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XCode</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24081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Qué </a:t>
            </a:r>
            <a:r>
              <a:rPr lang="es-MX" dirty="0"/>
              <a:t>es </a:t>
            </a:r>
            <a:r>
              <a:rPr lang="es-MX" dirty="0" err="1" smtClean="0"/>
              <a:t>Xcode</a:t>
            </a:r>
            <a:r>
              <a:rPr lang="es-MX" dirty="0" smtClean="0"/>
              <a:t>?</a:t>
            </a:r>
            <a:endParaRPr lang="es-MX" dirty="0"/>
          </a:p>
        </p:txBody>
      </p:sp>
      <p:sp>
        <p:nvSpPr>
          <p:cNvPr id="3" name="Marcador de contenido 2"/>
          <p:cNvSpPr>
            <a:spLocks noGrp="1"/>
          </p:cNvSpPr>
          <p:nvPr>
            <p:ph idx="1"/>
          </p:nvPr>
        </p:nvSpPr>
        <p:spPr>
          <a:xfrm>
            <a:off x="1295401" y="2556932"/>
            <a:ext cx="5421283" cy="3318936"/>
          </a:xfrm>
        </p:spPr>
        <p:txBody>
          <a:bodyPr>
            <a:normAutofit fontScale="92500" lnSpcReduction="20000"/>
          </a:bodyPr>
          <a:lstStyle/>
          <a:p>
            <a:r>
              <a:rPr lang="es-MX" dirty="0" err="1"/>
              <a:t>Xcode</a:t>
            </a:r>
            <a:r>
              <a:rPr lang="es-MX" dirty="0"/>
              <a:t>, el entorno de desarrollo integrado </a:t>
            </a:r>
            <a:r>
              <a:rPr lang="es-MX" dirty="0" smtClean="0"/>
              <a:t>creado </a:t>
            </a:r>
            <a:r>
              <a:rPr lang="es-MX" dirty="0"/>
              <a:t>por </a:t>
            </a:r>
            <a:r>
              <a:rPr lang="es-MX" dirty="0" smtClean="0"/>
              <a:t>Apple. Está </a:t>
            </a:r>
            <a:r>
              <a:rPr lang="es-MX" dirty="0"/>
              <a:t>diseñado para ayudar a los desarrolladores a construir aplicaciones para dispositivos iOS, </a:t>
            </a:r>
            <a:r>
              <a:rPr lang="es-MX" dirty="0" err="1"/>
              <a:t>macOS</a:t>
            </a:r>
            <a:r>
              <a:rPr lang="es-MX" dirty="0"/>
              <a:t>, </a:t>
            </a:r>
            <a:r>
              <a:rPr lang="es-MX" dirty="0" err="1"/>
              <a:t>watchOS</a:t>
            </a:r>
            <a:r>
              <a:rPr lang="es-MX" dirty="0"/>
              <a:t>, </a:t>
            </a:r>
            <a:r>
              <a:rPr lang="es-MX" dirty="0" err="1"/>
              <a:t>tvOS</a:t>
            </a:r>
            <a:r>
              <a:rPr lang="es-MX" dirty="0"/>
              <a:t>, </a:t>
            </a:r>
            <a:r>
              <a:rPr lang="es-MX" dirty="0" err="1"/>
              <a:t>iPadOS</a:t>
            </a:r>
            <a:r>
              <a:rPr lang="es-MX" dirty="0"/>
              <a:t> </a:t>
            </a:r>
            <a:endParaRPr lang="es-MX" dirty="0" smtClean="0"/>
          </a:p>
          <a:p>
            <a:r>
              <a:rPr lang="es-MX" dirty="0"/>
              <a:t>incluye un editor de código, compiladores, depuradores y otras utilidades esenciales para el desarrollo de software. Tiene una gran importancia porque permite crear proyectos, mantenerlos, compilar y depurar código así como herramientas para facilitar el desarrollo</a:t>
            </a:r>
          </a:p>
        </p:txBody>
      </p:sp>
      <p:pic>
        <p:nvPicPr>
          <p:cNvPr id="4" name="Imagen 3"/>
          <p:cNvPicPr>
            <a:picLocks noChangeAspect="1"/>
          </p:cNvPicPr>
          <p:nvPr/>
        </p:nvPicPr>
        <p:blipFill>
          <a:blip r:embed="rId2"/>
          <a:stretch>
            <a:fillRect/>
          </a:stretch>
        </p:blipFill>
        <p:spPr>
          <a:xfrm>
            <a:off x="6716684" y="2901751"/>
            <a:ext cx="4652357" cy="2629297"/>
          </a:xfrm>
          <a:prstGeom prst="rect">
            <a:avLst/>
          </a:prstGeom>
        </p:spPr>
      </p:pic>
    </p:spTree>
    <p:extLst>
      <p:ext uri="{BB962C8B-B14F-4D97-AF65-F5344CB8AC3E}">
        <p14:creationId xmlns:p14="http://schemas.microsoft.com/office/powerpoint/2010/main" val="176075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Funciones </a:t>
            </a:r>
            <a:r>
              <a:rPr lang="es-MX" dirty="0" smtClean="0"/>
              <a:t>de </a:t>
            </a:r>
            <a:r>
              <a:rPr lang="es-MX" dirty="0" err="1"/>
              <a:t>Xcode</a:t>
            </a:r>
            <a:endParaRPr lang="es-MX" dirty="0"/>
          </a:p>
        </p:txBody>
      </p:sp>
      <p:sp>
        <p:nvSpPr>
          <p:cNvPr id="3" name="Marcador de contenido 2"/>
          <p:cNvSpPr>
            <a:spLocks noGrp="1"/>
          </p:cNvSpPr>
          <p:nvPr>
            <p:ph idx="1"/>
          </p:nvPr>
        </p:nvSpPr>
        <p:spPr/>
        <p:txBody>
          <a:bodyPr>
            <a:normAutofit fontScale="62500" lnSpcReduction="20000"/>
          </a:bodyPr>
          <a:lstStyle/>
          <a:p>
            <a:r>
              <a:rPr lang="es-MX" b="1" dirty="0"/>
              <a:t>Editor de código avanzado: </a:t>
            </a:r>
            <a:r>
              <a:rPr lang="es-MX" dirty="0" err="1"/>
              <a:t>Xcode</a:t>
            </a:r>
            <a:r>
              <a:rPr lang="es-MX" dirty="0"/>
              <a:t> ofrece un potente editor de código que admite múltiples lenguajes de programación, incluidos Swift y </a:t>
            </a:r>
            <a:r>
              <a:rPr lang="es-MX" dirty="0" err="1"/>
              <a:t>Objective</a:t>
            </a:r>
            <a:r>
              <a:rPr lang="es-MX" dirty="0"/>
              <a:t>-C. El editor proporciona características inteligentes como resaltado de sintaxis, completado automático e incluso la corrección de los errores que se pueden presentar. </a:t>
            </a:r>
          </a:p>
          <a:p>
            <a:r>
              <a:rPr lang="es-MX" b="1" dirty="0"/>
              <a:t>Simuladores y depuradores: </a:t>
            </a:r>
            <a:r>
              <a:rPr lang="es-MX" dirty="0" err="1"/>
              <a:t>Xcode</a:t>
            </a:r>
            <a:r>
              <a:rPr lang="es-MX" dirty="0"/>
              <a:t> proporciona simuladores de dispositivos iOS, </a:t>
            </a:r>
            <a:r>
              <a:rPr lang="es-MX" dirty="0" err="1"/>
              <a:t>macOS</a:t>
            </a:r>
            <a:r>
              <a:rPr lang="es-MX" dirty="0"/>
              <a:t>, </a:t>
            </a:r>
            <a:r>
              <a:rPr lang="es-MX" dirty="0" err="1"/>
              <a:t>watchOS</a:t>
            </a:r>
            <a:r>
              <a:rPr lang="es-MX" dirty="0"/>
              <a:t> y </a:t>
            </a:r>
            <a:r>
              <a:rPr lang="es-MX" dirty="0" err="1"/>
              <a:t>tvOS</a:t>
            </a:r>
            <a:r>
              <a:rPr lang="es-MX" dirty="0"/>
              <a:t> que permiten probar y depurar aplicaciones en entornos virtuales antes de lanzarlas. Es decir, se puede lanzar la aplicación que se esté creando en un iPhone virtual con la versión del software que quieras para probar su interfaz, su funcionamiento o si puede tener algún bug</a:t>
            </a:r>
            <a:r>
              <a:rPr lang="es-MX" dirty="0" smtClean="0"/>
              <a:t>.</a:t>
            </a:r>
          </a:p>
          <a:p>
            <a:r>
              <a:rPr lang="es-MX" dirty="0"/>
              <a:t>Con la opción de Instruments, los desarrolladores van a poder medir el rendimiento de sus aplicaciones a la hora de buscar posibles cuellos de botella.</a:t>
            </a:r>
          </a:p>
          <a:p>
            <a:r>
              <a:rPr lang="es-MX" dirty="0"/>
              <a:t>Integración con SDK y </a:t>
            </a:r>
            <a:r>
              <a:rPr lang="es-MX" dirty="0" err="1"/>
              <a:t>frameworks</a:t>
            </a:r>
            <a:r>
              <a:rPr lang="es-MX" dirty="0"/>
              <a:t>: </a:t>
            </a:r>
            <a:r>
              <a:rPr lang="es-MX" dirty="0" err="1"/>
              <a:t>Xcode</a:t>
            </a:r>
            <a:r>
              <a:rPr lang="es-MX" dirty="0"/>
              <a:t> ofrece una estrecha integración con los SDK (Software </a:t>
            </a:r>
            <a:r>
              <a:rPr lang="es-MX" dirty="0" err="1"/>
              <a:t>Development</a:t>
            </a:r>
            <a:r>
              <a:rPr lang="es-MX" dirty="0"/>
              <a:t> Kits) y </a:t>
            </a:r>
            <a:r>
              <a:rPr lang="es-MX" dirty="0" err="1"/>
              <a:t>frameworks</a:t>
            </a:r>
            <a:r>
              <a:rPr lang="es-MX" dirty="0"/>
              <a:t> de Apple, y esto va a permitir a los desarrolladores acceder a las API oficiales de Apple que han sido diseñadas especialmente para el software donde están trabajando. </a:t>
            </a:r>
            <a:r>
              <a:rPr lang="es-MX" dirty="0" smtClean="0"/>
              <a:t>Se </a:t>
            </a:r>
            <a:r>
              <a:rPr lang="es-MX" dirty="0"/>
              <a:t>permite probar la integración del proyecto en las nuevas versiones de software que se van lanzando por parte de Apple. De esta manera se puede evitar que una aplicación deje de funcionar en un nuevo entorno de software.</a:t>
            </a:r>
          </a:p>
        </p:txBody>
      </p:sp>
    </p:spTree>
    <p:extLst>
      <p:ext uri="{BB962C8B-B14F-4D97-AF65-F5344CB8AC3E}">
        <p14:creationId xmlns:p14="http://schemas.microsoft.com/office/powerpoint/2010/main" val="40706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Ventajas y desventajas de </a:t>
            </a:r>
            <a:r>
              <a:rPr lang="es-MX" dirty="0" err="1"/>
              <a:t>Xcode</a:t>
            </a:r>
            <a:endParaRPr lang="es-MX" dirty="0"/>
          </a:p>
        </p:txBody>
      </p:sp>
      <p:sp>
        <p:nvSpPr>
          <p:cNvPr id="3" name="Marcador de contenido 2"/>
          <p:cNvSpPr>
            <a:spLocks noGrp="1"/>
          </p:cNvSpPr>
          <p:nvPr>
            <p:ph sz="half" idx="1"/>
          </p:nvPr>
        </p:nvSpPr>
        <p:spPr/>
        <p:txBody>
          <a:bodyPr>
            <a:normAutofit fontScale="70000" lnSpcReduction="20000"/>
          </a:bodyPr>
          <a:lstStyle/>
          <a:p>
            <a:pPr marL="0" indent="0" algn="ctr">
              <a:buNone/>
            </a:pPr>
            <a:r>
              <a:rPr lang="es-MX" sz="2600" b="1" dirty="0" smtClean="0"/>
              <a:t>Ventajas</a:t>
            </a:r>
          </a:p>
          <a:p>
            <a:r>
              <a:rPr lang="es-MX" dirty="0" smtClean="0"/>
              <a:t>Múltiples </a:t>
            </a:r>
            <a:r>
              <a:rPr lang="es-MX" dirty="0"/>
              <a:t>herramientas y opciones enfocadas en el desarrollo web para aplicaciones de sistemas de Apple</a:t>
            </a:r>
            <a:r>
              <a:rPr lang="es-MX" dirty="0" smtClean="0"/>
              <a:t>.</a:t>
            </a:r>
          </a:p>
          <a:p>
            <a:r>
              <a:rPr lang="es-MX" dirty="0" smtClean="0"/>
              <a:t>Editor </a:t>
            </a:r>
            <a:r>
              <a:rPr lang="es-MX" dirty="0"/>
              <a:t>enfocado en el código </a:t>
            </a:r>
            <a:r>
              <a:rPr lang="es-MX" dirty="0" smtClean="0"/>
              <a:t>y recursos </a:t>
            </a:r>
            <a:r>
              <a:rPr lang="es-MX" dirty="0"/>
              <a:t>de análisis del rendimiento </a:t>
            </a:r>
            <a:r>
              <a:rPr lang="es-MX" dirty="0" smtClean="0"/>
              <a:t>visual</a:t>
            </a:r>
          </a:p>
          <a:p>
            <a:r>
              <a:rPr lang="es-MX" dirty="0" smtClean="0"/>
              <a:t>Permite </a:t>
            </a:r>
            <a:r>
              <a:rPr lang="es-MX" dirty="0"/>
              <a:t>la distribución del proceso de </a:t>
            </a:r>
            <a:r>
              <a:rPr lang="es-MX" dirty="0" smtClean="0"/>
              <a:t>construcción</a:t>
            </a:r>
          </a:p>
          <a:p>
            <a:r>
              <a:rPr lang="es-MX" dirty="0" smtClean="0"/>
              <a:t>Compatible </a:t>
            </a:r>
            <a:r>
              <a:rPr lang="es-MX" dirty="0"/>
              <a:t>con diversos lenguajes y modelos de programación </a:t>
            </a:r>
            <a:r>
              <a:rPr lang="es-MX" dirty="0" smtClean="0"/>
              <a:t>populares (C</a:t>
            </a:r>
            <a:r>
              <a:rPr lang="es-MX" dirty="0"/>
              <a:t>, C++, Java, Swift, Python, </a:t>
            </a:r>
            <a:r>
              <a:rPr lang="es-MX" dirty="0" err="1"/>
              <a:t>Objective</a:t>
            </a:r>
            <a:r>
              <a:rPr lang="es-MX" dirty="0"/>
              <a:t>-C ++ u </a:t>
            </a:r>
            <a:r>
              <a:rPr lang="es-MX" dirty="0" err="1" smtClean="0"/>
              <a:t>Objective</a:t>
            </a:r>
            <a:r>
              <a:rPr lang="es-MX" dirty="0" smtClean="0"/>
              <a:t>-C)</a:t>
            </a:r>
          </a:p>
          <a:p>
            <a:endParaRPr lang="es-MX" dirty="0" smtClean="0"/>
          </a:p>
          <a:p>
            <a:endParaRPr lang="es-MX" dirty="0"/>
          </a:p>
        </p:txBody>
      </p:sp>
      <p:sp>
        <p:nvSpPr>
          <p:cNvPr id="4" name="Marcador de contenido 3"/>
          <p:cNvSpPr>
            <a:spLocks noGrp="1"/>
          </p:cNvSpPr>
          <p:nvPr>
            <p:ph sz="half" idx="2"/>
          </p:nvPr>
        </p:nvSpPr>
        <p:spPr/>
        <p:txBody>
          <a:bodyPr>
            <a:normAutofit fontScale="70000" lnSpcReduction="20000"/>
          </a:bodyPr>
          <a:lstStyle/>
          <a:p>
            <a:pPr marL="0" indent="0" algn="ctr">
              <a:buNone/>
            </a:pPr>
            <a:r>
              <a:rPr lang="es-MX" b="1" dirty="0" smtClean="0"/>
              <a:t>Desventajas</a:t>
            </a:r>
          </a:p>
          <a:p>
            <a:r>
              <a:rPr lang="es-MX" dirty="0" smtClean="0"/>
              <a:t>Solo es </a:t>
            </a:r>
            <a:r>
              <a:rPr lang="es-MX" dirty="0"/>
              <a:t>compatible con equipos electrónicos pertenecientes a </a:t>
            </a:r>
            <a:r>
              <a:rPr lang="es-MX" dirty="0" smtClean="0"/>
              <a:t>Apple</a:t>
            </a:r>
          </a:p>
          <a:p>
            <a:r>
              <a:rPr lang="es-MX" dirty="0" smtClean="0"/>
              <a:t>Ofrece </a:t>
            </a:r>
            <a:r>
              <a:rPr lang="es-MX" dirty="0"/>
              <a:t>múltiples funcionalidades y opciones</a:t>
            </a:r>
            <a:r>
              <a:rPr lang="es-MX" dirty="0" smtClean="0"/>
              <a:t>, pero, </a:t>
            </a:r>
            <a:r>
              <a:rPr lang="es-MX" dirty="0"/>
              <a:t>no existe una documentación clara al respecto de cómo y cuándo hacer uso de estos </a:t>
            </a:r>
            <a:r>
              <a:rPr lang="es-MX" dirty="0" smtClean="0"/>
              <a:t>recursos</a:t>
            </a:r>
          </a:p>
          <a:p>
            <a:pPr marL="0" indent="0">
              <a:buNone/>
            </a:pPr>
            <a:endParaRPr lang="es-MX" dirty="0"/>
          </a:p>
        </p:txBody>
      </p:sp>
    </p:spTree>
    <p:extLst>
      <p:ext uri="{BB962C8B-B14F-4D97-AF65-F5344CB8AC3E}">
        <p14:creationId xmlns:p14="http://schemas.microsoft.com/office/powerpoint/2010/main" val="27777035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TotalTime>
  <Words>415</Words>
  <Application>Microsoft Office PowerPoint</Application>
  <PresentationFormat>Panorámica</PresentationFormat>
  <Paragraphs>18</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Garamond</vt:lpstr>
      <vt:lpstr>Orgánico</vt:lpstr>
      <vt:lpstr>XCode</vt:lpstr>
      <vt:lpstr>¿Qué es Xcode?</vt:lpstr>
      <vt:lpstr>Funciones de Xcode</vt:lpstr>
      <vt:lpstr>Ventajas y desventajas de Xcode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 LMC</dc:creator>
  <cp:lastModifiedBy>Alumno LMC</cp:lastModifiedBy>
  <cp:revision>2</cp:revision>
  <dcterms:created xsi:type="dcterms:W3CDTF">2024-08-19T23:06:17Z</dcterms:created>
  <dcterms:modified xsi:type="dcterms:W3CDTF">2024-08-19T23:22:04Z</dcterms:modified>
</cp:coreProperties>
</file>