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086" autoAdjust="0"/>
  </p:normalViewPr>
  <p:slideViewPr>
    <p:cSldViewPr snapToGrid="0">
      <p:cViewPr varScale="1">
        <p:scale>
          <a:sx n="70" d="100"/>
          <a:sy n="70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HEALTHCARE</a:t>
            </a:r>
            <a:r>
              <a:rPr lang="en-US" baseline="0" dirty="0"/>
              <a:t> DATA BREACHES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Breaches in Healthcare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250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D-4B30-BECA-A04ADC097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79167631"/>
        <c:axId val="1079173391"/>
      </c:barChart>
      <c:catAx>
        <c:axId val="1079167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173391"/>
        <c:crosses val="autoZero"/>
        <c:auto val="1"/>
        <c:lblAlgn val="ctr"/>
        <c:lblOffset val="100"/>
        <c:noMultiLvlLbl val="0"/>
      </c:catAx>
      <c:valAx>
        <c:axId val="1079173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16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6-4188-A0B0-4D0E814AC0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F26-4188-A0B0-4D0E814AC0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6-4188-A0B0-4D0E814AC0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F26-4188-A0B0-4D0E814AC0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F26-4188-A0B0-4D0E814AC0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F26-4188-A0B0-4D0E814AC0D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F26-4188-A0B0-4D0E814AC0D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F26-4188-A0B0-4D0E814AC0D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Data loss</c:v>
                </c:pt>
                <c:pt idx="1">
                  <c:v>Downtime</c:v>
                </c:pt>
                <c:pt idx="2">
                  <c:v>Fines</c:v>
                </c:pt>
                <c:pt idx="3">
                  <c:v>Reputational Damage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26-4188-A0B0-4D0E814AC0D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4EFD6-8C77-4420-896F-03162622BC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F0E7E8-49FC-49B0-8BC8-89ED77397EA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Discovery: </a:t>
          </a:r>
        </a:p>
        <a:p>
          <a:r>
            <a:rPr lang="en-US" dirty="0"/>
            <a:t>Vulnerability identified but not discovered. </a:t>
          </a:r>
        </a:p>
      </dgm:t>
    </dgm:pt>
    <dgm:pt modelId="{8A59E75D-2497-4910-8B5D-A25E05DE327A}" type="parTrans" cxnId="{58B75A05-1FE0-4347-B519-067C33B4B966}">
      <dgm:prSet/>
      <dgm:spPr/>
      <dgm:t>
        <a:bodyPr/>
        <a:lstStyle/>
        <a:p>
          <a:endParaRPr lang="en-US"/>
        </a:p>
      </dgm:t>
    </dgm:pt>
    <dgm:pt modelId="{05F5B3CD-32A6-4114-99A1-70A9F3424BFF}" type="sibTrans" cxnId="{58B75A05-1FE0-4347-B519-067C33B4B966}">
      <dgm:prSet/>
      <dgm:spPr/>
      <dgm:t>
        <a:bodyPr/>
        <a:lstStyle/>
        <a:p>
          <a:endParaRPr lang="en-US"/>
        </a:p>
      </dgm:t>
    </dgm:pt>
    <dgm:pt modelId="{C68B126E-2732-4F51-A352-5CB2503BEBA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Exploit: </a:t>
          </a:r>
        </a:p>
        <a:p>
          <a:r>
            <a:rPr lang="en-US" dirty="0"/>
            <a:t>Attackers leverage the vulnerability.</a:t>
          </a:r>
        </a:p>
      </dgm:t>
    </dgm:pt>
    <dgm:pt modelId="{FF3887DB-B71F-4232-8D3D-F979C88D1FC7}" type="parTrans" cxnId="{5A4AD93D-BA37-4879-B6CE-7D11A869E4CE}">
      <dgm:prSet/>
      <dgm:spPr/>
      <dgm:t>
        <a:bodyPr/>
        <a:lstStyle/>
        <a:p>
          <a:endParaRPr lang="en-US"/>
        </a:p>
      </dgm:t>
    </dgm:pt>
    <dgm:pt modelId="{E07A412A-78D9-41DD-B7B6-B51BC40AE120}" type="sibTrans" cxnId="{5A4AD93D-BA37-4879-B6CE-7D11A869E4CE}">
      <dgm:prSet/>
      <dgm:spPr/>
      <dgm:t>
        <a:bodyPr/>
        <a:lstStyle/>
        <a:p>
          <a:endParaRPr lang="en-US"/>
        </a:p>
      </dgm:t>
    </dgm:pt>
    <dgm:pt modelId="{B4ABF1E7-5BDE-4232-8A22-157D104177D5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Detection:</a:t>
          </a:r>
        </a:p>
        <a:p>
          <a:r>
            <a:rPr lang="en-US" dirty="0"/>
            <a:t>Vulnerability becomes known to vendors</a:t>
          </a:r>
        </a:p>
      </dgm:t>
    </dgm:pt>
    <dgm:pt modelId="{9BDA009C-EE88-4DF0-BFCD-89597561BA7E}" type="parTrans" cxnId="{2FC9AED5-4167-4221-A15F-88D74A309D00}">
      <dgm:prSet/>
      <dgm:spPr/>
      <dgm:t>
        <a:bodyPr/>
        <a:lstStyle/>
        <a:p>
          <a:endParaRPr lang="en-US"/>
        </a:p>
      </dgm:t>
    </dgm:pt>
    <dgm:pt modelId="{3B10B79C-FD13-4E11-8312-4F392426D82A}" type="sibTrans" cxnId="{2FC9AED5-4167-4221-A15F-88D74A309D00}">
      <dgm:prSet/>
      <dgm:spPr/>
      <dgm:t>
        <a:bodyPr/>
        <a:lstStyle/>
        <a:p>
          <a:endParaRPr lang="en-US"/>
        </a:p>
      </dgm:t>
    </dgm:pt>
    <dgm:pt modelId="{03167322-0FEC-4F2F-A2F6-87796FF848D1}" type="pres">
      <dgm:prSet presAssocID="{8544EFD6-8C77-4420-896F-03162622BCDB}" presName="Name0" presStyleCnt="0">
        <dgm:presLayoutVars>
          <dgm:dir/>
          <dgm:resizeHandles val="exact"/>
        </dgm:presLayoutVars>
      </dgm:prSet>
      <dgm:spPr/>
    </dgm:pt>
    <dgm:pt modelId="{9EC0E15A-4B67-44AC-A662-6D9E8FB5BA18}" type="pres">
      <dgm:prSet presAssocID="{62F0E7E8-49FC-49B0-8BC8-89ED77397EAF}" presName="node" presStyleLbl="node1" presStyleIdx="0" presStyleCnt="3" custScaleX="101054" custScaleY="100431" custLinFactNeighborX="-65497" custLinFactNeighborY="5063">
        <dgm:presLayoutVars>
          <dgm:bulletEnabled val="1"/>
        </dgm:presLayoutVars>
      </dgm:prSet>
      <dgm:spPr/>
    </dgm:pt>
    <dgm:pt modelId="{5132AA9E-7ABB-43E7-8FC6-2FBE7D72B4EF}" type="pres">
      <dgm:prSet presAssocID="{05F5B3CD-32A6-4114-99A1-70A9F3424BFF}" presName="sibTrans" presStyleLbl="sibTrans2D1" presStyleIdx="0" presStyleCnt="2"/>
      <dgm:spPr/>
    </dgm:pt>
    <dgm:pt modelId="{EB2E8171-8B91-4072-BBB7-D08E351B945F}" type="pres">
      <dgm:prSet presAssocID="{05F5B3CD-32A6-4114-99A1-70A9F3424BFF}" presName="connectorText" presStyleLbl="sibTrans2D1" presStyleIdx="0" presStyleCnt="2"/>
      <dgm:spPr/>
    </dgm:pt>
    <dgm:pt modelId="{CB07F368-8530-432E-AD4A-0B6571A1CE8D}" type="pres">
      <dgm:prSet presAssocID="{C68B126E-2732-4F51-A352-5CB2503BEBAD}" presName="node" presStyleLbl="node1" presStyleIdx="1" presStyleCnt="3" custLinFactNeighborX="949">
        <dgm:presLayoutVars>
          <dgm:bulletEnabled val="1"/>
        </dgm:presLayoutVars>
      </dgm:prSet>
      <dgm:spPr/>
    </dgm:pt>
    <dgm:pt modelId="{2F1E2CFC-6BF9-4C1B-BD12-0A74E63628BA}" type="pres">
      <dgm:prSet presAssocID="{E07A412A-78D9-41DD-B7B6-B51BC40AE120}" presName="sibTrans" presStyleLbl="sibTrans2D1" presStyleIdx="1" presStyleCnt="2"/>
      <dgm:spPr/>
    </dgm:pt>
    <dgm:pt modelId="{F1FB685A-D948-49C9-8025-A9D5579859AF}" type="pres">
      <dgm:prSet presAssocID="{E07A412A-78D9-41DD-B7B6-B51BC40AE120}" presName="connectorText" presStyleLbl="sibTrans2D1" presStyleIdx="1" presStyleCnt="2"/>
      <dgm:spPr/>
    </dgm:pt>
    <dgm:pt modelId="{CBF80FAD-AD04-4F78-AA47-50DB43602CDD}" type="pres">
      <dgm:prSet presAssocID="{B4ABF1E7-5BDE-4232-8A22-157D104177D5}" presName="node" presStyleLbl="node1" presStyleIdx="2" presStyleCnt="3" custScaleX="99151" custLinFactX="36318" custLinFactNeighborX="100000" custLinFactNeighborY="-309">
        <dgm:presLayoutVars>
          <dgm:bulletEnabled val="1"/>
        </dgm:presLayoutVars>
      </dgm:prSet>
      <dgm:spPr/>
    </dgm:pt>
  </dgm:ptLst>
  <dgm:cxnLst>
    <dgm:cxn modelId="{58B75A05-1FE0-4347-B519-067C33B4B966}" srcId="{8544EFD6-8C77-4420-896F-03162622BCDB}" destId="{62F0E7E8-49FC-49B0-8BC8-89ED77397EAF}" srcOrd="0" destOrd="0" parTransId="{8A59E75D-2497-4910-8B5D-A25E05DE327A}" sibTransId="{05F5B3CD-32A6-4114-99A1-70A9F3424BFF}"/>
    <dgm:cxn modelId="{7835C012-A74D-4217-9A57-8CE974327FC8}" type="presOf" srcId="{05F5B3CD-32A6-4114-99A1-70A9F3424BFF}" destId="{EB2E8171-8B91-4072-BBB7-D08E351B945F}" srcOrd="1" destOrd="0" presId="urn:microsoft.com/office/officeart/2005/8/layout/process1"/>
    <dgm:cxn modelId="{761BDA14-50CB-46A0-A665-B014AA78F523}" type="presOf" srcId="{05F5B3CD-32A6-4114-99A1-70A9F3424BFF}" destId="{5132AA9E-7ABB-43E7-8FC6-2FBE7D72B4EF}" srcOrd="0" destOrd="0" presId="urn:microsoft.com/office/officeart/2005/8/layout/process1"/>
    <dgm:cxn modelId="{064C9726-3844-4244-8811-CE794EBCDFE2}" type="presOf" srcId="{8544EFD6-8C77-4420-896F-03162622BCDB}" destId="{03167322-0FEC-4F2F-A2F6-87796FF848D1}" srcOrd="0" destOrd="0" presId="urn:microsoft.com/office/officeart/2005/8/layout/process1"/>
    <dgm:cxn modelId="{5A4AD93D-BA37-4879-B6CE-7D11A869E4CE}" srcId="{8544EFD6-8C77-4420-896F-03162622BCDB}" destId="{C68B126E-2732-4F51-A352-5CB2503BEBAD}" srcOrd="1" destOrd="0" parTransId="{FF3887DB-B71F-4232-8D3D-F979C88D1FC7}" sibTransId="{E07A412A-78D9-41DD-B7B6-B51BC40AE120}"/>
    <dgm:cxn modelId="{E10C885E-380C-41FA-8C3D-06E01A86AC68}" type="presOf" srcId="{E07A412A-78D9-41DD-B7B6-B51BC40AE120}" destId="{2F1E2CFC-6BF9-4C1B-BD12-0A74E63628BA}" srcOrd="0" destOrd="0" presId="urn:microsoft.com/office/officeart/2005/8/layout/process1"/>
    <dgm:cxn modelId="{E411DB62-FF0C-4940-98BB-3F4B6A0FEF37}" type="presOf" srcId="{B4ABF1E7-5BDE-4232-8A22-157D104177D5}" destId="{CBF80FAD-AD04-4F78-AA47-50DB43602CDD}" srcOrd="0" destOrd="0" presId="urn:microsoft.com/office/officeart/2005/8/layout/process1"/>
    <dgm:cxn modelId="{F8E80AB3-D271-4A9B-813D-53B648346B01}" type="presOf" srcId="{E07A412A-78D9-41DD-B7B6-B51BC40AE120}" destId="{F1FB685A-D948-49C9-8025-A9D5579859AF}" srcOrd="1" destOrd="0" presId="urn:microsoft.com/office/officeart/2005/8/layout/process1"/>
    <dgm:cxn modelId="{655B73CE-A520-4D29-924B-88FE26AE0675}" type="presOf" srcId="{C68B126E-2732-4F51-A352-5CB2503BEBAD}" destId="{CB07F368-8530-432E-AD4A-0B6571A1CE8D}" srcOrd="0" destOrd="0" presId="urn:microsoft.com/office/officeart/2005/8/layout/process1"/>
    <dgm:cxn modelId="{2FC9AED5-4167-4221-A15F-88D74A309D00}" srcId="{8544EFD6-8C77-4420-896F-03162622BCDB}" destId="{B4ABF1E7-5BDE-4232-8A22-157D104177D5}" srcOrd="2" destOrd="0" parTransId="{9BDA009C-EE88-4DF0-BFCD-89597561BA7E}" sibTransId="{3B10B79C-FD13-4E11-8312-4F392426D82A}"/>
    <dgm:cxn modelId="{4F877BF1-D6D2-4323-87DC-E334DB503777}" type="presOf" srcId="{62F0E7E8-49FC-49B0-8BC8-89ED77397EAF}" destId="{9EC0E15A-4B67-44AC-A662-6D9E8FB5BA18}" srcOrd="0" destOrd="0" presId="urn:microsoft.com/office/officeart/2005/8/layout/process1"/>
    <dgm:cxn modelId="{B93872AB-7FCE-46BB-8B4E-77AE8F064695}" type="presParOf" srcId="{03167322-0FEC-4F2F-A2F6-87796FF848D1}" destId="{9EC0E15A-4B67-44AC-A662-6D9E8FB5BA18}" srcOrd="0" destOrd="0" presId="urn:microsoft.com/office/officeart/2005/8/layout/process1"/>
    <dgm:cxn modelId="{953E5D73-4E14-459E-8417-337E91BE7C4A}" type="presParOf" srcId="{03167322-0FEC-4F2F-A2F6-87796FF848D1}" destId="{5132AA9E-7ABB-43E7-8FC6-2FBE7D72B4EF}" srcOrd="1" destOrd="0" presId="urn:microsoft.com/office/officeart/2005/8/layout/process1"/>
    <dgm:cxn modelId="{EDD19AAC-7E00-4753-BB95-107A00DDEDED}" type="presParOf" srcId="{5132AA9E-7ABB-43E7-8FC6-2FBE7D72B4EF}" destId="{EB2E8171-8B91-4072-BBB7-D08E351B945F}" srcOrd="0" destOrd="0" presId="urn:microsoft.com/office/officeart/2005/8/layout/process1"/>
    <dgm:cxn modelId="{61BA2ADB-FF78-4B18-B238-AC09DE569785}" type="presParOf" srcId="{03167322-0FEC-4F2F-A2F6-87796FF848D1}" destId="{CB07F368-8530-432E-AD4A-0B6571A1CE8D}" srcOrd="2" destOrd="0" presId="urn:microsoft.com/office/officeart/2005/8/layout/process1"/>
    <dgm:cxn modelId="{C61A0995-2A2B-49BD-AF0E-477EA937CBB8}" type="presParOf" srcId="{03167322-0FEC-4F2F-A2F6-87796FF848D1}" destId="{2F1E2CFC-6BF9-4C1B-BD12-0A74E63628BA}" srcOrd="3" destOrd="0" presId="urn:microsoft.com/office/officeart/2005/8/layout/process1"/>
    <dgm:cxn modelId="{0F6F12AC-AB84-4F16-8EB9-DDB25806D9D0}" type="presParOf" srcId="{2F1E2CFC-6BF9-4C1B-BD12-0A74E63628BA}" destId="{F1FB685A-D948-49C9-8025-A9D5579859AF}" srcOrd="0" destOrd="0" presId="urn:microsoft.com/office/officeart/2005/8/layout/process1"/>
    <dgm:cxn modelId="{574E11ED-5727-4707-9AA7-46B17C58F0F5}" type="presParOf" srcId="{03167322-0FEC-4F2F-A2F6-87796FF848D1}" destId="{CBF80FAD-AD04-4F78-AA47-50DB43602C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A15-4E73-45D3-8748-0E84FA29EC6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0E73C2B-44C0-4B27-89E6-72C8B2A94665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79F9D597-1282-4974-ADD7-11BDFE4F9B80}" type="parTrans" cxnId="{D354EAD0-7CEB-47A1-BF33-CE8DEFB9F1E4}">
      <dgm:prSet/>
      <dgm:spPr/>
      <dgm:t>
        <a:bodyPr/>
        <a:lstStyle/>
        <a:p>
          <a:endParaRPr lang="en-US"/>
        </a:p>
      </dgm:t>
    </dgm:pt>
    <dgm:pt modelId="{D3A7765A-CFAB-432E-8037-E5E818A81575}" type="sibTrans" cxnId="{D354EAD0-7CEB-47A1-BF33-CE8DEFB9F1E4}">
      <dgm:prSet/>
      <dgm:spPr/>
      <dgm:t>
        <a:bodyPr/>
        <a:lstStyle/>
        <a:p>
          <a:endParaRPr lang="en-US"/>
        </a:p>
      </dgm:t>
    </dgm:pt>
    <dgm:pt modelId="{0159A4A3-D6E9-4D93-A6B5-12200FBB5C1D}">
      <dgm:prSet phldrT="[Text]"/>
      <dgm:spPr/>
      <dgm:t>
        <a:bodyPr/>
        <a:lstStyle/>
        <a:p>
          <a:r>
            <a:rPr lang="en-US" dirty="0"/>
            <a:t>Protect</a:t>
          </a:r>
        </a:p>
      </dgm:t>
    </dgm:pt>
    <dgm:pt modelId="{EF2742F2-0F58-409E-8928-935C034B4DE1}" type="parTrans" cxnId="{DEE7E24F-A345-4A01-864C-0965E4B042FE}">
      <dgm:prSet/>
      <dgm:spPr/>
      <dgm:t>
        <a:bodyPr/>
        <a:lstStyle/>
        <a:p>
          <a:endParaRPr lang="en-US"/>
        </a:p>
      </dgm:t>
    </dgm:pt>
    <dgm:pt modelId="{FC5384A5-2E09-4B12-B45D-CECC354BE098}" type="sibTrans" cxnId="{DEE7E24F-A345-4A01-864C-0965E4B042FE}">
      <dgm:prSet/>
      <dgm:spPr/>
      <dgm:t>
        <a:bodyPr/>
        <a:lstStyle/>
        <a:p>
          <a:endParaRPr lang="en-US"/>
        </a:p>
      </dgm:t>
    </dgm:pt>
    <dgm:pt modelId="{06FAA489-11D8-4D8E-BA04-2FCE27AB22AC}">
      <dgm:prSet phldrT="[Text]"/>
      <dgm:spPr/>
      <dgm:t>
        <a:bodyPr/>
        <a:lstStyle/>
        <a:p>
          <a:r>
            <a:rPr lang="en-US" dirty="0"/>
            <a:t>Detect</a:t>
          </a:r>
        </a:p>
      </dgm:t>
    </dgm:pt>
    <dgm:pt modelId="{E67A7331-FCB1-4C2C-B6F4-0CA175F66054}" type="parTrans" cxnId="{C872CFB0-C6AF-4A88-AF97-E59E17651BBD}">
      <dgm:prSet/>
      <dgm:spPr/>
      <dgm:t>
        <a:bodyPr/>
        <a:lstStyle/>
        <a:p>
          <a:endParaRPr lang="en-US"/>
        </a:p>
      </dgm:t>
    </dgm:pt>
    <dgm:pt modelId="{384D4ECA-B09D-4D5F-A812-DE737CB8ABD8}" type="sibTrans" cxnId="{C872CFB0-C6AF-4A88-AF97-E59E17651BBD}">
      <dgm:prSet/>
      <dgm:spPr/>
      <dgm:t>
        <a:bodyPr/>
        <a:lstStyle/>
        <a:p>
          <a:endParaRPr lang="en-US"/>
        </a:p>
      </dgm:t>
    </dgm:pt>
    <dgm:pt modelId="{AD179877-A731-40A4-8163-5AD778CD0D3D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16B86A3C-05C0-4E95-9BC5-2C3A3D8928F9}" type="parTrans" cxnId="{49FB732B-23EA-47B9-81BA-3503E4476648}">
      <dgm:prSet/>
      <dgm:spPr/>
      <dgm:t>
        <a:bodyPr/>
        <a:lstStyle/>
        <a:p>
          <a:endParaRPr lang="en-US"/>
        </a:p>
      </dgm:t>
    </dgm:pt>
    <dgm:pt modelId="{4828542C-54C8-4421-BA70-270A3A682AE0}" type="sibTrans" cxnId="{49FB732B-23EA-47B9-81BA-3503E4476648}">
      <dgm:prSet/>
      <dgm:spPr/>
      <dgm:t>
        <a:bodyPr/>
        <a:lstStyle/>
        <a:p>
          <a:endParaRPr lang="en-US"/>
        </a:p>
      </dgm:t>
    </dgm:pt>
    <dgm:pt modelId="{E9A49489-C7BC-4C26-8C41-46221BB72A51}">
      <dgm:prSet phldrT="[Text]"/>
      <dgm:spPr/>
      <dgm:t>
        <a:bodyPr/>
        <a:lstStyle/>
        <a:p>
          <a:r>
            <a:rPr lang="en-US" dirty="0"/>
            <a:t>Recover</a:t>
          </a:r>
        </a:p>
      </dgm:t>
    </dgm:pt>
    <dgm:pt modelId="{4848832E-4E2C-4443-BE0F-12669C5C37F6}" type="parTrans" cxnId="{869BEEAF-8FAA-4FFF-BB3A-E159A709E0D7}">
      <dgm:prSet/>
      <dgm:spPr/>
      <dgm:t>
        <a:bodyPr/>
        <a:lstStyle/>
        <a:p>
          <a:endParaRPr lang="en-US"/>
        </a:p>
      </dgm:t>
    </dgm:pt>
    <dgm:pt modelId="{2B965FE8-5CF9-48B6-A2EC-D20FEDA914F0}" type="sibTrans" cxnId="{869BEEAF-8FAA-4FFF-BB3A-E159A709E0D7}">
      <dgm:prSet/>
      <dgm:spPr/>
      <dgm:t>
        <a:bodyPr/>
        <a:lstStyle/>
        <a:p>
          <a:endParaRPr lang="en-US"/>
        </a:p>
      </dgm:t>
    </dgm:pt>
    <dgm:pt modelId="{D7B00362-3DE9-498A-B709-DF911652CBE4}" type="pres">
      <dgm:prSet presAssocID="{93003A15-4E73-45D3-8748-0E84FA29EC6B}" presName="Name0" presStyleCnt="0">
        <dgm:presLayoutVars>
          <dgm:dir/>
          <dgm:resizeHandles val="exact"/>
        </dgm:presLayoutVars>
      </dgm:prSet>
      <dgm:spPr/>
    </dgm:pt>
    <dgm:pt modelId="{73C06FF8-2C97-4313-9E4F-D0223516E255}" type="pres">
      <dgm:prSet presAssocID="{D0E73C2B-44C0-4B27-89E6-72C8B2A94665}" presName="composite" presStyleCnt="0"/>
      <dgm:spPr/>
    </dgm:pt>
    <dgm:pt modelId="{F696304D-2B3F-4D73-83A6-009B903B8FCF}" type="pres">
      <dgm:prSet presAssocID="{D0E73C2B-44C0-4B27-89E6-72C8B2A94665}" presName="bgChev" presStyleLbl="node1" presStyleIdx="0" presStyleCnt="5"/>
      <dgm:spPr/>
    </dgm:pt>
    <dgm:pt modelId="{A7DB603E-8E0B-43A8-B9CA-C584FCA47AFB}" type="pres">
      <dgm:prSet presAssocID="{D0E73C2B-44C0-4B27-89E6-72C8B2A94665}" presName="txNode" presStyleLbl="fgAcc1" presStyleIdx="0" presStyleCnt="5">
        <dgm:presLayoutVars>
          <dgm:bulletEnabled val="1"/>
        </dgm:presLayoutVars>
      </dgm:prSet>
      <dgm:spPr/>
    </dgm:pt>
    <dgm:pt modelId="{FC150F8C-3B5B-4E88-8B51-670CEFBC3EF2}" type="pres">
      <dgm:prSet presAssocID="{D3A7765A-CFAB-432E-8037-E5E818A81575}" presName="compositeSpace" presStyleCnt="0"/>
      <dgm:spPr/>
    </dgm:pt>
    <dgm:pt modelId="{1FC71AF1-DCFC-4E8E-9DDD-046CFFCDB6D9}" type="pres">
      <dgm:prSet presAssocID="{0159A4A3-D6E9-4D93-A6B5-12200FBB5C1D}" presName="composite" presStyleCnt="0"/>
      <dgm:spPr/>
    </dgm:pt>
    <dgm:pt modelId="{6615FA85-2464-4A19-8691-269D08370A74}" type="pres">
      <dgm:prSet presAssocID="{0159A4A3-D6E9-4D93-A6B5-12200FBB5C1D}" presName="bgChev" presStyleLbl="node1" presStyleIdx="1" presStyleCnt="5"/>
      <dgm:spPr/>
    </dgm:pt>
    <dgm:pt modelId="{901CF26E-5BDC-440F-A99A-C7014592ECA8}" type="pres">
      <dgm:prSet presAssocID="{0159A4A3-D6E9-4D93-A6B5-12200FBB5C1D}" presName="txNode" presStyleLbl="fgAcc1" presStyleIdx="1" presStyleCnt="5">
        <dgm:presLayoutVars>
          <dgm:bulletEnabled val="1"/>
        </dgm:presLayoutVars>
      </dgm:prSet>
      <dgm:spPr/>
    </dgm:pt>
    <dgm:pt modelId="{56CF2920-7F05-423E-90D5-F282096B4CE7}" type="pres">
      <dgm:prSet presAssocID="{FC5384A5-2E09-4B12-B45D-CECC354BE098}" presName="compositeSpace" presStyleCnt="0"/>
      <dgm:spPr/>
    </dgm:pt>
    <dgm:pt modelId="{9E4382F0-54D2-40EC-9AC4-69224378A9EC}" type="pres">
      <dgm:prSet presAssocID="{06FAA489-11D8-4D8E-BA04-2FCE27AB22AC}" presName="composite" presStyleCnt="0"/>
      <dgm:spPr/>
    </dgm:pt>
    <dgm:pt modelId="{EFB69D22-4A53-4233-BE98-EAEAD3BB7B8F}" type="pres">
      <dgm:prSet presAssocID="{06FAA489-11D8-4D8E-BA04-2FCE27AB22AC}" presName="bgChev" presStyleLbl="node1" presStyleIdx="2" presStyleCnt="5"/>
      <dgm:spPr/>
    </dgm:pt>
    <dgm:pt modelId="{9E7D21A4-4914-4087-ABB8-1DA26E9C20D9}" type="pres">
      <dgm:prSet presAssocID="{06FAA489-11D8-4D8E-BA04-2FCE27AB22AC}" presName="txNode" presStyleLbl="fgAcc1" presStyleIdx="2" presStyleCnt="5">
        <dgm:presLayoutVars>
          <dgm:bulletEnabled val="1"/>
        </dgm:presLayoutVars>
      </dgm:prSet>
      <dgm:spPr/>
    </dgm:pt>
    <dgm:pt modelId="{CB0F5DCB-1816-4AF5-B1A3-54EDE843E648}" type="pres">
      <dgm:prSet presAssocID="{384D4ECA-B09D-4D5F-A812-DE737CB8ABD8}" presName="compositeSpace" presStyleCnt="0"/>
      <dgm:spPr/>
    </dgm:pt>
    <dgm:pt modelId="{6BDFFA11-D5EB-4DE6-9784-EA4A401FC1E0}" type="pres">
      <dgm:prSet presAssocID="{AD179877-A731-40A4-8163-5AD778CD0D3D}" presName="composite" presStyleCnt="0"/>
      <dgm:spPr/>
    </dgm:pt>
    <dgm:pt modelId="{F8B7B0D5-90A8-428B-9849-91C38C8907CD}" type="pres">
      <dgm:prSet presAssocID="{AD179877-A731-40A4-8163-5AD778CD0D3D}" presName="bgChev" presStyleLbl="node1" presStyleIdx="3" presStyleCnt="5"/>
      <dgm:spPr/>
    </dgm:pt>
    <dgm:pt modelId="{9F22968C-6200-4229-8427-FAF63FC78C29}" type="pres">
      <dgm:prSet presAssocID="{AD179877-A731-40A4-8163-5AD778CD0D3D}" presName="txNode" presStyleLbl="fgAcc1" presStyleIdx="3" presStyleCnt="5">
        <dgm:presLayoutVars>
          <dgm:bulletEnabled val="1"/>
        </dgm:presLayoutVars>
      </dgm:prSet>
      <dgm:spPr/>
    </dgm:pt>
    <dgm:pt modelId="{2B5E1ED3-49F0-436F-B1A5-DEA5A4AA8A2D}" type="pres">
      <dgm:prSet presAssocID="{4828542C-54C8-4421-BA70-270A3A682AE0}" presName="compositeSpace" presStyleCnt="0"/>
      <dgm:spPr/>
    </dgm:pt>
    <dgm:pt modelId="{2617CBBC-E064-48EC-B667-709F0C904AA1}" type="pres">
      <dgm:prSet presAssocID="{E9A49489-C7BC-4C26-8C41-46221BB72A51}" presName="composite" presStyleCnt="0"/>
      <dgm:spPr/>
    </dgm:pt>
    <dgm:pt modelId="{315603CD-563A-451C-9282-AC7A4FF96C9D}" type="pres">
      <dgm:prSet presAssocID="{E9A49489-C7BC-4C26-8C41-46221BB72A51}" presName="bgChev" presStyleLbl="node1" presStyleIdx="4" presStyleCnt="5"/>
      <dgm:spPr/>
    </dgm:pt>
    <dgm:pt modelId="{8571D290-AC04-414D-AB3B-B2D4197C4999}" type="pres">
      <dgm:prSet presAssocID="{E9A49489-C7BC-4C26-8C41-46221BB72A51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A08D9120-22AD-4D18-BE2A-F509459FB5A7}" type="presOf" srcId="{D0E73C2B-44C0-4B27-89E6-72C8B2A94665}" destId="{A7DB603E-8E0B-43A8-B9CA-C584FCA47AFB}" srcOrd="0" destOrd="0" presId="urn:microsoft.com/office/officeart/2005/8/layout/chevronAccent+Icon"/>
    <dgm:cxn modelId="{49FB732B-23EA-47B9-81BA-3503E4476648}" srcId="{93003A15-4E73-45D3-8748-0E84FA29EC6B}" destId="{AD179877-A731-40A4-8163-5AD778CD0D3D}" srcOrd="3" destOrd="0" parTransId="{16B86A3C-05C0-4E95-9BC5-2C3A3D8928F9}" sibTransId="{4828542C-54C8-4421-BA70-270A3A682AE0}"/>
    <dgm:cxn modelId="{DEE7E24F-A345-4A01-864C-0965E4B042FE}" srcId="{93003A15-4E73-45D3-8748-0E84FA29EC6B}" destId="{0159A4A3-D6E9-4D93-A6B5-12200FBB5C1D}" srcOrd="1" destOrd="0" parTransId="{EF2742F2-0F58-409E-8928-935C034B4DE1}" sibTransId="{FC5384A5-2E09-4B12-B45D-CECC354BE098}"/>
    <dgm:cxn modelId="{647D8682-07CC-460A-8F51-DAEEC9DE7580}" type="presOf" srcId="{93003A15-4E73-45D3-8748-0E84FA29EC6B}" destId="{D7B00362-3DE9-498A-B709-DF911652CBE4}" srcOrd="0" destOrd="0" presId="urn:microsoft.com/office/officeart/2005/8/layout/chevronAccent+Icon"/>
    <dgm:cxn modelId="{632E0DA0-CD54-4D2C-89AD-D6CD537C6263}" type="presOf" srcId="{AD179877-A731-40A4-8163-5AD778CD0D3D}" destId="{9F22968C-6200-4229-8427-FAF63FC78C29}" srcOrd="0" destOrd="0" presId="urn:microsoft.com/office/officeart/2005/8/layout/chevronAccent+Icon"/>
    <dgm:cxn modelId="{869BEEAF-8FAA-4FFF-BB3A-E159A709E0D7}" srcId="{93003A15-4E73-45D3-8748-0E84FA29EC6B}" destId="{E9A49489-C7BC-4C26-8C41-46221BB72A51}" srcOrd="4" destOrd="0" parTransId="{4848832E-4E2C-4443-BE0F-12669C5C37F6}" sibTransId="{2B965FE8-5CF9-48B6-A2EC-D20FEDA914F0}"/>
    <dgm:cxn modelId="{C872CFB0-C6AF-4A88-AF97-E59E17651BBD}" srcId="{93003A15-4E73-45D3-8748-0E84FA29EC6B}" destId="{06FAA489-11D8-4D8E-BA04-2FCE27AB22AC}" srcOrd="2" destOrd="0" parTransId="{E67A7331-FCB1-4C2C-B6F4-0CA175F66054}" sibTransId="{384D4ECA-B09D-4D5F-A812-DE737CB8ABD8}"/>
    <dgm:cxn modelId="{D354EAD0-7CEB-47A1-BF33-CE8DEFB9F1E4}" srcId="{93003A15-4E73-45D3-8748-0E84FA29EC6B}" destId="{D0E73C2B-44C0-4B27-89E6-72C8B2A94665}" srcOrd="0" destOrd="0" parTransId="{79F9D597-1282-4974-ADD7-11BDFE4F9B80}" sibTransId="{D3A7765A-CFAB-432E-8037-E5E818A81575}"/>
    <dgm:cxn modelId="{99A996EA-7FDB-418E-8D7F-6D71F60B2598}" type="presOf" srcId="{E9A49489-C7BC-4C26-8C41-46221BB72A51}" destId="{8571D290-AC04-414D-AB3B-B2D4197C4999}" srcOrd="0" destOrd="0" presId="urn:microsoft.com/office/officeart/2005/8/layout/chevronAccent+Icon"/>
    <dgm:cxn modelId="{4F3A50F1-4BAB-4439-8B09-A13E71C7469E}" type="presOf" srcId="{0159A4A3-D6E9-4D93-A6B5-12200FBB5C1D}" destId="{901CF26E-5BDC-440F-A99A-C7014592ECA8}" srcOrd="0" destOrd="0" presId="urn:microsoft.com/office/officeart/2005/8/layout/chevronAccent+Icon"/>
    <dgm:cxn modelId="{21E308F5-BA19-4E5F-8324-6C39A72085DA}" type="presOf" srcId="{06FAA489-11D8-4D8E-BA04-2FCE27AB22AC}" destId="{9E7D21A4-4914-4087-ABB8-1DA26E9C20D9}" srcOrd="0" destOrd="0" presId="urn:microsoft.com/office/officeart/2005/8/layout/chevronAccent+Icon"/>
    <dgm:cxn modelId="{DE05A85C-B2B7-45CC-8967-C778B2FFD211}" type="presParOf" srcId="{D7B00362-3DE9-498A-B709-DF911652CBE4}" destId="{73C06FF8-2C97-4313-9E4F-D0223516E255}" srcOrd="0" destOrd="0" presId="urn:microsoft.com/office/officeart/2005/8/layout/chevronAccent+Icon"/>
    <dgm:cxn modelId="{1AB38FF4-F87F-4EF5-9B58-C6EC23A3E27E}" type="presParOf" srcId="{73C06FF8-2C97-4313-9E4F-D0223516E255}" destId="{F696304D-2B3F-4D73-83A6-009B903B8FCF}" srcOrd="0" destOrd="0" presId="urn:microsoft.com/office/officeart/2005/8/layout/chevronAccent+Icon"/>
    <dgm:cxn modelId="{4F2DD99D-5735-4367-93F7-6F056E0ED072}" type="presParOf" srcId="{73C06FF8-2C97-4313-9E4F-D0223516E255}" destId="{A7DB603E-8E0B-43A8-B9CA-C584FCA47AFB}" srcOrd="1" destOrd="0" presId="urn:microsoft.com/office/officeart/2005/8/layout/chevronAccent+Icon"/>
    <dgm:cxn modelId="{531998F7-DC2C-4F39-B679-2C0F265E07F0}" type="presParOf" srcId="{D7B00362-3DE9-498A-B709-DF911652CBE4}" destId="{FC150F8C-3B5B-4E88-8B51-670CEFBC3EF2}" srcOrd="1" destOrd="0" presId="urn:microsoft.com/office/officeart/2005/8/layout/chevronAccent+Icon"/>
    <dgm:cxn modelId="{F8D48E40-A9E0-41B3-A9BF-7EED77467321}" type="presParOf" srcId="{D7B00362-3DE9-498A-B709-DF911652CBE4}" destId="{1FC71AF1-DCFC-4E8E-9DDD-046CFFCDB6D9}" srcOrd="2" destOrd="0" presId="urn:microsoft.com/office/officeart/2005/8/layout/chevronAccent+Icon"/>
    <dgm:cxn modelId="{301ABF26-B815-46C0-824E-9C4450BC6D36}" type="presParOf" srcId="{1FC71AF1-DCFC-4E8E-9DDD-046CFFCDB6D9}" destId="{6615FA85-2464-4A19-8691-269D08370A74}" srcOrd="0" destOrd="0" presId="urn:microsoft.com/office/officeart/2005/8/layout/chevronAccent+Icon"/>
    <dgm:cxn modelId="{75FCF88C-FA54-446F-AC44-9168A301930D}" type="presParOf" srcId="{1FC71AF1-DCFC-4E8E-9DDD-046CFFCDB6D9}" destId="{901CF26E-5BDC-440F-A99A-C7014592ECA8}" srcOrd="1" destOrd="0" presId="urn:microsoft.com/office/officeart/2005/8/layout/chevronAccent+Icon"/>
    <dgm:cxn modelId="{0180A958-D856-4D62-8321-EC1B38ADFD16}" type="presParOf" srcId="{D7B00362-3DE9-498A-B709-DF911652CBE4}" destId="{56CF2920-7F05-423E-90D5-F282096B4CE7}" srcOrd="3" destOrd="0" presId="urn:microsoft.com/office/officeart/2005/8/layout/chevronAccent+Icon"/>
    <dgm:cxn modelId="{B13F1681-135D-4E26-9CEC-9A9008FB25C3}" type="presParOf" srcId="{D7B00362-3DE9-498A-B709-DF911652CBE4}" destId="{9E4382F0-54D2-40EC-9AC4-69224378A9EC}" srcOrd="4" destOrd="0" presId="urn:microsoft.com/office/officeart/2005/8/layout/chevronAccent+Icon"/>
    <dgm:cxn modelId="{A5EF55A7-A2F1-435B-B326-774F406816E9}" type="presParOf" srcId="{9E4382F0-54D2-40EC-9AC4-69224378A9EC}" destId="{EFB69D22-4A53-4233-BE98-EAEAD3BB7B8F}" srcOrd="0" destOrd="0" presId="urn:microsoft.com/office/officeart/2005/8/layout/chevronAccent+Icon"/>
    <dgm:cxn modelId="{D92449C7-2553-458F-B838-F24C0B6B9913}" type="presParOf" srcId="{9E4382F0-54D2-40EC-9AC4-69224378A9EC}" destId="{9E7D21A4-4914-4087-ABB8-1DA26E9C20D9}" srcOrd="1" destOrd="0" presId="urn:microsoft.com/office/officeart/2005/8/layout/chevronAccent+Icon"/>
    <dgm:cxn modelId="{EB8D3459-D2A2-4CBD-B838-9A8B074DC835}" type="presParOf" srcId="{D7B00362-3DE9-498A-B709-DF911652CBE4}" destId="{CB0F5DCB-1816-4AF5-B1A3-54EDE843E648}" srcOrd="5" destOrd="0" presId="urn:microsoft.com/office/officeart/2005/8/layout/chevronAccent+Icon"/>
    <dgm:cxn modelId="{97C03405-A6FA-431B-80C2-DEB445CF98C8}" type="presParOf" srcId="{D7B00362-3DE9-498A-B709-DF911652CBE4}" destId="{6BDFFA11-D5EB-4DE6-9784-EA4A401FC1E0}" srcOrd="6" destOrd="0" presId="urn:microsoft.com/office/officeart/2005/8/layout/chevronAccent+Icon"/>
    <dgm:cxn modelId="{F6566248-7610-4F11-8853-B12C76E58A48}" type="presParOf" srcId="{6BDFFA11-D5EB-4DE6-9784-EA4A401FC1E0}" destId="{F8B7B0D5-90A8-428B-9849-91C38C8907CD}" srcOrd="0" destOrd="0" presId="urn:microsoft.com/office/officeart/2005/8/layout/chevronAccent+Icon"/>
    <dgm:cxn modelId="{CABAEAEE-CD0A-4652-B43D-AA86D53BB491}" type="presParOf" srcId="{6BDFFA11-D5EB-4DE6-9784-EA4A401FC1E0}" destId="{9F22968C-6200-4229-8427-FAF63FC78C29}" srcOrd="1" destOrd="0" presId="urn:microsoft.com/office/officeart/2005/8/layout/chevronAccent+Icon"/>
    <dgm:cxn modelId="{28EC00C7-706D-45F6-B7E8-AFACE97E61AF}" type="presParOf" srcId="{D7B00362-3DE9-498A-B709-DF911652CBE4}" destId="{2B5E1ED3-49F0-436F-B1A5-DEA5A4AA8A2D}" srcOrd="7" destOrd="0" presId="urn:microsoft.com/office/officeart/2005/8/layout/chevronAccent+Icon"/>
    <dgm:cxn modelId="{4AE5041A-6F1A-46F4-ABB4-7CA6EF628302}" type="presParOf" srcId="{D7B00362-3DE9-498A-B709-DF911652CBE4}" destId="{2617CBBC-E064-48EC-B667-709F0C904AA1}" srcOrd="8" destOrd="0" presId="urn:microsoft.com/office/officeart/2005/8/layout/chevronAccent+Icon"/>
    <dgm:cxn modelId="{BEA648CD-55A5-4A30-A38E-851B5B193FE4}" type="presParOf" srcId="{2617CBBC-E064-48EC-B667-709F0C904AA1}" destId="{315603CD-563A-451C-9282-AC7A4FF96C9D}" srcOrd="0" destOrd="0" presId="urn:microsoft.com/office/officeart/2005/8/layout/chevronAccent+Icon"/>
    <dgm:cxn modelId="{B877CDE6-97AB-467E-A16D-5D37A8171F0A}" type="presParOf" srcId="{2617CBBC-E064-48EC-B667-709F0C904AA1}" destId="{8571D290-AC04-414D-AB3B-B2D4197C499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9DCD0-6D9A-446A-878C-97E07E320CA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735F0-C8BE-46A4-9FFD-1203F1BCFB9D}">
      <dgm:prSet phldrT="[Text]"/>
      <dgm:spPr/>
      <dgm:t>
        <a:bodyPr/>
        <a:lstStyle/>
        <a:p>
          <a:r>
            <a:rPr lang="en-US" dirty="0"/>
            <a:t>Detection</a:t>
          </a:r>
        </a:p>
      </dgm:t>
    </dgm:pt>
    <dgm:pt modelId="{850D7012-A484-482F-A7B9-A43DAE139B6E}" type="parTrans" cxnId="{33AED113-04A5-4DC4-9451-766350346D78}">
      <dgm:prSet/>
      <dgm:spPr/>
      <dgm:t>
        <a:bodyPr/>
        <a:lstStyle/>
        <a:p>
          <a:endParaRPr lang="en-US"/>
        </a:p>
      </dgm:t>
    </dgm:pt>
    <dgm:pt modelId="{46E63B9B-F962-4976-A9FC-E2EF7B643977}" type="sibTrans" cxnId="{33AED113-04A5-4DC4-9451-766350346D78}">
      <dgm:prSet/>
      <dgm:spPr/>
      <dgm:t>
        <a:bodyPr/>
        <a:lstStyle/>
        <a:p>
          <a:endParaRPr lang="en-US"/>
        </a:p>
      </dgm:t>
    </dgm:pt>
    <dgm:pt modelId="{BC5469C6-7911-42AF-9B78-67DAFCD50D0B}">
      <dgm:prSet phldrT="[Text]"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Identify the attack as quickly as possible. Early detection is crucial to stopping the attack from spreading.</a:t>
          </a:r>
        </a:p>
      </dgm:t>
    </dgm:pt>
    <dgm:pt modelId="{1145922A-F8FB-4C8E-BBCD-8B06E9D17039}" type="parTrans" cxnId="{A37587D8-749D-4FDA-AAED-5CA6860B9988}">
      <dgm:prSet/>
      <dgm:spPr/>
      <dgm:t>
        <a:bodyPr/>
        <a:lstStyle/>
        <a:p>
          <a:endParaRPr lang="en-US"/>
        </a:p>
      </dgm:t>
    </dgm:pt>
    <dgm:pt modelId="{87226C69-DDCF-48DA-919B-437808E712AE}" type="sibTrans" cxnId="{A37587D8-749D-4FDA-AAED-5CA6860B9988}">
      <dgm:prSet/>
      <dgm:spPr/>
      <dgm:t>
        <a:bodyPr/>
        <a:lstStyle/>
        <a:p>
          <a:endParaRPr lang="en-US"/>
        </a:p>
      </dgm:t>
    </dgm:pt>
    <dgm:pt modelId="{163D7DF5-F2C5-45B1-B857-AA2673FE9E35}">
      <dgm:prSet phldrT="[Text]"/>
      <dgm:spPr/>
      <dgm:t>
        <a:bodyPr/>
        <a:lstStyle/>
        <a:p>
          <a:r>
            <a:rPr lang="en-US" dirty="0"/>
            <a:t>Eradication</a:t>
          </a:r>
        </a:p>
      </dgm:t>
    </dgm:pt>
    <dgm:pt modelId="{6579A545-6F53-4D12-8BD7-4BCFC3941576}" type="parTrans" cxnId="{D05BACE9-4791-42EC-A6CB-DC31D6FAA102}">
      <dgm:prSet/>
      <dgm:spPr/>
      <dgm:t>
        <a:bodyPr/>
        <a:lstStyle/>
        <a:p>
          <a:endParaRPr lang="en-US"/>
        </a:p>
      </dgm:t>
    </dgm:pt>
    <dgm:pt modelId="{5DC543B5-9708-4CC1-965F-85B56CB3AC92}" type="sibTrans" cxnId="{D05BACE9-4791-42EC-A6CB-DC31D6FAA102}">
      <dgm:prSet/>
      <dgm:spPr/>
      <dgm:t>
        <a:bodyPr/>
        <a:lstStyle/>
        <a:p>
          <a:endParaRPr lang="en-US"/>
        </a:p>
      </dgm:t>
    </dgm:pt>
    <dgm:pt modelId="{471C15F9-2D39-41F4-BC3B-BADC521DE6F7}">
      <dgm:prSet phldrT="[Text]"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Remove the attack’s root cause and mitigate its effects on the system.</a:t>
          </a:r>
        </a:p>
      </dgm:t>
    </dgm:pt>
    <dgm:pt modelId="{D0EE6A83-5A38-4B9F-9018-0D7EC1AC7403}" type="parTrans" cxnId="{E322E0E0-34B3-4F99-B02F-F4C5B448699F}">
      <dgm:prSet/>
      <dgm:spPr/>
      <dgm:t>
        <a:bodyPr/>
        <a:lstStyle/>
        <a:p>
          <a:endParaRPr lang="en-US"/>
        </a:p>
      </dgm:t>
    </dgm:pt>
    <dgm:pt modelId="{2BBA17D1-8115-4ABD-8D7A-2E008183192D}" type="sibTrans" cxnId="{E322E0E0-34B3-4F99-B02F-F4C5B448699F}">
      <dgm:prSet/>
      <dgm:spPr/>
      <dgm:t>
        <a:bodyPr/>
        <a:lstStyle/>
        <a:p>
          <a:endParaRPr lang="en-US"/>
        </a:p>
      </dgm:t>
    </dgm:pt>
    <dgm:pt modelId="{7EE5B782-A988-49E2-8C06-08333640C124}">
      <dgm:prSet phldrT="[Text]"/>
      <dgm:spPr/>
      <dgm:t>
        <a:bodyPr/>
        <a:lstStyle/>
        <a:p>
          <a:r>
            <a:rPr lang="en-US" dirty="0"/>
            <a:t>Recovery</a:t>
          </a:r>
        </a:p>
      </dgm:t>
    </dgm:pt>
    <dgm:pt modelId="{8F84F038-0A17-4314-9C3D-E8CDA00A9F63}" type="parTrans" cxnId="{DDE2FC58-BCAB-412E-A8B8-4B4A856A73C7}">
      <dgm:prSet/>
      <dgm:spPr/>
      <dgm:t>
        <a:bodyPr/>
        <a:lstStyle/>
        <a:p>
          <a:endParaRPr lang="en-US"/>
        </a:p>
      </dgm:t>
    </dgm:pt>
    <dgm:pt modelId="{335B7352-B4D2-4FEA-AAE4-C706A421E262}" type="sibTrans" cxnId="{DDE2FC58-BCAB-412E-A8B8-4B4A856A73C7}">
      <dgm:prSet/>
      <dgm:spPr/>
      <dgm:t>
        <a:bodyPr/>
        <a:lstStyle/>
        <a:p>
          <a:endParaRPr lang="en-US"/>
        </a:p>
      </dgm:t>
    </dgm:pt>
    <dgm:pt modelId="{57B0F0E7-726C-430F-B486-19CA6683A34D}">
      <dgm:prSet phldrT="[Text]"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Restore the system to normal operations after the attack is eradicated.</a:t>
          </a:r>
        </a:p>
      </dgm:t>
    </dgm:pt>
    <dgm:pt modelId="{CB2609FA-2AD6-4DFF-9F14-62496F49807E}" type="parTrans" cxnId="{1E65470B-3062-4A00-830A-47873F192962}">
      <dgm:prSet/>
      <dgm:spPr/>
      <dgm:t>
        <a:bodyPr/>
        <a:lstStyle/>
        <a:p>
          <a:endParaRPr lang="en-US"/>
        </a:p>
      </dgm:t>
    </dgm:pt>
    <dgm:pt modelId="{9397762C-E79B-425C-A161-FF9D10C72F62}" type="sibTrans" cxnId="{1E65470B-3062-4A00-830A-47873F192962}">
      <dgm:prSet/>
      <dgm:spPr/>
      <dgm:t>
        <a:bodyPr/>
        <a:lstStyle/>
        <a:p>
          <a:endParaRPr lang="en-US"/>
        </a:p>
      </dgm:t>
    </dgm:pt>
    <dgm:pt modelId="{5B9AD6BC-0005-4718-B15A-2D2347A1B078}">
      <dgm:prSet phldrT="[Text]"/>
      <dgm:spPr/>
      <dgm:t>
        <a:bodyPr/>
        <a:lstStyle/>
        <a:p>
          <a:r>
            <a:rPr lang="en-US" dirty="0"/>
            <a:t>Investigation</a:t>
          </a:r>
        </a:p>
      </dgm:t>
    </dgm:pt>
    <dgm:pt modelId="{4C3DB90D-7561-44B5-A276-DC0B17AB4556}" type="parTrans" cxnId="{22ADAA4A-7D5B-4268-91B2-8E254B7D36A2}">
      <dgm:prSet/>
      <dgm:spPr/>
      <dgm:t>
        <a:bodyPr/>
        <a:lstStyle/>
        <a:p>
          <a:endParaRPr lang="en-US"/>
        </a:p>
      </dgm:t>
    </dgm:pt>
    <dgm:pt modelId="{A6132681-A5D0-4326-B670-5091E3CF41AF}" type="sibTrans" cxnId="{22ADAA4A-7D5B-4268-91B2-8E254B7D36A2}">
      <dgm:prSet/>
      <dgm:spPr/>
      <dgm:t>
        <a:bodyPr/>
        <a:lstStyle/>
        <a:p>
          <a:endParaRPr lang="en-US"/>
        </a:p>
      </dgm:t>
    </dgm:pt>
    <dgm:pt modelId="{3D2658C8-4BE3-4D70-8CE3-48B5E07F025E}">
      <dgm:prSet phldrT="[Text]"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Investigate the attack to understand its scope and impact. Determine how the vulnerability was exploited, and which system were affected.</a:t>
          </a:r>
        </a:p>
      </dgm:t>
    </dgm:pt>
    <dgm:pt modelId="{389D38A7-CD1D-4AF2-B046-E70EDA584770}" type="parTrans" cxnId="{EC8BEC4D-8E2E-4942-8322-BF0DA6C75527}">
      <dgm:prSet/>
      <dgm:spPr/>
      <dgm:t>
        <a:bodyPr/>
        <a:lstStyle/>
        <a:p>
          <a:endParaRPr lang="en-US"/>
        </a:p>
      </dgm:t>
    </dgm:pt>
    <dgm:pt modelId="{D1E10A78-D052-421E-8F8A-4C10FC6F97E1}" type="sibTrans" cxnId="{EC8BEC4D-8E2E-4942-8322-BF0DA6C75527}">
      <dgm:prSet/>
      <dgm:spPr/>
      <dgm:t>
        <a:bodyPr/>
        <a:lstStyle/>
        <a:p>
          <a:endParaRPr lang="en-US"/>
        </a:p>
      </dgm:t>
    </dgm:pt>
    <dgm:pt modelId="{D4FC8122-94E7-4DDA-A7FC-002B0A561D18}">
      <dgm:prSet phldrT="[Text]"/>
      <dgm:spPr/>
      <dgm:t>
        <a:bodyPr/>
        <a:lstStyle/>
        <a:p>
          <a:r>
            <a:rPr lang="en-US" dirty="0"/>
            <a:t>Containment</a:t>
          </a:r>
        </a:p>
      </dgm:t>
    </dgm:pt>
    <dgm:pt modelId="{AEC9D810-8B29-43BD-BE5F-7D04EFB9FF08}" type="parTrans" cxnId="{6A092CF6-F151-4555-B682-98B7AD49F9EF}">
      <dgm:prSet/>
      <dgm:spPr/>
      <dgm:t>
        <a:bodyPr/>
        <a:lstStyle/>
        <a:p>
          <a:endParaRPr lang="en-US"/>
        </a:p>
      </dgm:t>
    </dgm:pt>
    <dgm:pt modelId="{C14730C9-2CFB-4968-8B5D-13C48118910A}" type="sibTrans" cxnId="{6A092CF6-F151-4555-B682-98B7AD49F9EF}">
      <dgm:prSet/>
      <dgm:spPr/>
      <dgm:t>
        <a:bodyPr/>
        <a:lstStyle/>
        <a:p>
          <a:endParaRPr lang="en-US"/>
        </a:p>
      </dgm:t>
    </dgm:pt>
    <dgm:pt modelId="{62EE2C25-971E-484A-B1CE-F6A8440ABDB0}">
      <dgm:prSet phldrT="[Text]"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Isolate the affected systems to prevent further damage or exposure.</a:t>
          </a:r>
        </a:p>
      </dgm:t>
    </dgm:pt>
    <dgm:pt modelId="{7DFDE9AB-8C09-4DA3-B032-9B5B72A56EA5}" type="parTrans" cxnId="{10E8A097-BD3C-436F-822D-CFFF307D0CBB}">
      <dgm:prSet/>
      <dgm:spPr/>
      <dgm:t>
        <a:bodyPr/>
        <a:lstStyle/>
        <a:p>
          <a:endParaRPr lang="en-US"/>
        </a:p>
      </dgm:t>
    </dgm:pt>
    <dgm:pt modelId="{FC65FA61-E501-4244-B6E5-4418BAF45E2C}" type="sibTrans" cxnId="{10E8A097-BD3C-436F-822D-CFFF307D0CBB}">
      <dgm:prSet/>
      <dgm:spPr/>
      <dgm:t>
        <a:bodyPr/>
        <a:lstStyle/>
        <a:p>
          <a:endParaRPr lang="en-US"/>
        </a:p>
      </dgm:t>
    </dgm:pt>
    <dgm:pt modelId="{05FDACE6-98EF-48CB-80E6-7E460B2A9DCA}" type="pres">
      <dgm:prSet presAssocID="{D219DCD0-6D9A-446A-878C-97E07E320CA4}" presName="linearFlow" presStyleCnt="0">
        <dgm:presLayoutVars>
          <dgm:dir/>
          <dgm:animLvl val="lvl"/>
          <dgm:resizeHandles val="exact"/>
        </dgm:presLayoutVars>
      </dgm:prSet>
      <dgm:spPr/>
    </dgm:pt>
    <dgm:pt modelId="{CABB85FD-4BE7-4262-B037-8E9C35E9F894}" type="pres">
      <dgm:prSet presAssocID="{A55735F0-C8BE-46A4-9FFD-1203F1BCFB9D}" presName="composite" presStyleCnt="0"/>
      <dgm:spPr/>
    </dgm:pt>
    <dgm:pt modelId="{2FEEF92D-1DEF-4073-A63A-4473D7581372}" type="pres">
      <dgm:prSet presAssocID="{A55735F0-C8BE-46A4-9FFD-1203F1BCFB9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7D3FCD2-C29D-441E-9D05-40D9D3030DC9}" type="pres">
      <dgm:prSet presAssocID="{A55735F0-C8BE-46A4-9FFD-1203F1BCFB9D}" presName="descendantText" presStyleLbl="alignAcc1" presStyleIdx="0" presStyleCnt="5" custLinFactNeighborX="120" custLinFactNeighborY="-192">
        <dgm:presLayoutVars>
          <dgm:bulletEnabled val="1"/>
        </dgm:presLayoutVars>
      </dgm:prSet>
      <dgm:spPr/>
    </dgm:pt>
    <dgm:pt modelId="{053335BD-9AEE-4498-A41A-EF95F73B2A74}" type="pres">
      <dgm:prSet presAssocID="{46E63B9B-F962-4976-A9FC-E2EF7B643977}" presName="sp" presStyleCnt="0"/>
      <dgm:spPr/>
    </dgm:pt>
    <dgm:pt modelId="{0A71D0A3-AC7C-4317-B212-6BD75551D7D6}" type="pres">
      <dgm:prSet presAssocID="{5B9AD6BC-0005-4718-B15A-2D2347A1B078}" presName="composite" presStyleCnt="0"/>
      <dgm:spPr/>
    </dgm:pt>
    <dgm:pt modelId="{2214ACD4-3985-4561-A3AE-82291429CEEB}" type="pres">
      <dgm:prSet presAssocID="{5B9AD6BC-0005-4718-B15A-2D2347A1B07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58A3839-9479-4B61-92C2-F657B8911538}" type="pres">
      <dgm:prSet presAssocID="{5B9AD6BC-0005-4718-B15A-2D2347A1B078}" presName="descendantText" presStyleLbl="alignAcc1" presStyleIdx="1" presStyleCnt="5" custLinFactNeighborX="751">
        <dgm:presLayoutVars>
          <dgm:bulletEnabled val="1"/>
        </dgm:presLayoutVars>
      </dgm:prSet>
      <dgm:spPr/>
    </dgm:pt>
    <dgm:pt modelId="{9B019276-5EF6-4B8C-A4EA-411513322EE0}" type="pres">
      <dgm:prSet presAssocID="{A6132681-A5D0-4326-B670-5091E3CF41AF}" presName="sp" presStyleCnt="0"/>
      <dgm:spPr/>
    </dgm:pt>
    <dgm:pt modelId="{E1DDBF44-5AB2-49D1-BBF0-66C307D72338}" type="pres">
      <dgm:prSet presAssocID="{D4FC8122-94E7-4DDA-A7FC-002B0A561D18}" presName="composite" presStyleCnt="0"/>
      <dgm:spPr/>
    </dgm:pt>
    <dgm:pt modelId="{85A46D14-4307-47D2-9576-6366BB7A0BC7}" type="pres">
      <dgm:prSet presAssocID="{D4FC8122-94E7-4DDA-A7FC-002B0A561D1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4EFEC7F-8195-496C-A6D0-7CDF63953CCB}" type="pres">
      <dgm:prSet presAssocID="{D4FC8122-94E7-4DDA-A7FC-002B0A561D18}" presName="descendantText" presStyleLbl="alignAcc1" presStyleIdx="2" presStyleCnt="5">
        <dgm:presLayoutVars>
          <dgm:bulletEnabled val="1"/>
        </dgm:presLayoutVars>
      </dgm:prSet>
      <dgm:spPr/>
    </dgm:pt>
    <dgm:pt modelId="{A0FA9512-0CBA-433F-8883-38DE790DDD9F}" type="pres">
      <dgm:prSet presAssocID="{C14730C9-2CFB-4968-8B5D-13C48118910A}" presName="sp" presStyleCnt="0"/>
      <dgm:spPr/>
    </dgm:pt>
    <dgm:pt modelId="{DAA8E14B-E541-49F6-B7AC-DA7524709632}" type="pres">
      <dgm:prSet presAssocID="{163D7DF5-F2C5-45B1-B857-AA2673FE9E35}" presName="composite" presStyleCnt="0"/>
      <dgm:spPr/>
    </dgm:pt>
    <dgm:pt modelId="{5DB56A29-403E-4BA8-AF8F-B1272AB261E4}" type="pres">
      <dgm:prSet presAssocID="{163D7DF5-F2C5-45B1-B857-AA2673FE9E3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A6BC53A-3A08-4C72-9082-08A2F3CC2924}" type="pres">
      <dgm:prSet presAssocID="{163D7DF5-F2C5-45B1-B857-AA2673FE9E35}" presName="descendantText" presStyleLbl="alignAcc1" presStyleIdx="3" presStyleCnt="5">
        <dgm:presLayoutVars>
          <dgm:bulletEnabled val="1"/>
        </dgm:presLayoutVars>
      </dgm:prSet>
      <dgm:spPr/>
    </dgm:pt>
    <dgm:pt modelId="{408830CA-20E0-43B6-8D08-8DE868CFC260}" type="pres">
      <dgm:prSet presAssocID="{5DC543B5-9708-4CC1-965F-85B56CB3AC92}" presName="sp" presStyleCnt="0"/>
      <dgm:spPr/>
    </dgm:pt>
    <dgm:pt modelId="{8BE9AE1B-2F3C-402B-A747-17155BEA8BA0}" type="pres">
      <dgm:prSet presAssocID="{7EE5B782-A988-49E2-8C06-08333640C124}" presName="composite" presStyleCnt="0"/>
      <dgm:spPr/>
    </dgm:pt>
    <dgm:pt modelId="{199E6A0C-6274-4561-8080-39BA3C95EF8F}" type="pres">
      <dgm:prSet presAssocID="{7EE5B782-A988-49E2-8C06-08333640C12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74C400-107C-4C8D-8D42-AA4B08CC51BC}" type="pres">
      <dgm:prSet presAssocID="{7EE5B782-A988-49E2-8C06-08333640C124}" presName="descendantText" presStyleLbl="alignAcc1" presStyleIdx="4" presStyleCnt="5" custLinFactNeighborX="-125" custLinFactNeighborY="-2399">
        <dgm:presLayoutVars>
          <dgm:bulletEnabled val="1"/>
        </dgm:presLayoutVars>
      </dgm:prSet>
      <dgm:spPr/>
    </dgm:pt>
  </dgm:ptLst>
  <dgm:cxnLst>
    <dgm:cxn modelId="{8AA2F101-A3B9-4F67-BB90-F126B300553B}" type="presOf" srcId="{62EE2C25-971E-484A-B1CE-F6A8440ABDB0}" destId="{D4EFEC7F-8195-496C-A6D0-7CDF63953CCB}" srcOrd="0" destOrd="0" presId="urn:microsoft.com/office/officeart/2005/8/layout/chevron2"/>
    <dgm:cxn modelId="{A5BAFE08-03B3-4EF2-A805-F6EF063DF716}" type="presOf" srcId="{57B0F0E7-726C-430F-B486-19CA6683A34D}" destId="{4F74C400-107C-4C8D-8D42-AA4B08CC51BC}" srcOrd="0" destOrd="0" presId="urn:microsoft.com/office/officeart/2005/8/layout/chevron2"/>
    <dgm:cxn modelId="{1E65470B-3062-4A00-830A-47873F192962}" srcId="{7EE5B782-A988-49E2-8C06-08333640C124}" destId="{57B0F0E7-726C-430F-B486-19CA6683A34D}" srcOrd="0" destOrd="0" parTransId="{CB2609FA-2AD6-4DFF-9F14-62496F49807E}" sibTransId="{9397762C-E79B-425C-A161-FF9D10C72F62}"/>
    <dgm:cxn modelId="{33AED113-04A5-4DC4-9451-766350346D78}" srcId="{D219DCD0-6D9A-446A-878C-97E07E320CA4}" destId="{A55735F0-C8BE-46A4-9FFD-1203F1BCFB9D}" srcOrd="0" destOrd="0" parTransId="{850D7012-A484-482F-A7B9-A43DAE139B6E}" sibTransId="{46E63B9B-F962-4976-A9FC-E2EF7B643977}"/>
    <dgm:cxn modelId="{9EC79A2F-9260-4F20-A3EF-146BB0D4793C}" type="presOf" srcId="{3D2658C8-4BE3-4D70-8CE3-48B5E07F025E}" destId="{C58A3839-9479-4B61-92C2-F657B8911538}" srcOrd="0" destOrd="0" presId="urn:microsoft.com/office/officeart/2005/8/layout/chevron2"/>
    <dgm:cxn modelId="{E31A713B-1362-4799-AE04-392DD5E6B69A}" type="presOf" srcId="{471C15F9-2D39-41F4-BC3B-BADC521DE6F7}" destId="{FA6BC53A-3A08-4C72-9082-08A2F3CC2924}" srcOrd="0" destOrd="0" presId="urn:microsoft.com/office/officeart/2005/8/layout/chevron2"/>
    <dgm:cxn modelId="{22ADAA4A-7D5B-4268-91B2-8E254B7D36A2}" srcId="{D219DCD0-6D9A-446A-878C-97E07E320CA4}" destId="{5B9AD6BC-0005-4718-B15A-2D2347A1B078}" srcOrd="1" destOrd="0" parTransId="{4C3DB90D-7561-44B5-A276-DC0B17AB4556}" sibTransId="{A6132681-A5D0-4326-B670-5091E3CF41AF}"/>
    <dgm:cxn modelId="{DD60FB6C-0F15-4438-B763-658211943A42}" type="presOf" srcId="{D219DCD0-6D9A-446A-878C-97E07E320CA4}" destId="{05FDACE6-98EF-48CB-80E6-7E460B2A9DCA}" srcOrd="0" destOrd="0" presId="urn:microsoft.com/office/officeart/2005/8/layout/chevron2"/>
    <dgm:cxn modelId="{EC8BEC4D-8E2E-4942-8322-BF0DA6C75527}" srcId="{5B9AD6BC-0005-4718-B15A-2D2347A1B078}" destId="{3D2658C8-4BE3-4D70-8CE3-48B5E07F025E}" srcOrd="0" destOrd="0" parTransId="{389D38A7-CD1D-4AF2-B046-E70EDA584770}" sibTransId="{D1E10A78-D052-421E-8F8A-4C10FC6F97E1}"/>
    <dgm:cxn modelId="{DDE2FC58-BCAB-412E-A8B8-4B4A856A73C7}" srcId="{D219DCD0-6D9A-446A-878C-97E07E320CA4}" destId="{7EE5B782-A988-49E2-8C06-08333640C124}" srcOrd="4" destOrd="0" parTransId="{8F84F038-0A17-4314-9C3D-E8CDA00A9F63}" sibTransId="{335B7352-B4D2-4FEA-AAE4-C706A421E262}"/>
    <dgm:cxn modelId="{3CC6398F-2493-4B89-B249-7528F757D98C}" type="presOf" srcId="{163D7DF5-F2C5-45B1-B857-AA2673FE9E35}" destId="{5DB56A29-403E-4BA8-AF8F-B1272AB261E4}" srcOrd="0" destOrd="0" presId="urn:microsoft.com/office/officeart/2005/8/layout/chevron2"/>
    <dgm:cxn modelId="{D11CA590-9792-4C8A-BE83-C75770B95E95}" type="presOf" srcId="{A55735F0-C8BE-46A4-9FFD-1203F1BCFB9D}" destId="{2FEEF92D-1DEF-4073-A63A-4473D7581372}" srcOrd="0" destOrd="0" presId="urn:microsoft.com/office/officeart/2005/8/layout/chevron2"/>
    <dgm:cxn modelId="{10E8A097-BD3C-436F-822D-CFFF307D0CBB}" srcId="{D4FC8122-94E7-4DDA-A7FC-002B0A561D18}" destId="{62EE2C25-971E-484A-B1CE-F6A8440ABDB0}" srcOrd="0" destOrd="0" parTransId="{7DFDE9AB-8C09-4DA3-B032-9B5B72A56EA5}" sibTransId="{FC65FA61-E501-4244-B6E5-4418BAF45E2C}"/>
    <dgm:cxn modelId="{D486C89D-C393-4220-92B1-937BFA124128}" type="presOf" srcId="{D4FC8122-94E7-4DDA-A7FC-002B0A561D18}" destId="{85A46D14-4307-47D2-9576-6366BB7A0BC7}" srcOrd="0" destOrd="0" presId="urn:microsoft.com/office/officeart/2005/8/layout/chevron2"/>
    <dgm:cxn modelId="{6168A9C6-6C06-41DF-B363-24E53C5F5BF6}" type="presOf" srcId="{BC5469C6-7911-42AF-9B78-67DAFCD50D0B}" destId="{37D3FCD2-C29D-441E-9D05-40D9D3030DC9}" srcOrd="0" destOrd="0" presId="urn:microsoft.com/office/officeart/2005/8/layout/chevron2"/>
    <dgm:cxn modelId="{A37587D8-749D-4FDA-AAED-5CA6860B9988}" srcId="{A55735F0-C8BE-46A4-9FFD-1203F1BCFB9D}" destId="{BC5469C6-7911-42AF-9B78-67DAFCD50D0B}" srcOrd="0" destOrd="0" parTransId="{1145922A-F8FB-4C8E-BBCD-8B06E9D17039}" sibTransId="{87226C69-DDCF-48DA-919B-437808E712AE}"/>
    <dgm:cxn modelId="{D7BD1EDC-9F9B-4CDC-9D86-D486BBBC5A57}" type="presOf" srcId="{5B9AD6BC-0005-4718-B15A-2D2347A1B078}" destId="{2214ACD4-3985-4561-A3AE-82291429CEEB}" srcOrd="0" destOrd="0" presId="urn:microsoft.com/office/officeart/2005/8/layout/chevron2"/>
    <dgm:cxn modelId="{E322E0E0-34B3-4F99-B02F-F4C5B448699F}" srcId="{163D7DF5-F2C5-45B1-B857-AA2673FE9E35}" destId="{471C15F9-2D39-41F4-BC3B-BADC521DE6F7}" srcOrd="0" destOrd="0" parTransId="{D0EE6A83-5A38-4B9F-9018-0D7EC1AC7403}" sibTransId="{2BBA17D1-8115-4ABD-8D7A-2E008183192D}"/>
    <dgm:cxn modelId="{272C69E6-EB66-49C4-B98E-BBA37F915832}" type="presOf" srcId="{7EE5B782-A988-49E2-8C06-08333640C124}" destId="{199E6A0C-6274-4561-8080-39BA3C95EF8F}" srcOrd="0" destOrd="0" presId="urn:microsoft.com/office/officeart/2005/8/layout/chevron2"/>
    <dgm:cxn modelId="{D05BACE9-4791-42EC-A6CB-DC31D6FAA102}" srcId="{D219DCD0-6D9A-446A-878C-97E07E320CA4}" destId="{163D7DF5-F2C5-45B1-B857-AA2673FE9E35}" srcOrd="3" destOrd="0" parTransId="{6579A545-6F53-4D12-8BD7-4BCFC3941576}" sibTransId="{5DC543B5-9708-4CC1-965F-85B56CB3AC92}"/>
    <dgm:cxn modelId="{6A092CF6-F151-4555-B682-98B7AD49F9EF}" srcId="{D219DCD0-6D9A-446A-878C-97E07E320CA4}" destId="{D4FC8122-94E7-4DDA-A7FC-002B0A561D18}" srcOrd="2" destOrd="0" parTransId="{AEC9D810-8B29-43BD-BE5F-7D04EFB9FF08}" sibTransId="{C14730C9-2CFB-4968-8B5D-13C48118910A}"/>
    <dgm:cxn modelId="{9B421B1C-6D74-4C46-A7A9-DFF82FFCC7AF}" type="presParOf" srcId="{05FDACE6-98EF-48CB-80E6-7E460B2A9DCA}" destId="{CABB85FD-4BE7-4262-B037-8E9C35E9F894}" srcOrd="0" destOrd="0" presId="urn:microsoft.com/office/officeart/2005/8/layout/chevron2"/>
    <dgm:cxn modelId="{953138BB-1D2B-4228-8AE8-F88AFDF52B4D}" type="presParOf" srcId="{CABB85FD-4BE7-4262-B037-8E9C35E9F894}" destId="{2FEEF92D-1DEF-4073-A63A-4473D7581372}" srcOrd="0" destOrd="0" presId="urn:microsoft.com/office/officeart/2005/8/layout/chevron2"/>
    <dgm:cxn modelId="{9C9D52F6-CD34-4568-A179-7C85975C1E1F}" type="presParOf" srcId="{CABB85FD-4BE7-4262-B037-8E9C35E9F894}" destId="{37D3FCD2-C29D-441E-9D05-40D9D3030DC9}" srcOrd="1" destOrd="0" presId="urn:microsoft.com/office/officeart/2005/8/layout/chevron2"/>
    <dgm:cxn modelId="{79774A41-0526-4424-A429-5E949BF1F3F0}" type="presParOf" srcId="{05FDACE6-98EF-48CB-80E6-7E460B2A9DCA}" destId="{053335BD-9AEE-4498-A41A-EF95F73B2A74}" srcOrd="1" destOrd="0" presId="urn:microsoft.com/office/officeart/2005/8/layout/chevron2"/>
    <dgm:cxn modelId="{106CA921-15C5-40E0-B5B2-1FBD6ED83E90}" type="presParOf" srcId="{05FDACE6-98EF-48CB-80E6-7E460B2A9DCA}" destId="{0A71D0A3-AC7C-4317-B212-6BD75551D7D6}" srcOrd="2" destOrd="0" presId="urn:microsoft.com/office/officeart/2005/8/layout/chevron2"/>
    <dgm:cxn modelId="{FE57696B-E19D-4295-8897-8EC9DFD9E62B}" type="presParOf" srcId="{0A71D0A3-AC7C-4317-B212-6BD75551D7D6}" destId="{2214ACD4-3985-4561-A3AE-82291429CEEB}" srcOrd="0" destOrd="0" presId="urn:microsoft.com/office/officeart/2005/8/layout/chevron2"/>
    <dgm:cxn modelId="{08ECB50F-5D08-4E83-AE87-FAC38C68E724}" type="presParOf" srcId="{0A71D0A3-AC7C-4317-B212-6BD75551D7D6}" destId="{C58A3839-9479-4B61-92C2-F657B8911538}" srcOrd="1" destOrd="0" presId="urn:microsoft.com/office/officeart/2005/8/layout/chevron2"/>
    <dgm:cxn modelId="{0B596691-0589-40E6-8C24-6D64FC9B9B07}" type="presParOf" srcId="{05FDACE6-98EF-48CB-80E6-7E460B2A9DCA}" destId="{9B019276-5EF6-4B8C-A4EA-411513322EE0}" srcOrd="3" destOrd="0" presId="urn:microsoft.com/office/officeart/2005/8/layout/chevron2"/>
    <dgm:cxn modelId="{3CFC246F-46D4-4108-B1B2-1C87372EAD57}" type="presParOf" srcId="{05FDACE6-98EF-48CB-80E6-7E460B2A9DCA}" destId="{E1DDBF44-5AB2-49D1-BBF0-66C307D72338}" srcOrd="4" destOrd="0" presId="urn:microsoft.com/office/officeart/2005/8/layout/chevron2"/>
    <dgm:cxn modelId="{9072FCA8-9489-414A-AE9A-E8E1910A2322}" type="presParOf" srcId="{E1DDBF44-5AB2-49D1-BBF0-66C307D72338}" destId="{85A46D14-4307-47D2-9576-6366BB7A0BC7}" srcOrd="0" destOrd="0" presId="urn:microsoft.com/office/officeart/2005/8/layout/chevron2"/>
    <dgm:cxn modelId="{B9C5B6EC-ECBB-479D-A716-A66DF1FDD23E}" type="presParOf" srcId="{E1DDBF44-5AB2-49D1-BBF0-66C307D72338}" destId="{D4EFEC7F-8195-496C-A6D0-7CDF63953CCB}" srcOrd="1" destOrd="0" presId="urn:microsoft.com/office/officeart/2005/8/layout/chevron2"/>
    <dgm:cxn modelId="{85DFB169-E64D-441C-9736-147AD34F0C76}" type="presParOf" srcId="{05FDACE6-98EF-48CB-80E6-7E460B2A9DCA}" destId="{A0FA9512-0CBA-433F-8883-38DE790DDD9F}" srcOrd="5" destOrd="0" presId="urn:microsoft.com/office/officeart/2005/8/layout/chevron2"/>
    <dgm:cxn modelId="{1E36DF5B-1433-40C5-8506-48E7DEB56177}" type="presParOf" srcId="{05FDACE6-98EF-48CB-80E6-7E460B2A9DCA}" destId="{DAA8E14B-E541-49F6-B7AC-DA7524709632}" srcOrd="6" destOrd="0" presId="urn:microsoft.com/office/officeart/2005/8/layout/chevron2"/>
    <dgm:cxn modelId="{C0E4C0AC-807D-4808-8CE8-16409EF0F0A7}" type="presParOf" srcId="{DAA8E14B-E541-49F6-B7AC-DA7524709632}" destId="{5DB56A29-403E-4BA8-AF8F-B1272AB261E4}" srcOrd="0" destOrd="0" presId="urn:microsoft.com/office/officeart/2005/8/layout/chevron2"/>
    <dgm:cxn modelId="{72C1B10F-AA0D-42BB-BFCE-F9605663EA79}" type="presParOf" srcId="{DAA8E14B-E541-49F6-B7AC-DA7524709632}" destId="{FA6BC53A-3A08-4C72-9082-08A2F3CC2924}" srcOrd="1" destOrd="0" presId="urn:microsoft.com/office/officeart/2005/8/layout/chevron2"/>
    <dgm:cxn modelId="{18EAB653-A626-4997-AAFB-0CC24172601C}" type="presParOf" srcId="{05FDACE6-98EF-48CB-80E6-7E460B2A9DCA}" destId="{408830CA-20E0-43B6-8D08-8DE868CFC260}" srcOrd="7" destOrd="0" presId="urn:microsoft.com/office/officeart/2005/8/layout/chevron2"/>
    <dgm:cxn modelId="{CB36320F-9097-42BB-983B-8A82C0290976}" type="presParOf" srcId="{05FDACE6-98EF-48CB-80E6-7E460B2A9DCA}" destId="{8BE9AE1B-2F3C-402B-A747-17155BEA8BA0}" srcOrd="8" destOrd="0" presId="urn:microsoft.com/office/officeart/2005/8/layout/chevron2"/>
    <dgm:cxn modelId="{75935F59-80FF-40F8-B0EE-3A279642FDE3}" type="presParOf" srcId="{8BE9AE1B-2F3C-402B-A747-17155BEA8BA0}" destId="{199E6A0C-6274-4561-8080-39BA3C95EF8F}" srcOrd="0" destOrd="0" presId="urn:microsoft.com/office/officeart/2005/8/layout/chevron2"/>
    <dgm:cxn modelId="{49D74BD7-BEC8-4AB3-9941-41B462D60E49}" type="presParOf" srcId="{8BE9AE1B-2F3C-402B-A747-17155BEA8BA0}" destId="{4F74C400-107C-4C8D-8D42-AA4B08CC51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35A9F2-CA5F-4A1B-8970-068ACD4D028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D8678-708A-44A1-AF04-D53474819325}">
      <dgm:prSet phldrT="[Text]"/>
      <dgm:spPr/>
      <dgm:t>
        <a:bodyPr/>
        <a:lstStyle/>
        <a:p>
          <a:r>
            <a:rPr lang="en-US" dirty="0"/>
            <a:t>CISO</a:t>
          </a:r>
        </a:p>
      </dgm:t>
    </dgm:pt>
    <dgm:pt modelId="{47254EAE-4951-4DF2-8071-ADCFE96CB437}" type="parTrans" cxnId="{8343B7E9-AAFB-448F-8649-1A237C474D5D}">
      <dgm:prSet/>
      <dgm:spPr/>
      <dgm:t>
        <a:bodyPr/>
        <a:lstStyle/>
        <a:p>
          <a:endParaRPr lang="en-US"/>
        </a:p>
      </dgm:t>
    </dgm:pt>
    <dgm:pt modelId="{3B22CADB-CEBE-478B-82ED-A6F56D726039}" type="sibTrans" cxnId="{8343B7E9-AAFB-448F-8649-1A237C474D5D}">
      <dgm:prSet custT="1"/>
      <dgm:spPr/>
      <dgm:t>
        <a:bodyPr/>
        <a:lstStyle/>
        <a:p>
          <a:r>
            <a:rPr lang="es-MX" sz="1100" dirty="0">
              <a:latin typeface="Calibri Light" panose="020F0302020204030204" pitchFamily="34" charset="0"/>
              <a:cs typeface="Calibri Light" panose="020F0302020204030204" pitchFamily="34" charset="0"/>
            </a:rPr>
            <a:t>Lead </a:t>
          </a:r>
          <a:r>
            <a:rPr lang="es-MX" sz="1100" dirty="0" err="1">
              <a:latin typeface="Calibri Light" panose="020F0302020204030204" pitchFamily="34" charset="0"/>
              <a:cs typeface="Calibri Light" panose="020F0302020204030204" pitchFamily="34" charset="0"/>
            </a:rPr>
            <a:t>strategy</a:t>
          </a:r>
          <a:r>
            <a:rPr lang="es-MX" sz="1100" dirty="0">
              <a:latin typeface="Calibri Light" panose="020F0302020204030204" pitchFamily="34" charset="0"/>
              <a:cs typeface="Calibri Light" panose="020F0302020204030204" pitchFamily="34" charset="0"/>
            </a:rPr>
            <a:t>, </a:t>
          </a:r>
          <a:r>
            <a:rPr lang="es-MX" sz="1100" dirty="0" err="1">
              <a:latin typeface="Calibri Light" panose="020F0302020204030204" pitchFamily="34" charset="0"/>
              <a:cs typeface="Calibri Light" panose="020F0302020204030204" pitchFamily="34" charset="0"/>
            </a:rPr>
            <a:t>incident</a:t>
          </a:r>
          <a:r>
            <a:rPr lang="es-MX" sz="1100" dirty="0">
              <a:latin typeface="Calibri Light" panose="020F0302020204030204" pitchFamily="34" charset="0"/>
              <a:cs typeface="Calibri Light" panose="020F0302020204030204" pitchFamily="34" charset="0"/>
            </a:rPr>
            <a:t> response </a:t>
          </a:r>
          <a:r>
            <a:rPr lang="es-MX" sz="1100" dirty="0" err="1">
              <a:latin typeface="Calibri Light" panose="020F0302020204030204" pitchFamily="34" charset="0"/>
              <a:cs typeface="Calibri Light" panose="020F0302020204030204" pitchFamily="34" charset="0"/>
            </a:rPr>
            <a:t>oversight</a:t>
          </a:r>
          <a:r>
            <a:rPr lang="es-MX" sz="900" dirty="0"/>
            <a:t>.</a:t>
          </a:r>
          <a:endParaRPr lang="en-US" sz="900" dirty="0"/>
        </a:p>
      </dgm:t>
    </dgm:pt>
    <dgm:pt modelId="{43290378-67C9-4822-9A23-E35807DF29B1}">
      <dgm:prSet phldrT="[Text]"/>
      <dgm:spPr/>
      <dgm:t>
        <a:bodyPr/>
        <a:lstStyle/>
        <a:p>
          <a:r>
            <a:rPr lang="en-US" dirty="0"/>
            <a:t>Security Analyst</a:t>
          </a:r>
        </a:p>
      </dgm:t>
    </dgm:pt>
    <dgm:pt modelId="{4098C54A-6346-4E44-A88D-2D4CFC32B2F0}" type="parTrans" cxnId="{16D1E2F8-9F0D-492E-ADA5-C213D6676E6C}">
      <dgm:prSet/>
      <dgm:spPr/>
      <dgm:t>
        <a:bodyPr/>
        <a:lstStyle/>
        <a:p>
          <a:endParaRPr lang="en-US"/>
        </a:p>
      </dgm:t>
    </dgm:pt>
    <dgm:pt modelId="{52A5A443-77FE-4DE2-9F0B-16B30DC035C0}" type="sibTrans" cxnId="{16D1E2F8-9F0D-492E-ADA5-C213D6676E6C}">
      <dgm:prSet custT="1"/>
      <dgm:spPr/>
      <dgm:t>
        <a:bodyPr/>
        <a:lstStyle/>
        <a:p>
          <a:r>
            <a:rPr lang="en-US" sz="1100" dirty="0">
              <a:latin typeface="Calibri Light" panose="020F0302020204030204" pitchFamily="34" charset="0"/>
              <a:cs typeface="Calibri Light" panose="020F0302020204030204" pitchFamily="34" charset="0"/>
            </a:rPr>
            <a:t>Threat detection, analysis, response</a:t>
          </a:r>
        </a:p>
      </dgm:t>
    </dgm:pt>
    <dgm:pt modelId="{603C26F7-E7E3-44E7-B6B2-6E275644361B}">
      <dgm:prSet phldrT="[Text]"/>
      <dgm:spPr/>
      <dgm:t>
        <a:bodyPr/>
        <a:lstStyle/>
        <a:p>
          <a:r>
            <a:rPr lang="en-US" dirty="0"/>
            <a:t>Legal</a:t>
          </a:r>
        </a:p>
      </dgm:t>
    </dgm:pt>
    <dgm:pt modelId="{44DC728C-A4B2-4941-857D-522964FD0051}" type="parTrans" cxnId="{007E7EE5-B066-490B-ABC0-8B307CF24116}">
      <dgm:prSet/>
      <dgm:spPr/>
      <dgm:t>
        <a:bodyPr/>
        <a:lstStyle/>
        <a:p>
          <a:endParaRPr lang="en-US"/>
        </a:p>
      </dgm:t>
    </dgm:pt>
    <dgm:pt modelId="{274E14C3-8E1C-4924-83FE-1A1466EFB9AB}" type="sibTrans" cxnId="{007E7EE5-B066-490B-ABC0-8B307CF24116}">
      <dgm:prSet custT="1"/>
      <dgm:spPr/>
      <dgm:t>
        <a:bodyPr/>
        <a:lstStyle/>
        <a:p>
          <a:r>
            <a:rPr lang="en-US" sz="1100" dirty="0">
              <a:latin typeface="Calibri Light" panose="020F0302020204030204" pitchFamily="34" charset="0"/>
              <a:cs typeface="Calibri Light" panose="020F0302020204030204" pitchFamily="34" charset="0"/>
            </a:rPr>
            <a:t>Legal compliance, incident reporting, communication with authorities </a:t>
          </a:r>
        </a:p>
      </dgm:t>
    </dgm:pt>
    <dgm:pt modelId="{7EB911B8-BE8E-4D5D-BFB7-E9E977867A31}" type="asst">
      <dgm:prSet phldrT="[Text]"/>
      <dgm:spPr/>
      <dgm:t>
        <a:bodyPr/>
        <a:lstStyle/>
        <a:p>
          <a:r>
            <a:rPr lang="en-US" dirty="0"/>
            <a:t>CIO</a:t>
          </a:r>
        </a:p>
      </dgm:t>
    </dgm:pt>
    <dgm:pt modelId="{CA309DD3-96B5-4E79-9B82-9DD1DA70BC27}" type="sibTrans" cxnId="{5C5FA001-0C40-4718-ACC6-750FDB3FB011}">
      <dgm:prSet custT="1"/>
      <dgm:spPr/>
      <dgm:t>
        <a:bodyPr/>
        <a:lstStyle/>
        <a:p>
          <a:r>
            <a:rPr lang="en-US" sz="1100" dirty="0">
              <a:latin typeface="Calibri Light" panose="020F0302020204030204" pitchFamily="34" charset="0"/>
              <a:cs typeface="Calibri Light" panose="020F0302020204030204" pitchFamily="34" charset="0"/>
            </a:rPr>
            <a:t>Oversee compliance, manage external communications, mitigate reputational risks.</a:t>
          </a:r>
        </a:p>
      </dgm:t>
    </dgm:pt>
    <dgm:pt modelId="{28760E72-D3F9-4423-A800-D4E7993A5CAF}" type="parTrans" cxnId="{5C5FA001-0C40-4718-ACC6-750FDB3FB011}">
      <dgm:prSet/>
      <dgm:spPr/>
      <dgm:t>
        <a:bodyPr/>
        <a:lstStyle/>
        <a:p>
          <a:endParaRPr lang="en-US"/>
        </a:p>
      </dgm:t>
    </dgm:pt>
    <dgm:pt modelId="{3173C308-78AE-40E6-8687-F21828ECCB79}" type="pres">
      <dgm:prSet presAssocID="{9135A9F2-CA5F-4A1B-8970-068ACD4D02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6A6FA7-6C87-4CEE-A048-98B7CD86D4E6}" type="pres">
      <dgm:prSet presAssocID="{A37D8678-708A-44A1-AF04-D53474819325}" presName="hierRoot1" presStyleCnt="0">
        <dgm:presLayoutVars>
          <dgm:hierBranch val="init"/>
        </dgm:presLayoutVars>
      </dgm:prSet>
      <dgm:spPr/>
    </dgm:pt>
    <dgm:pt modelId="{585D2C29-8D2A-4A47-9FE2-5BF9982E9F91}" type="pres">
      <dgm:prSet presAssocID="{A37D8678-708A-44A1-AF04-D53474819325}" presName="rootComposite1" presStyleCnt="0"/>
      <dgm:spPr/>
    </dgm:pt>
    <dgm:pt modelId="{F8F98F78-2E26-4CDB-A8A1-E6305A3531E6}" type="pres">
      <dgm:prSet presAssocID="{A37D8678-708A-44A1-AF04-D53474819325}" presName="rootText1" presStyleLbl="node0" presStyleIdx="0" presStyleCnt="1" custScaleY="46957" custLinFactY="51506" custLinFactNeighborX="-1443" custLinFactNeighborY="100000">
        <dgm:presLayoutVars>
          <dgm:chMax/>
          <dgm:chPref val="3"/>
        </dgm:presLayoutVars>
      </dgm:prSet>
      <dgm:spPr/>
    </dgm:pt>
    <dgm:pt modelId="{EC22DD1B-024E-404B-93B7-4587815AE8E4}" type="pres">
      <dgm:prSet presAssocID="{A37D8678-708A-44A1-AF04-D53474819325}" presName="titleText1" presStyleLbl="fgAcc0" presStyleIdx="0" presStyleCnt="1" custScaleX="94465" custScaleY="244111" custLinFactY="219643" custLinFactNeighborX="30562" custLinFactNeighborY="300000">
        <dgm:presLayoutVars>
          <dgm:chMax val="0"/>
          <dgm:chPref val="0"/>
        </dgm:presLayoutVars>
      </dgm:prSet>
      <dgm:spPr/>
    </dgm:pt>
    <dgm:pt modelId="{FEC43A58-B9DB-4D23-B53B-B1DD34397B08}" type="pres">
      <dgm:prSet presAssocID="{A37D8678-708A-44A1-AF04-D53474819325}" presName="rootConnector1" presStyleLbl="node1" presStyleIdx="0" presStyleCnt="2"/>
      <dgm:spPr/>
    </dgm:pt>
    <dgm:pt modelId="{317D9B69-C497-4C41-BE72-CD660FBD63CB}" type="pres">
      <dgm:prSet presAssocID="{A37D8678-708A-44A1-AF04-D53474819325}" presName="hierChild2" presStyleCnt="0"/>
      <dgm:spPr/>
    </dgm:pt>
    <dgm:pt modelId="{BD39BC49-C921-4615-9301-D377F42311A0}" type="pres">
      <dgm:prSet presAssocID="{4098C54A-6346-4E44-A88D-2D4CFC32B2F0}" presName="Name37" presStyleLbl="parChTrans1D2" presStyleIdx="0" presStyleCnt="3"/>
      <dgm:spPr/>
    </dgm:pt>
    <dgm:pt modelId="{9334F3AA-A7E1-4797-806A-51CFAB6EBB27}" type="pres">
      <dgm:prSet presAssocID="{43290378-67C9-4822-9A23-E35807DF29B1}" presName="hierRoot2" presStyleCnt="0">
        <dgm:presLayoutVars>
          <dgm:hierBranch val="init"/>
        </dgm:presLayoutVars>
      </dgm:prSet>
      <dgm:spPr/>
    </dgm:pt>
    <dgm:pt modelId="{23D068E6-C0B7-41FA-AF41-8DEF09B9A7F2}" type="pres">
      <dgm:prSet presAssocID="{43290378-67C9-4822-9A23-E35807DF29B1}" presName="rootComposite" presStyleCnt="0"/>
      <dgm:spPr/>
    </dgm:pt>
    <dgm:pt modelId="{45DF8893-5998-4F63-9929-15632F28BEC5}" type="pres">
      <dgm:prSet presAssocID="{43290378-67C9-4822-9A23-E35807DF29B1}" presName="rootText" presStyleLbl="node1" presStyleIdx="0" presStyleCnt="2" custScaleX="122544" custScaleY="58855" custLinFactNeighborX="-723" custLinFactNeighborY="64234">
        <dgm:presLayoutVars>
          <dgm:chMax/>
          <dgm:chPref val="3"/>
        </dgm:presLayoutVars>
      </dgm:prSet>
      <dgm:spPr/>
    </dgm:pt>
    <dgm:pt modelId="{2C65CB9B-ED7D-477B-BBD6-58D8F6685D1F}" type="pres">
      <dgm:prSet presAssocID="{43290378-67C9-4822-9A23-E35807DF29B1}" presName="titleText2" presStyleLbl="fgAcc1" presStyleIdx="0" presStyleCnt="2" custScaleX="106252" custScaleY="167899" custLinFactY="100000" custLinFactNeighborX="803" custLinFactNeighborY="142972">
        <dgm:presLayoutVars>
          <dgm:chMax val="0"/>
          <dgm:chPref val="0"/>
        </dgm:presLayoutVars>
      </dgm:prSet>
      <dgm:spPr/>
    </dgm:pt>
    <dgm:pt modelId="{33C79880-A9CD-4C24-9190-1A48AF339C13}" type="pres">
      <dgm:prSet presAssocID="{43290378-67C9-4822-9A23-E35807DF29B1}" presName="rootConnector" presStyleLbl="node2" presStyleIdx="0" presStyleCnt="0"/>
      <dgm:spPr/>
    </dgm:pt>
    <dgm:pt modelId="{8332CB5E-DF25-4A34-901A-57763013E4EC}" type="pres">
      <dgm:prSet presAssocID="{43290378-67C9-4822-9A23-E35807DF29B1}" presName="hierChild4" presStyleCnt="0"/>
      <dgm:spPr/>
    </dgm:pt>
    <dgm:pt modelId="{BD17A607-1E07-46CC-86FC-B97B84E35318}" type="pres">
      <dgm:prSet presAssocID="{43290378-67C9-4822-9A23-E35807DF29B1}" presName="hierChild5" presStyleCnt="0"/>
      <dgm:spPr/>
    </dgm:pt>
    <dgm:pt modelId="{9E7FD24E-1479-40E5-B3D6-7821D7452A43}" type="pres">
      <dgm:prSet presAssocID="{44DC728C-A4B2-4941-857D-522964FD0051}" presName="Name37" presStyleLbl="parChTrans1D2" presStyleIdx="1" presStyleCnt="3"/>
      <dgm:spPr/>
    </dgm:pt>
    <dgm:pt modelId="{625226EC-801D-4E5B-9515-A4C2F7EA64DA}" type="pres">
      <dgm:prSet presAssocID="{603C26F7-E7E3-44E7-B6B2-6E275644361B}" presName="hierRoot2" presStyleCnt="0">
        <dgm:presLayoutVars>
          <dgm:hierBranch val="init"/>
        </dgm:presLayoutVars>
      </dgm:prSet>
      <dgm:spPr/>
    </dgm:pt>
    <dgm:pt modelId="{3792E604-3EFC-4ED3-A840-0E74DDD4438A}" type="pres">
      <dgm:prSet presAssocID="{603C26F7-E7E3-44E7-B6B2-6E275644361B}" presName="rootComposite" presStyleCnt="0"/>
      <dgm:spPr/>
    </dgm:pt>
    <dgm:pt modelId="{318B2559-BF9B-4937-A1D6-ADB92D48EB70}" type="pres">
      <dgm:prSet presAssocID="{603C26F7-E7E3-44E7-B6B2-6E275644361B}" presName="rootText" presStyleLbl="node1" presStyleIdx="1" presStyleCnt="2" custScaleY="51351" custLinFactNeighborX="7230" custLinFactNeighborY="16757">
        <dgm:presLayoutVars>
          <dgm:chMax/>
          <dgm:chPref val="3"/>
        </dgm:presLayoutVars>
      </dgm:prSet>
      <dgm:spPr/>
    </dgm:pt>
    <dgm:pt modelId="{7AD82030-CD93-4E73-8A41-683660300068}" type="pres">
      <dgm:prSet presAssocID="{603C26F7-E7E3-44E7-B6B2-6E275644361B}" presName="titleText2" presStyleLbl="fgAcc1" presStyleIdx="1" presStyleCnt="2" custScaleX="130527" custScaleY="279489" custLinFactY="46719" custLinFactNeighborX="0" custLinFactNeighborY="100000">
        <dgm:presLayoutVars>
          <dgm:chMax val="0"/>
          <dgm:chPref val="0"/>
        </dgm:presLayoutVars>
      </dgm:prSet>
      <dgm:spPr/>
    </dgm:pt>
    <dgm:pt modelId="{7C2D5E63-559F-40E0-9295-60BB0850AC1D}" type="pres">
      <dgm:prSet presAssocID="{603C26F7-E7E3-44E7-B6B2-6E275644361B}" presName="rootConnector" presStyleLbl="node2" presStyleIdx="0" presStyleCnt="0"/>
      <dgm:spPr/>
    </dgm:pt>
    <dgm:pt modelId="{31A0E49C-A67C-43ED-8F76-9C2A6CC7FBEB}" type="pres">
      <dgm:prSet presAssocID="{603C26F7-E7E3-44E7-B6B2-6E275644361B}" presName="hierChild4" presStyleCnt="0"/>
      <dgm:spPr/>
    </dgm:pt>
    <dgm:pt modelId="{8C27FF59-0EA2-4767-B79B-2DE27E554215}" type="pres">
      <dgm:prSet presAssocID="{603C26F7-E7E3-44E7-B6B2-6E275644361B}" presName="hierChild5" presStyleCnt="0"/>
      <dgm:spPr/>
    </dgm:pt>
    <dgm:pt modelId="{5F53A947-05A5-4FD2-9E2D-A2C5EA74AF96}" type="pres">
      <dgm:prSet presAssocID="{A37D8678-708A-44A1-AF04-D53474819325}" presName="hierChild3" presStyleCnt="0"/>
      <dgm:spPr/>
    </dgm:pt>
    <dgm:pt modelId="{E17923B8-ADA3-4C63-B86A-502ADC56A23E}" type="pres">
      <dgm:prSet presAssocID="{28760E72-D3F9-4423-A800-D4E7993A5CAF}" presName="Name96" presStyleLbl="parChTrans1D2" presStyleIdx="2" presStyleCnt="3"/>
      <dgm:spPr/>
    </dgm:pt>
    <dgm:pt modelId="{9D38ED88-CDDB-48F9-9518-6F4C260E54C1}" type="pres">
      <dgm:prSet presAssocID="{7EB911B8-BE8E-4D5D-BFB7-E9E977867A31}" presName="hierRoot3" presStyleCnt="0">
        <dgm:presLayoutVars>
          <dgm:hierBranch val="init"/>
        </dgm:presLayoutVars>
      </dgm:prSet>
      <dgm:spPr/>
    </dgm:pt>
    <dgm:pt modelId="{36FC2F0C-12BE-4988-A798-FB98C8C96E35}" type="pres">
      <dgm:prSet presAssocID="{7EB911B8-BE8E-4D5D-BFB7-E9E977867A31}" presName="rootComposite3" presStyleCnt="0"/>
      <dgm:spPr/>
    </dgm:pt>
    <dgm:pt modelId="{B44BA533-1239-4E28-84B8-AAE0C587C635}" type="pres">
      <dgm:prSet presAssocID="{7EB911B8-BE8E-4D5D-BFB7-E9E977867A31}" presName="rootText3" presStyleLbl="asst1" presStyleIdx="0" presStyleCnt="1" custScaleX="99273" custScaleY="82118" custLinFactY="-100000" custLinFactNeighborX="96331" custLinFactNeighborY="-167774">
        <dgm:presLayoutVars>
          <dgm:chPref val="3"/>
        </dgm:presLayoutVars>
      </dgm:prSet>
      <dgm:spPr/>
    </dgm:pt>
    <dgm:pt modelId="{0A26DBA9-6B94-45A8-AAD6-F917FC8B7433}" type="pres">
      <dgm:prSet presAssocID="{7EB911B8-BE8E-4D5D-BFB7-E9E977867A31}" presName="titleText3" presStyleLbl="fgAcc2" presStyleIdx="0" presStyleCnt="1" custScaleX="131809" custScaleY="367711" custLinFactX="47000" custLinFactY="-300000" custLinFactNeighborX="100000" custLinFactNeighborY="-327885">
        <dgm:presLayoutVars>
          <dgm:chMax val="0"/>
          <dgm:chPref val="0"/>
        </dgm:presLayoutVars>
      </dgm:prSet>
      <dgm:spPr/>
    </dgm:pt>
    <dgm:pt modelId="{D1CF8E29-5C76-4165-B102-CA1EC24AFAFF}" type="pres">
      <dgm:prSet presAssocID="{7EB911B8-BE8E-4D5D-BFB7-E9E977867A31}" presName="rootConnector3" presStyleLbl="asst1" presStyleIdx="0" presStyleCnt="1"/>
      <dgm:spPr/>
    </dgm:pt>
    <dgm:pt modelId="{4B4FD5B6-6F5F-4530-88A3-A6415241CBFC}" type="pres">
      <dgm:prSet presAssocID="{7EB911B8-BE8E-4D5D-BFB7-E9E977867A31}" presName="hierChild6" presStyleCnt="0"/>
      <dgm:spPr/>
    </dgm:pt>
    <dgm:pt modelId="{7117FC1A-F723-4434-9EDF-972D671C6893}" type="pres">
      <dgm:prSet presAssocID="{7EB911B8-BE8E-4D5D-BFB7-E9E977867A31}" presName="hierChild7" presStyleCnt="0"/>
      <dgm:spPr/>
    </dgm:pt>
  </dgm:ptLst>
  <dgm:cxnLst>
    <dgm:cxn modelId="{5C5FA001-0C40-4718-ACC6-750FDB3FB011}" srcId="{A37D8678-708A-44A1-AF04-D53474819325}" destId="{7EB911B8-BE8E-4D5D-BFB7-E9E977867A31}" srcOrd="0" destOrd="0" parTransId="{28760E72-D3F9-4423-A800-D4E7993A5CAF}" sibTransId="{CA309DD3-96B5-4E79-9B82-9DD1DA70BC27}"/>
    <dgm:cxn modelId="{EEC00727-88E0-4832-8D2D-377FD84F844D}" type="presOf" srcId="{44DC728C-A4B2-4941-857D-522964FD0051}" destId="{9E7FD24E-1479-40E5-B3D6-7821D7452A43}" srcOrd="0" destOrd="0" presId="urn:microsoft.com/office/officeart/2008/layout/NameandTitleOrganizationalChart"/>
    <dgm:cxn modelId="{EEA78933-F644-40CC-9BAD-AE3CECF26DEE}" type="presOf" srcId="{4098C54A-6346-4E44-A88D-2D4CFC32B2F0}" destId="{BD39BC49-C921-4615-9301-D377F42311A0}" srcOrd="0" destOrd="0" presId="urn:microsoft.com/office/officeart/2008/layout/NameandTitleOrganizationalChart"/>
    <dgm:cxn modelId="{B57AA535-7DDD-4F61-92AE-049959CBE4F2}" type="presOf" srcId="{A37D8678-708A-44A1-AF04-D53474819325}" destId="{F8F98F78-2E26-4CDB-A8A1-E6305A3531E6}" srcOrd="0" destOrd="0" presId="urn:microsoft.com/office/officeart/2008/layout/NameandTitleOrganizationalChart"/>
    <dgm:cxn modelId="{B221893E-B638-4658-AB45-6F6E7C043D31}" type="presOf" srcId="{9135A9F2-CA5F-4A1B-8970-068ACD4D028A}" destId="{3173C308-78AE-40E6-8687-F21828ECCB79}" srcOrd="0" destOrd="0" presId="urn:microsoft.com/office/officeart/2008/layout/NameandTitleOrganizationalChart"/>
    <dgm:cxn modelId="{12B0305B-01A5-4ADA-9791-18B9342F9181}" type="presOf" srcId="{A37D8678-708A-44A1-AF04-D53474819325}" destId="{FEC43A58-B9DB-4D23-B53B-B1DD34397B08}" srcOrd="1" destOrd="0" presId="urn:microsoft.com/office/officeart/2008/layout/NameandTitleOrganizationalChart"/>
    <dgm:cxn modelId="{82E86042-AF51-4410-A18D-E279ADC2AD37}" type="presOf" srcId="{603C26F7-E7E3-44E7-B6B2-6E275644361B}" destId="{318B2559-BF9B-4937-A1D6-ADB92D48EB70}" srcOrd="0" destOrd="0" presId="urn:microsoft.com/office/officeart/2008/layout/NameandTitleOrganizationalChart"/>
    <dgm:cxn modelId="{F3B5E969-F373-4A98-A415-67538874990A}" type="presOf" srcId="{28760E72-D3F9-4423-A800-D4E7993A5CAF}" destId="{E17923B8-ADA3-4C63-B86A-502ADC56A23E}" srcOrd="0" destOrd="0" presId="urn:microsoft.com/office/officeart/2008/layout/NameandTitleOrganizationalChart"/>
    <dgm:cxn modelId="{6A957B70-442D-48ED-B11E-F23D2E6EA194}" type="presOf" srcId="{43290378-67C9-4822-9A23-E35807DF29B1}" destId="{33C79880-A9CD-4C24-9190-1A48AF339C13}" srcOrd="1" destOrd="0" presId="urn:microsoft.com/office/officeart/2008/layout/NameandTitleOrganizationalChart"/>
    <dgm:cxn modelId="{644BC77A-FAA0-484E-9278-E92F070170F3}" type="presOf" srcId="{CA309DD3-96B5-4E79-9B82-9DD1DA70BC27}" destId="{0A26DBA9-6B94-45A8-AAD6-F917FC8B7433}" srcOrd="0" destOrd="0" presId="urn:microsoft.com/office/officeart/2008/layout/NameandTitleOrganizationalChart"/>
    <dgm:cxn modelId="{4BAC7DA4-A79E-4E91-B256-90363135DAE6}" type="presOf" srcId="{3B22CADB-CEBE-478B-82ED-A6F56D726039}" destId="{EC22DD1B-024E-404B-93B7-4587815AE8E4}" srcOrd="0" destOrd="0" presId="urn:microsoft.com/office/officeart/2008/layout/NameandTitleOrganizationalChart"/>
    <dgm:cxn modelId="{55E858A7-1EBA-4DDD-AC8A-5783467C5CD8}" type="presOf" srcId="{52A5A443-77FE-4DE2-9F0B-16B30DC035C0}" destId="{2C65CB9B-ED7D-477B-BBD6-58D8F6685D1F}" srcOrd="0" destOrd="0" presId="urn:microsoft.com/office/officeart/2008/layout/NameandTitleOrganizationalChart"/>
    <dgm:cxn modelId="{DB14D9AC-13D7-4CC4-9E60-15F498EA1669}" type="presOf" srcId="{603C26F7-E7E3-44E7-B6B2-6E275644361B}" destId="{7C2D5E63-559F-40E0-9295-60BB0850AC1D}" srcOrd="1" destOrd="0" presId="urn:microsoft.com/office/officeart/2008/layout/NameandTitleOrganizationalChart"/>
    <dgm:cxn modelId="{13AD64C0-5179-4409-88F4-47A89045C781}" type="presOf" srcId="{274E14C3-8E1C-4924-83FE-1A1466EFB9AB}" destId="{7AD82030-CD93-4E73-8A41-683660300068}" srcOrd="0" destOrd="0" presId="urn:microsoft.com/office/officeart/2008/layout/NameandTitleOrganizationalChart"/>
    <dgm:cxn modelId="{30F648CC-ABD8-4736-B0C8-478A473B3DD2}" type="presOf" srcId="{43290378-67C9-4822-9A23-E35807DF29B1}" destId="{45DF8893-5998-4F63-9929-15632F28BEC5}" srcOrd="0" destOrd="0" presId="urn:microsoft.com/office/officeart/2008/layout/NameandTitleOrganizationalChart"/>
    <dgm:cxn modelId="{047B55CE-56AF-4E37-8ECD-5D610366D0B4}" type="presOf" srcId="{7EB911B8-BE8E-4D5D-BFB7-E9E977867A31}" destId="{B44BA533-1239-4E28-84B8-AAE0C587C635}" srcOrd="0" destOrd="0" presId="urn:microsoft.com/office/officeart/2008/layout/NameandTitleOrganizationalChart"/>
    <dgm:cxn modelId="{007E7EE5-B066-490B-ABC0-8B307CF24116}" srcId="{A37D8678-708A-44A1-AF04-D53474819325}" destId="{603C26F7-E7E3-44E7-B6B2-6E275644361B}" srcOrd="2" destOrd="0" parTransId="{44DC728C-A4B2-4941-857D-522964FD0051}" sibTransId="{274E14C3-8E1C-4924-83FE-1A1466EFB9AB}"/>
    <dgm:cxn modelId="{8343B7E9-AAFB-448F-8649-1A237C474D5D}" srcId="{9135A9F2-CA5F-4A1B-8970-068ACD4D028A}" destId="{A37D8678-708A-44A1-AF04-D53474819325}" srcOrd="0" destOrd="0" parTransId="{47254EAE-4951-4DF2-8071-ADCFE96CB437}" sibTransId="{3B22CADB-CEBE-478B-82ED-A6F56D726039}"/>
    <dgm:cxn modelId="{E816D0EF-2568-4574-B062-96AC8283EDD1}" type="presOf" srcId="{7EB911B8-BE8E-4D5D-BFB7-E9E977867A31}" destId="{D1CF8E29-5C76-4165-B102-CA1EC24AFAFF}" srcOrd="1" destOrd="0" presId="urn:microsoft.com/office/officeart/2008/layout/NameandTitleOrganizationalChart"/>
    <dgm:cxn modelId="{16D1E2F8-9F0D-492E-ADA5-C213D6676E6C}" srcId="{A37D8678-708A-44A1-AF04-D53474819325}" destId="{43290378-67C9-4822-9A23-E35807DF29B1}" srcOrd="1" destOrd="0" parTransId="{4098C54A-6346-4E44-A88D-2D4CFC32B2F0}" sibTransId="{52A5A443-77FE-4DE2-9F0B-16B30DC035C0}"/>
    <dgm:cxn modelId="{3CA5A0C9-63D9-485B-ABF3-A4FA2EEC2CC8}" type="presParOf" srcId="{3173C308-78AE-40E6-8687-F21828ECCB79}" destId="{1A6A6FA7-6C87-4CEE-A048-98B7CD86D4E6}" srcOrd="0" destOrd="0" presId="urn:microsoft.com/office/officeart/2008/layout/NameandTitleOrganizationalChart"/>
    <dgm:cxn modelId="{91CD4B97-EA07-4034-A946-53D80465C507}" type="presParOf" srcId="{1A6A6FA7-6C87-4CEE-A048-98B7CD86D4E6}" destId="{585D2C29-8D2A-4A47-9FE2-5BF9982E9F91}" srcOrd="0" destOrd="0" presId="urn:microsoft.com/office/officeart/2008/layout/NameandTitleOrganizationalChart"/>
    <dgm:cxn modelId="{1F614E16-05A8-463C-93C7-055075A994E5}" type="presParOf" srcId="{585D2C29-8D2A-4A47-9FE2-5BF9982E9F91}" destId="{F8F98F78-2E26-4CDB-A8A1-E6305A3531E6}" srcOrd="0" destOrd="0" presId="urn:microsoft.com/office/officeart/2008/layout/NameandTitleOrganizationalChart"/>
    <dgm:cxn modelId="{68293ACC-294A-4A4B-BBFD-297FDE76E91F}" type="presParOf" srcId="{585D2C29-8D2A-4A47-9FE2-5BF9982E9F91}" destId="{EC22DD1B-024E-404B-93B7-4587815AE8E4}" srcOrd="1" destOrd="0" presId="urn:microsoft.com/office/officeart/2008/layout/NameandTitleOrganizationalChart"/>
    <dgm:cxn modelId="{17B2AC80-63D8-4733-85FC-9F54CB7E8F83}" type="presParOf" srcId="{585D2C29-8D2A-4A47-9FE2-5BF9982E9F91}" destId="{FEC43A58-B9DB-4D23-B53B-B1DD34397B08}" srcOrd="2" destOrd="0" presId="urn:microsoft.com/office/officeart/2008/layout/NameandTitleOrganizationalChart"/>
    <dgm:cxn modelId="{1F389B70-9108-4C8C-A863-DC063E0D98A1}" type="presParOf" srcId="{1A6A6FA7-6C87-4CEE-A048-98B7CD86D4E6}" destId="{317D9B69-C497-4C41-BE72-CD660FBD63CB}" srcOrd="1" destOrd="0" presId="urn:microsoft.com/office/officeart/2008/layout/NameandTitleOrganizationalChart"/>
    <dgm:cxn modelId="{63E0275F-0A8B-4E74-A46E-115492D69A59}" type="presParOf" srcId="{317D9B69-C497-4C41-BE72-CD660FBD63CB}" destId="{BD39BC49-C921-4615-9301-D377F42311A0}" srcOrd="0" destOrd="0" presId="urn:microsoft.com/office/officeart/2008/layout/NameandTitleOrganizationalChart"/>
    <dgm:cxn modelId="{AD5F166B-912E-4647-9533-11D5D3565596}" type="presParOf" srcId="{317D9B69-C497-4C41-BE72-CD660FBD63CB}" destId="{9334F3AA-A7E1-4797-806A-51CFAB6EBB27}" srcOrd="1" destOrd="0" presId="urn:microsoft.com/office/officeart/2008/layout/NameandTitleOrganizationalChart"/>
    <dgm:cxn modelId="{1AE6E8D5-0693-477D-8288-C4BDEDAD7FBD}" type="presParOf" srcId="{9334F3AA-A7E1-4797-806A-51CFAB6EBB27}" destId="{23D068E6-C0B7-41FA-AF41-8DEF09B9A7F2}" srcOrd="0" destOrd="0" presId="urn:microsoft.com/office/officeart/2008/layout/NameandTitleOrganizationalChart"/>
    <dgm:cxn modelId="{C2FE3597-858B-4310-A58A-D07C0D14ED56}" type="presParOf" srcId="{23D068E6-C0B7-41FA-AF41-8DEF09B9A7F2}" destId="{45DF8893-5998-4F63-9929-15632F28BEC5}" srcOrd="0" destOrd="0" presId="urn:microsoft.com/office/officeart/2008/layout/NameandTitleOrganizationalChart"/>
    <dgm:cxn modelId="{F6DC04EC-111E-418F-B19E-9A981E160D00}" type="presParOf" srcId="{23D068E6-C0B7-41FA-AF41-8DEF09B9A7F2}" destId="{2C65CB9B-ED7D-477B-BBD6-58D8F6685D1F}" srcOrd="1" destOrd="0" presId="urn:microsoft.com/office/officeart/2008/layout/NameandTitleOrganizationalChart"/>
    <dgm:cxn modelId="{BC37C57A-7CFA-4F23-B15C-217D319A52D7}" type="presParOf" srcId="{23D068E6-C0B7-41FA-AF41-8DEF09B9A7F2}" destId="{33C79880-A9CD-4C24-9190-1A48AF339C13}" srcOrd="2" destOrd="0" presId="urn:microsoft.com/office/officeart/2008/layout/NameandTitleOrganizationalChart"/>
    <dgm:cxn modelId="{CAB1F8AD-5F6E-4F72-9A5F-63C1DED1C200}" type="presParOf" srcId="{9334F3AA-A7E1-4797-806A-51CFAB6EBB27}" destId="{8332CB5E-DF25-4A34-901A-57763013E4EC}" srcOrd="1" destOrd="0" presId="urn:microsoft.com/office/officeart/2008/layout/NameandTitleOrganizationalChart"/>
    <dgm:cxn modelId="{39E1331B-944C-4723-AE38-FE8868490BEB}" type="presParOf" srcId="{9334F3AA-A7E1-4797-806A-51CFAB6EBB27}" destId="{BD17A607-1E07-46CC-86FC-B97B84E35318}" srcOrd="2" destOrd="0" presId="urn:microsoft.com/office/officeart/2008/layout/NameandTitleOrganizationalChart"/>
    <dgm:cxn modelId="{A5F8F765-5873-46F0-826D-129BAA9EA97F}" type="presParOf" srcId="{317D9B69-C497-4C41-BE72-CD660FBD63CB}" destId="{9E7FD24E-1479-40E5-B3D6-7821D7452A43}" srcOrd="2" destOrd="0" presId="urn:microsoft.com/office/officeart/2008/layout/NameandTitleOrganizationalChart"/>
    <dgm:cxn modelId="{1A68CE00-13DA-406C-A16A-AF8098F87086}" type="presParOf" srcId="{317D9B69-C497-4C41-BE72-CD660FBD63CB}" destId="{625226EC-801D-4E5B-9515-A4C2F7EA64DA}" srcOrd="3" destOrd="0" presId="urn:microsoft.com/office/officeart/2008/layout/NameandTitleOrganizationalChart"/>
    <dgm:cxn modelId="{6E3F4DD4-5171-4682-B540-A707D0EE2A4E}" type="presParOf" srcId="{625226EC-801D-4E5B-9515-A4C2F7EA64DA}" destId="{3792E604-3EFC-4ED3-A840-0E74DDD4438A}" srcOrd="0" destOrd="0" presId="urn:microsoft.com/office/officeart/2008/layout/NameandTitleOrganizationalChart"/>
    <dgm:cxn modelId="{C5445D30-E90F-43DE-8607-FD99F620DD38}" type="presParOf" srcId="{3792E604-3EFC-4ED3-A840-0E74DDD4438A}" destId="{318B2559-BF9B-4937-A1D6-ADB92D48EB70}" srcOrd="0" destOrd="0" presId="urn:microsoft.com/office/officeart/2008/layout/NameandTitleOrganizationalChart"/>
    <dgm:cxn modelId="{4E475B83-DEF5-4FC3-A019-C32F543EEFF3}" type="presParOf" srcId="{3792E604-3EFC-4ED3-A840-0E74DDD4438A}" destId="{7AD82030-CD93-4E73-8A41-683660300068}" srcOrd="1" destOrd="0" presId="urn:microsoft.com/office/officeart/2008/layout/NameandTitleOrganizationalChart"/>
    <dgm:cxn modelId="{E4D0E6B4-8366-415B-A554-F2A2061B7194}" type="presParOf" srcId="{3792E604-3EFC-4ED3-A840-0E74DDD4438A}" destId="{7C2D5E63-559F-40E0-9295-60BB0850AC1D}" srcOrd="2" destOrd="0" presId="urn:microsoft.com/office/officeart/2008/layout/NameandTitleOrganizationalChart"/>
    <dgm:cxn modelId="{DCAEA05D-E9E8-4EAB-AD73-BCD1C2271E83}" type="presParOf" srcId="{625226EC-801D-4E5B-9515-A4C2F7EA64DA}" destId="{31A0E49C-A67C-43ED-8F76-9C2A6CC7FBEB}" srcOrd="1" destOrd="0" presId="urn:microsoft.com/office/officeart/2008/layout/NameandTitleOrganizationalChart"/>
    <dgm:cxn modelId="{79798FD3-0C3C-425A-AFCC-C031910A3EFD}" type="presParOf" srcId="{625226EC-801D-4E5B-9515-A4C2F7EA64DA}" destId="{8C27FF59-0EA2-4767-B79B-2DE27E554215}" srcOrd="2" destOrd="0" presId="urn:microsoft.com/office/officeart/2008/layout/NameandTitleOrganizationalChart"/>
    <dgm:cxn modelId="{DBB4713B-FB20-4EB1-902B-E3A80F4AEADD}" type="presParOf" srcId="{1A6A6FA7-6C87-4CEE-A048-98B7CD86D4E6}" destId="{5F53A947-05A5-4FD2-9E2D-A2C5EA74AF96}" srcOrd="2" destOrd="0" presId="urn:microsoft.com/office/officeart/2008/layout/NameandTitleOrganizationalChart"/>
    <dgm:cxn modelId="{7F2B4B1E-2104-47C1-ADC5-A1F3662E7702}" type="presParOf" srcId="{5F53A947-05A5-4FD2-9E2D-A2C5EA74AF96}" destId="{E17923B8-ADA3-4C63-B86A-502ADC56A23E}" srcOrd="0" destOrd="0" presId="urn:microsoft.com/office/officeart/2008/layout/NameandTitleOrganizationalChart"/>
    <dgm:cxn modelId="{C35608E4-1EDC-405B-B741-30C070729A64}" type="presParOf" srcId="{5F53A947-05A5-4FD2-9E2D-A2C5EA74AF96}" destId="{9D38ED88-CDDB-48F9-9518-6F4C260E54C1}" srcOrd="1" destOrd="0" presId="urn:microsoft.com/office/officeart/2008/layout/NameandTitleOrganizationalChart"/>
    <dgm:cxn modelId="{266377E5-2034-4501-8E54-1C36AD9401CC}" type="presParOf" srcId="{9D38ED88-CDDB-48F9-9518-6F4C260E54C1}" destId="{36FC2F0C-12BE-4988-A798-FB98C8C96E35}" srcOrd="0" destOrd="0" presId="urn:microsoft.com/office/officeart/2008/layout/NameandTitleOrganizationalChart"/>
    <dgm:cxn modelId="{92C8A68F-485B-4AE1-A4EC-1A2F6D6B431E}" type="presParOf" srcId="{36FC2F0C-12BE-4988-A798-FB98C8C96E35}" destId="{B44BA533-1239-4E28-84B8-AAE0C587C635}" srcOrd="0" destOrd="0" presId="urn:microsoft.com/office/officeart/2008/layout/NameandTitleOrganizationalChart"/>
    <dgm:cxn modelId="{F3EC842A-206B-4743-BF04-433E0CF6ED4C}" type="presParOf" srcId="{36FC2F0C-12BE-4988-A798-FB98C8C96E35}" destId="{0A26DBA9-6B94-45A8-AAD6-F917FC8B7433}" srcOrd="1" destOrd="0" presId="urn:microsoft.com/office/officeart/2008/layout/NameandTitleOrganizationalChart"/>
    <dgm:cxn modelId="{BFEF4933-8FD9-4B03-8F4C-1927545953C1}" type="presParOf" srcId="{36FC2F0C-12BE-4988-A798-FB98C8C96E35}" destId="{D1CF8E29-5C76-4165-B102-CA1EC24AFAFF}" srcOrd="2" destOrd="0" presId="urn:microsoft.com/office/officeart/2008/layout/NameandTitleOrganizationalChart"/>
    <dgm:cxn modelId="{29E306E8-6CA7-4735-B023-00E35B1CCEDD}" type="presParOf" srcId="{9D38ED88-CDDB-48F9-9518-6F4C260E54C1}" destId="{4B4FD5B6-6F5F-4530-88A3-A6415241CBFC}" srcOrd="1" destOrd="0" presId="urn:microsoft.com/office/officeart/2008/layout/NameandTitleOrganizationalChart"/>
    <dgm:cxn modelId="{51DD6B7E-CF05-4D7E-97D0-7114C420B598}" type="presParOf" srcId="{9D38ED88-CDDB-48F9-9518-6F4C260E54C1}" destId="{7117FC1A-F723-4434-9EDF-972D671C689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0E15A-4B67-44AC-A662-6D9E8FB5BA18}">
      <dsp:nvSpPr>
        <dsp:cNvPr id="0" name=""/>
        <dsp:cNvSpPr/>
      </dsp:nvSpPr>
      <dsp:spPr>
        <a:xfrm>
          <a:off x="0" y="0"/>
          <a:ext cx="2603436" cy="128663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Discovery: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Vulnerability identified but not discovered. </a:t>
          </a:r>
        </a:p>
      </dsp:txBody>
      <dsp:txXfrm>
        <a:off x="37684" y="37684"/>
        <a:ext cx="2528068" cy="1211265"/>
      </dsp:txXfrm>
    </dsp:sp>
    <dsp:sp modelId="{5132AA9E-7ABB-43E7-8FC6-2FBE7D72B4EF}">
      <dsp:nvSpPr>
        <dsp:cNvPr id="0" name=""/>
        <dsp:cNvSpPr/>
      </dsp:nvSpPr>
      <dsp:spPr>
        <a:xfrm>
          <a:off x="2865004" y="323857"/>
          <a:ext cx="554523" cy="638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865004" y="451641"/>
        <a:ext cx="388166" cy="383350"/>
      </dsp:txXfrm>
    </dsp:sp>
    <dsp:sp modelId="{CB07F368-8530-432E-AD4A-0B6571A1CE8D}">
      <dsp:nvSpPr>
        <dsp:cNvPr id="0" name=""/>
        <dsp:cNvSpPr/>
      </dsp:nvSpPr>
      <dsp:spPr>
        <a:xfrm>
          <a:off x="3649708" y="2760"/>
          <a:ext cx="2576282" cy="128111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Exploit: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Attackers leverage the vulnerability.</a:t>
          </a:r>
        </a:p>
      </dsp:txBody>
      <dsp:txXfrm>
        <a:off x="3687230" y="40282"/>
        <a:ext cx="2501238" cy="1206068"/>
      </dsp:txXfrm>
    </dsp:sp>
    <dsp:sp modelId="{2F1E2CFC-6BF9-4C1B-BD12-0A74E63628BA}">
      <dsp:nvSpPr>
        <dsp:cNvPr id="0" name=""/>
        <dsp:cNvSpPr/>
      </dsp:nvSpPr>
      <dsp:spPr>
        <a:xfrm rot="21597358">
          <a:off x="6482669" y="322461"/>
          <a:ext cx="544157" cy="638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482669" y="450308"/>
        <a:ext cx="380910" cy="383350"/>
      </dsp:txXfrm>
    </dsp:sp>
    <dsp:sp modelId="{CBF80FAD-AD04-4F78-AA47-50DB43602CDD}">
      <dsp:nvSpPr>
        <dsp:cNvPr id="0" name=""/>
        <dsp:cNvSpPr/>
      </dsp:nvSpPr>
      <dsp:spPr>
        <a:xfrm>
          <a:off x="7252703" y="0"/>
          <a:ext cx="2554410" cy="128111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Vulnerability becomes known to vendors</a:t>
          </a:r>
        </a:p>
      </dsp:txBody>
      <dsp:txXfrm>
        <a:off x="7290225" y="37522"/>
        <a:ext cx="2479366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6304D-2B3F-4D73-83A6-009B903B8FCF}">
      <dsp:nvSpPr>
        <dsp:cNvPr id="0" name=""/>
        <dsp:cNvSpPr/>
      </dsp:nvSpPr>
      <dsp:spPr>
        <a:xfrm>
          <a:off x="1557" y="518080"/>
          <a:ext cx="1743465" cy="67297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603E-8E0B-43A8-B9CA-C584FCA47AFB}">
      <dsp:nvSpPr>
        <dsp:cNvPr id="0" name=""/>
        <dsp:cNvSpPr/>
      </dsp:nvSpPr>
      <dsp:spPr>
        <a:xfrm>
          <a:off x="466481" y="686325"/>
          <a:ext cx="1472259" cy="67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486192" y="706036"/>
        <a:ext cx="1432837" cy="633555"/>
      </dsp:txXfrm>
    </dsp:sp>
    <dsp:sp modelId="{6615FA85-2464-4A19-8691-269D08370A74}">
      <dsp:nvSpPr>
        <dsp:cNvPr id="0" name=""/>
        <dsp:cNvSpPr/>
      </dsp:nvSpPr>
      <dsp:spPr>
        <a:xfrm>
          <a:off x="1992982" y="518080"/>
          <a:ext cx="1743465" cy="67297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F26E-5BDC-440F-A99A-C7014592ECA8}">
      <dsp:nvSpPr>
        <dsp:cNvPr id="0" name=""/>
        <dsp:cNvSpPr/>
      </dsp:nvSpPr>
      <dsp:spPr>
        <a:xfrm>
          <a:off x="2457906" y="686325"/>
          <a:ext cx="1472259" cy="67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Protect</a:t>
          </a:r>
        </a:p>
      </dsp:txBody>
      <dsp:txXfrm>
        <a:off x="2477617" y="706036"/>
        <a:ext cx="1432837" cy="633555"/>
      </dsp:txXfrm>
    </dsp:sp>
    <dsp:sp modelId="{EFB69D22-4A53-4233-BE98-EAEAD3BB7B8F}">
      <dsp:nvSpPr>
        <dsp:cNvPr id="0" name=""/>
        <dsp:cNvSpPr/>
      </dsp:nvSpPr>
      <dsp:spPr>
        <a:xfrm>
          <a:off x="3984407" y="518080"/>
          <a:ext cx="1743465" cy="67297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D21A4-4914-4087-ABB8-1DA26E9C20D9}">
      <dsp:nvSpPr>
        <dsp:cNvPr id="0" name=""/>
        <dsp:cNvSpPr/>
      </dsp:nvSpPr>
      <dsp:spPr>
        <a:xfrm>
          <a:off x="4449332" y="686325"/>
          <a:ext cx="1472259" cy="67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Detect</a:t>
          </a:r>
        </a:p>
      </dsp:txBody>
      <dsp:txXfrm>
        <a:off x="4469043" y="706036"/>
        <a:ext cx="1432837" cy="633555"/>
      </dsp:txXfrm>
    </dsp:sp>
    <dsp:sp modelId="{F8B7B0D5-90A8-428B-9849-91C38C8907CD}">
      <dsp:nvSpPr>
        <dsp:cNvPr id="0" name=""/>
        <dsp:cNvSpPr/>
      </dsp:nvSpPr>
      <dsp:spPr>
        <a:xfrm>
          <a:off x="5975833" y="518080"/>
          <a:ext cx="1743465" cy="67297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968C-6200-4229-8427-FAF63FC78C29}">
      <dsp:nvSpPr>
        <dsp:cNvPr id="0" name=""/>
        <dsp:cNvSpPr/>
      </dsp:nvSpPr>
      <dsp:spPr>
        <a:xfrm>
          <a:off x="6440757" y="686325"/>
          <a:ext cx="1472259" cy="67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Respond</a:t>
          </a:r>
        </a:p>
      </dsp:txBody>
      <dsp:txXfrm>
        <a:off x="6460468" y="706036"/>
        <a:ext cx="1432837" cy="633555"/>
      </dsp:txXfrm>
    </dsp:sp>
    <dsp:sp modelId="{315603CD-563A-451C-9282-AC7A4FF96C9D}">
      <dsp:nvSpPr>
        <dsp:cNvPr id="0" name=""/>
        <dsp:cNvSpPr/>
      </dsp:nvSpPr>
      <dsp:spPr>
        <a:xfrm>
          <a:off x="7967258" y="518080"/>
          <a:ext cx="1743465" cy="67297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1D290-AC04-414D-AB3B-B2D4197C4999}">
      <dsp:nvSpPr>
        <dsp:cNvPr id="0" name=""/>
        <dsp:cNvSpPr/>
      </dsp:nvSpPr>
      <dsp:spPr>
        <a:xfrm>
          <a:off x="8432182" y="686325"/>
          <a:ext cx="1472259" cy="672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Recover</a:t>
          </a:r>
        </a:p>
      </dsp:txBody>
      <dsp:txXfrm>
        <a:off x="8451893" y="706036"/>
        <a:ext cx="1432837" cy="633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F92D-1DEF-4073-A63A-4473D7581372}">
      <dsp:nvSpPr>
        <dsp:cNvPr id="0" name=""/>
        <dsp:cNvSpPr/>
      </dsp:nvSpPr>
      <dsp:spPr>
        <a:xfrm rot="5400000">
          <a:off x="-186690" y="186831"/>
          <a:ext cx="1244606" cy="87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Detection</a:t>
          </a:r>
        </a:p>
      </dsp:txBody>
      <dsp:txXfrm rot="-5400000">
        <a:off x="1" y="435752"/>
        <a:ext cx="871224" cy="373382"/>
      </dsp:txXfrm>
    </dsp:sp>
    <dsp:sp modelId="{37D3FCD2-C29D-441E-9D05-40D9D3030DC9}">
      <dsp:nvSpPr>
        <dsp:cNvPr id="0" name=""/>
        <dsp:cNvSpPr/>
      </dsp:nvSpPr>
      <dsp:spPr>
        <a:xfrm rot="5400000">
          <a:off x="4565014" y="-3693790"/>
          <a:ext cx="808994" cy="8196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Identify the attack as quickly as possible. Early detection is crucial to stopping the attack from spreading.</a:t>
          </a:r>
        </a:p>
      </dsp:txBody>
      <dsp:txXfrm rot="-5400000">
        <a:off x="871224" y="39492"/>
        <a:ext cx="8157082" cy="730010"/>
      </dsp:txXfrm>
    </dsp:sp>
    <dsp:sp modelId="{2214ACD4-3985-4561-A3AE-82291429CEEB}">
      <dsp:nvSpPr>
        <dsp:cNvPr id="0" name=""/>
        <dsp:cNvSpPr/>
      </dsp:nvSpPr>
      <dsp:spPr>
        <a:xfrm rot="5400000">
          <a:off x="-186690" y="1315696"/>
          <a:ext cx="1244606" cy="87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Investigation</a:t>
          </a:r>
        </a:p>
      </dsp:txBody>
      <dsp:txXfrm rot="-5400000">
        <a:off x="1" y="1564617"/>
        <a:ext cx="871224" cy="373382"/>
      </dsp:txXfrm>
    </dsp:sp>
    <dsp:sp modelId="{C58A3839-9479-4B61-92C2-F657B8911538}">
      <dsp:nvSpPr>
        <dsp:cNvPr id="0" name=""/>
        <dsp:cNvSpPr/>
      </dsp:nvSpPr>
      <dsp:spPr>
        <a:xfrm rot="5400000">
          <a:off x="4565014" y="-2564784"/>
          <a:ext cx="808994" cy="8196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Investigate the attack to understand its scope and impact. Determine how the vulnerability was exploited, and which system were affected.</a:t>
          </a:r>
        </a:p>
      </dsp:txBody>
      <dsp:txXfrm rot="-5400000">
        <a:off x="871224" y="1168498"/>
        <a:ext cx="8157082" cy="730010"/>
      </dsp:txXfrm>
    </dsp:sp>
    <dsp:sp modelId="{85A46D14-4307-47D2-9576-6366BB7A0BC7}">
      <dsp:nvSpPr>
        <dsp:cNvPr id="0" name=""/>
        <dsp:cNvSpPr/>
      </dsp:nvSpPr>
      <dsp:spPr>
        <a:xfrm rot="5400000">
          <a:off x="-186690" y="2444562"/>
          <a:ext cx="1244606" cy="87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Containment</a:t>
          </a:r>
        </a:p>
      </dsp:txBody>
      <dsp:txXfrm rot="-5400000">
        <a:off x="1" y="2693483"/>
        <a:ext cx="871224" cy="373382"/>
      </dsp:txXfrm>
    </dsp:sp>
    <dsp:sp modelId="{D4EFEC7F-8195-496C-A6D0-7CDF63953CCB}">
      <dsp:nvSpPr>
        <dsp:cNvPr id="0" name=""/>
        <dsp:cNvSpPr/>
      </dsp:nvSpPr>
      <dsp:spPr>
        <a:xfrm rot="5400000">
          <a:off x="4565014" y="-1435918"/>
          <a:ext cx="808994" cy="8196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Isolate the affected systems to prevent further damage or exposure.</a:t>
          </a:r>
        </a:p>
      </dsp:txBody>
      <dsp:txXfrm rot="-5400000">
        <a:off x="871224" y="2297364"/>
        <a:ext cx="8157082" cy="730010"/>
      </dsp:txXfrm>
    </dsp:sp>
    <dsp:sp modelId="{5DB56A29-403E-4BA8-AF8F-B1272AB261E4}">
      <dsp:nvSpPr>
        <dsp:cNvPr id="0" name=""/>
        <dsp:cNvSpPr/>
      </dsp:nvSpPr>
      <dsp:spPr>
        <a:xfrm rot="5400000">
          <a:off x="-186690" y="3573427"/>
          <a:ext cx="1244606" cy="87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Eradication</a:t>
          </a:r>
        </a:p>
      </dsp:txBody>
      <dsp:txXfrm rot="-5400000">
        <a:off x="1" y="3822348"/>
        <a:ext cx="871224" cy="373382"/>
      </dsp:txXfrm>
    </dsp:sp>
    <dsp:sp modelId="{FA6BC53A-3A08-4C72-9082-08A2F3CC2924}">
      <dsp:nvSpPr>
        <dsp:cNvPr id="0" name=""/>
        <dsp:cNvSpPr/>
      </dsp:nvSpPr>
      <dsp:spPr>
        <a:xfrm rot="5400000">
          <a:off x="4565014" y="-307053"/>
          <a:ext cx="808994" cy="8196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Remove the attack’s root cause and mitigate its effects on the system.</a:t>
          </a:r>
        </a:p>
      </dsp:txBody>
      <dsp:txXfrm rot="-5400000">
        <a:off x="871224" y="3426229"/>
        <a:ext cx="8157082" cy="730010"/>
      </dsp:txXfrm>
    </dsp:sp>
    <dsp:sp modelId="{199E6A0C-6274-4561-8080-39BA3C95EF8F}">
      <dsp:nvSpPr>
        <dsp:cNvPr id="0" name=""/>
        <dsp:cNvSpPr/>
      </dsp:nvSpPr>
      <dsp:spPr>
        <a:xfrm rot="5400000">
          <a:off x="-186690" y="4702292"/>
          <a:ext cx="1244606" cy="87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Recovery</a:t>
          </a:r>
        </a:p>
      </dsp:txBody>
      <dsp:txXfrm rot="-5400000">
        <a:off x="1" y="4951213"/>
        <a:ext cx="871224" cy="373382"/>
      </dsp:txXfrm>
    </dsp:sp>
    <dsp:sp modelId="{4F74C400-107C-4C8D-8D42-AA4B08CC51BC}">
      <dsp:nvSpPr>
        <dsp:cNvPr id="0" name=""/>
        <dsp:cNvSpPr/>
      </dsp:nvSpPr>
      <dsp:spPr>
        <a:xfrm rot="5400000">
          <a:off x="4554768" y="802403"/>
          <a:ext cx="808994" cy="8196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Restore the system to normal operations after the attack is eradicated.</a:t>
          </a:r>
        </a:p>
      </dsp:txBody>
      <dsp:txXfrm rot="-5400000">
        <a:off x="860978" y="4535685"/>
        <a:ext cx="8157082" cy="730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923B8-ADA3-4C63-B86A-502ADC56A23E}">
      <dsp:nvSpPr>
        <dsp:cNvPr id="0" name=""/>
        <dsp:cNvSpPr/>
      </dsp:nvSpPr>
      <dsp:spPr>
        <a:xfrm>
          <a:off x="1309185" y="906795"/>
          <a:ext cx="453888" cy="1777444"/>
        </a:xfrm>
        <a:custGeom>
          <a:avLst/>
          <a:gdLst/>
          <a:ahLst/>
          <a:cxnLst/>
          <a:rect l="0" t="0" r="0" b="0"/>
          <a:pathLst>
            <a:path>
              <a:moveTo>
                <a:pt x="453888" y="1777444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FD24E-1479-40E5-B3D6-7821D7452A43}">
      <dsp:nvSpPr>
        <dsp:cNvPr id="0" name=""/>
        <dsp:cNvSpPr/>
      </dsp:nvSpPr>
      <dsp:spPr>
        <a:xfrm>
          <a:off x="1763073" y="2684239"/>
          <a:ext cx="982457" cy="119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592"/>
              </a:lnTo>
              <a:lnTo>
                <a:pt x="982457" y="1039592"/>
              </a:lnTo>
              <a:lnTo>
                <a:pt x="982457" y="11985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9BC49-C921-4615-9301-D377F42311A0}">
      <dsp:nvSpPr>
        <dsp:cNvPr id="0" name=""/>
        <dsp:cNvSpPr/>
      </dsp:nvSpPr>
      <dsp:spPr>
        <a:xfrm>
          <a:off x="838986" y="2684239"/>
          <a:ext cx="924086" cy="1521890"/>
        </a:xfrm>
        <a:custGeom>
          <a:avLst/>
          <a:gdLst/>
          <a:ahLst/>
          <a:cxnLst/>
          <a:rect l="0" t="0" r="0" b="0"/>
          <a:pathLst>
            <a:path>
              <a:moveTo>
                <a:pt x="924086" y="0"/>
              </a:moveTo>
              <a:lnTo>
                <a:pt x="924086" y="1362963"/>
              </a:lnTo>
              <a:lnTo>
                <a:pt x="0" y="1362963"/>
              </a:lnTo>
              <a:lnTo>
                <a:pt x="0" y="15218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98F78-2E26-4CDB-A8A1-E6305A3531E6}">
      <dsp:nvSpPr>
        <dsp:cNvPr id="0" name=""/>
        <dsp:cNvSpPr/>
      </dsp:nvSpPr>
      <dsp:spPr>
        <a:xfrm>
          <a:off x="1105319" y="2364409"/>
          <a:ext cx="1315507" cy="319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611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CISO</a:t>
          </a:r>
        </a:p>
      </dsp:txBody>
      <dsp:txXfrm>
        <a:off x="1105319" y="2364409"/>
        <a:ext cx="1315507" cy="319829"/>
      </dsp:txXfrm>
    </dsp:sp>
    <dsp:sp modelId="{EC22DD1B-024E-404B-93B7-4587815AE8E4}">
      <dsp:nvSpPr>
        <dsp:cNvPr id="0" name=""/>
        <dsp:cNvSpPr/>
      </dsp:nvSpPr>
      <dsp:spPr>
        <a:xfrm>
          <a:off x="1782010" y="2697787"/>
          <a:ext cx="1118425" cy="554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Lead </a:t>
          </a:r>
          <a:r>
            <a:rPr lang="es-MX" sz="11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strategy</a:t>
          </a:r>
          <a:r>
            <a:rPr lang="es-MX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, </a:t>
          </a:r>
          <a:r>
            <a:rPr lang="es-MX" sz="11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incident</a:t>
          </a:r>
          <a:r>
            <a:rPr lang="es-MX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 response </a:t>
          </a:r>
          <a:r>
            <a:rPr lang="es-MX" sz="11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oversight</a:t>
          </a:r>
          <a:r>
            <a:rPr lang="es-MX" sz="900" kern="1200" dirty="0"/>
            <a:t>.</a:t>
          </a:r>
          <a:endParaRPr lang="en-US" sz="900" kern="1200" dirty="0"/>
        </a:p>
      </dsp:txBody>
      <dsp:txXfrm>
        <a:off x="1782010" y="2697787"/>
        <a:ext cx="1118425" cy="554222"/>
      </dsp:txXfrm>
    </dsp:sp>
    <dsp:sp modelId="{45DF8893-5998-4F63-9929-15632F28BEC5}">
      <dsp:nvSpPr>
        <dsp:cNvPr id="0" name=""/>
        <dsp:cNvSpPr/>
      </dsp:nvSpPr>
      <dsp:spPr>
        <a:xfrm>
          <a:off x="32948" y="4206129"/>
          <a:ext cx="1612076" cy="400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611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Analyst</a:t>
          </a:r>
        </a:p>
      </dsp:txBody>
      <dsp:txXfrm>
        <a:off x="32948" y="4206129"/>
        <a:ext cx="1612076" cy="400868"/>
      </dsp:txXfrm>
    </dsp:sp>
    <dsp:sp modelId="{2C65CB9B-ED7D-477B-BBD6-58D8F6685D1F}">
      <dsp:nvSpPr>
        <dsp:cNvPr id="0" name=""/>
        <dsp:cNvSpPr/>
      </dsp:nvSpPr>
      <dsp:spPr>
        <a:xfrm>
          <a:off x="426342" y="4632814"/>
          <a:ext cx="1257978" cy="381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Threat detection, analysis, response</a:t>
          </a:r>
        </a:p>
      </dsp:txBody>
      <dsp:txXfrm>
        <a:off x="426342" y="4632814"/>
        <a:ext cx="1257978" cy="381193"/>
      </dsp:txXfrm>
    </dsp:sp>
    <dsp:sp modelId="{318B2559-BF9B-4937-A1D6-ADB92D48EB70}">
      <dsp:nvSpPr>
        <dsp:cNvPr id="0" name=""/>
        <dsp:cNvSpPr/>
      </dsp:nvSpPr>
      <dsp:spPr>
        <a:xfrm>
          <a:off x="2087776" y="3882758"/>
          <a:ext cx="1315507" cy="349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611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</dsp:txBody>
      <dsp:txXfrm>
        <a:off x="2087776" y="3882758"/>
        <a:ext cx="1315507" cy="349757"/>
      </dsp:txXfrm>
    </dsp:sp>
    <dsp:sp modelId="{7AD82030-CD93-4E73-8A41-683660300068}">
      <dsp:nvSpPr>
        <dsp:cNvPr id="0" name=""/>
        <dsp:cNvSpPr/>
      </dsp:nvSpPr>
      <dsp:spPr>
        <a:xfrm>
          <a:off x="2075053" y="4262054"/>
          <a:ext cx="1545383" cy="6345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Legal compliance, incident reporting, communication with authorities </a:t>
          </a:r>
        </a:p>
      </dsp:txBody>
      <dsp:txXfrm>
        <a:off x="2075053" y="4262054"/>
        <a:ext cx="1545383" cy="634544"/>
      </dsp:txXfrm>
    </dsp:sp>
    <dsp:sp modelId="{B44BA533-1239-4E28-84B8-AAE0C587C635}">
      <dsp:nvSpPr>
        <dsp:cNvPr id="0" name=""/>
        <dsp:cNvSpPr/>
      </dsp:nvSpPr>
      <dsp:spPr>
        <a:xfrm>
          <a:off x="1309185" y="627137"/>
          <a:ext cx="1305944" cy="559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611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CIO</a:t>
          </a:r>
        </a:p>
      </dsp:txBody>
      <dsp:txXfrm>
        <a:off x="1309185" y="627137"/>
        <a:ext cx="1305944" cy="559315"/>
      </dsp:txXfrm>
    </dsp:sp>
    <dsp:sp modelId="{0A26DBA9-6B94-45A8-AAD6-F917FC8B7433}">
      <dsp:nvSpPr>
        <dsp:cNvPr id="0" name=""/>
        <dsp:cNvSpPr/>
      </dsp:nvSpPr>
      <dsp:spPr>
        <a:xfrm>
          <a:off x="1852377" y="1190398"/>
          <a:ext cx="1560562" cy="834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Oversee compliance, manage external communications, mitigate reputational risks.</a:t>
          </a:r>
        </a:p>
      </dsp:txBody>
      <dsp:txXfrm>
        <a:off x="1852377" y="1190398"/>
        <a:ext cx="1560562" cy="83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081C-8ACB-4A90-9D05-FA87BE5DF04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F56C9-9634-414A-BC1A-2FD6B0E7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F56C9-9634-414A-BC1A-2FD6B0E7D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66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3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E5A9-7CA9-4312-BF91-5085E9545A1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E232-AD95-445C-81B0-59F67618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3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295-19F8-11A0-86A9-7C44FCFA4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1286"/>
            <a:ext cx="8791575" cy="112479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Zero-day Attack Incident Response Playbook for </a:t>
            </a:r>
            <a:r>
              <a:rPr lang="en-US" sz="3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nYU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Langone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C41DE-85D1-FDA6-7565-CC837679F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80765"/>
            <a:ext cx="8791575" cy="178833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Prepared by: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Thierno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Niang,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       Andrew Blair,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guerraiche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Yevhenii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kremenchutskyi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34348488-A5AA-772C-770C-71720205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11" y="5218341"/>
            <a:ext cx="1876424" cy="1536377"/>
          </a:xfrm>
          <a:prstGeom prst="rect">
            <a:avLst/>
          </a:prstGeom>
        </p:spPr>
      </p:pic>
      <p:pic>
        <p:nvPicPr>
          <p:cNvPr id="9" name="Graphic 8" descr="Shield Tick with solid fill">
            <a:extLst>
              <a:ext uri="{FF2B5EF4-FFF2-40B4-BE49-F238E27FC236}">
                <a16:creationId xmlns:a16="http://schemas.microsoft.com/office/drawing/2014/main" id="{85B9533F-E06F-E716-7418-C86C6A66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4031" y="5165725"/>
            <a:ext cx="1876424" cy="1536377"/>
          </a:xfrm>
          <a:prstGeom prst="rect">
            <a:avLst/>
          </a:prstGeom>
        </p:spPr>
      </p:pic>
      <p:pic>
        <p:nvPicPr>
          <p:cNvPr id="13" name="Graphic 12" descr="Lock outline">
            <a:extLst>
              <a:ext uri="{FF2B5EF4-FFF2-40B4-BE49-F238E27FC236}">
                <a16:creationId xmlns:a16="http://schemas.microsoft.com/office/drawing/2014/main" id="{8E190A6B-E24B-20C5-9CD7-A9F8E8C79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9214" y="5273791"/>
            <a:ext cx="1494817" cy="14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DE21-0837-223E-852A-30527095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79731"/>
            <a:ext cx="9906000" cy="7444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zero-day attack?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EC36-C848-4A5A-8CAF-DE2D34D5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98336"/>
            <a:ext cx="9906000" cy="328635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Zero-day Attacks exploit weaknesses in software or systems that are unknown to everyone, including developers who created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Zero-day Vulnerabilities remain unpatched, giving attackers a window of opportunity to breach security before patch is released.</a:t>
            </a:r>
          </a:p>
          <a:p>
            <a:r>
              <a:rPr lang="en-US" sz="3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IT MATTERS in HEALTHCARE?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Healthcare systems store highly sensitive information, like patient records and treatment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A zero-day attack can lead to stolen data, operational disruptions, and risks to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5C3785-DB40-947C-A1F5-122BF7E87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101128"/>
              </p:ext>
            </p:extLst>
          </p:nvPr>
        </p:nvGraphicFramePr>
        <p:xfrm>
          <a:off x="1367987" y="5462123"/>
          <a:ext cx="9807114" cy="128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54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CDD5-1329-419C-3C80-AD0ADFDC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91" y="696280"/>
            <a:ext cx="9906000" cy="725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this matters for NYU Langone health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91CF-C51E-C55C-4848-20E4D0FF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491" y="1421443"/>
            <a:ext cx="7721767" cy="52715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CYBERATTACKS ON HEALTHCARE SYSTEM NOT JUST TECHNICAL THREAT, THEY MIGHT IMPACT LIVES. A SINGLE BREACH CAN COMPROMISE PATIENT DATA, DISTRUPT MEDICAL TREATMENTS, AND EVEN DELAY SURGERIES.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2021 Microsoft exchange server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vulnerability: A BREACH THAT EXPLOITED UNPATCHED VULNERABILITIES IN HEALTHCARE ORGANIZATIONS, EXPOSING PATIENT RECORDS AND CAUSING SIGNIFICANT OPERATIONAL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Nyu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LANGONE HANDLES LOST OF SENSITIVE PATIENT DATA AND OPERATE CRITICAL SYSTEMS WHICH COULD BE VALUABLE TARGET FOR ATTACKERS.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BREACH COULD COMPROMISE NOT ONLY DATA SECURITY BUT ALSO THE HOSPITAL’S REPUTATION AND ABILITY TO DELIVER CARE.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CAB880-07D9-BCA2-F868-69326CF56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537638"/>
              </p:ext>
            </p:extLst>
          </p:nvPr>
        </p:nvGraphicFramePr>
        <p:xfrm>
          <a:off x="8782258" y="1421443"/>
          <a:ext cx="3409741" cy="5271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76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5C00-615A-1F1E-B67D-1F3C7FB8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35292"/>
            <a:ext cx="9906000" cy="6033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Objective of the Playbook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F749-D635-CEF5-6530-68F5E779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96317"/>
            <a:ext cx="9906000" cy="31077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Minimize damage: Ensure a quick, organized response to reduce the impact of a zero-day attack, protecting patient data and critical medical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Maintain Continuity: Keep HealthCare systems like patient records, scheduling, and treatment monitoring operational with minimal disruptions, ensuring uninterrupted care for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Align with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framework: Follow the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cybersecurity framework to manage risks effectively, safeguarding patient privacy and hospital operations.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CAB55E-795B-F986-245F-5975F1715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289309"/>
              </p:ext>
            </p:extLst>
          </p:nvPr>
        </p:nvGraphicFramePr>
        <p:xfrm>
          <a:off x="1141410" y="4853354"/>
          <a:ext cx="9906000" cy="187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5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C20-181E-4DA5-27FB-263A0D73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718"/>
            <a:ext cx="9905998" cy="5221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 respond to a zero-day attack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80F419-7D1E-C875-8D77-ED9A0CADD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830833"/>
              </p:ext>
            </p:extLst>
          </p:nvPr>
        </p:nvGraphicFramePr>
        <p:xfrm>
          <a:off x="1143000" y="897625"/>
          <a:ext cx="9067799" cy="576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36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4C88-73D8-AA6C-3552-26429D6F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this incident is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1B4E-C6E9-6EA0-3843-6E773C0B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485"/>
            <a:ext cx="7669213" cy="553726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Breaches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trusted healthcare provider, protecting patient data is critical to maintaining confidentiality and trust.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Operational Disruptions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Delays in operations could impact patient care and hospital efficiency, potentially leading to longer wait times and rescheduled surgeries.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Financial Loss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Financial costs from ransom payments, legal expenses, recovery efforts and reputational damage can strain resources and move funds from patient care and hospital operations.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Patient Safety risks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Patient safety is the top priority at NYU Langone, any disruptions to healthcare services could have serious consequences, from misdiagnoses to delayed treatments.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5C91DA-36AC-1276-0BEF-CF90FD874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923845"/>
              </p:ext>
            </p:extLst>
          </p:nvPr>
        </p:nvGraphicFramePr>
        <p:xfrm>
          <a:off x="8810625" y="1629535"/>
          <a:ext cx="338137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18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5A96-980E-8C0A-A699-F39E010B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949"/>
            <a:ext cx="9905998" cy="5143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does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DA60-B043-CF41-A927-1EEAFFD7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750"/>
            <a:ext cx="7069138" cy="558165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 Analyst: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first line of defense at NYU Langone Health, provides early detection of any cybersecurity threats. 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CIO(Chief Information Officer):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Oversee compliance with healthcare regulations, manage external communications, mitigate reputational risks by working closely with legal and PR teams.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CISO(Chief Information Security Officer):</a:t>
            </a:r>
          </a:p>
          <a:p>
            <a:pPr lvl="1"/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Directs the cybersecurity response, ensuring that NYU Langone’s security policies and strategies are effectively executed.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Legal:</a:t>
            </a:r>
          </a:p>
          <a:p>
            <a:pPr lvl="1"/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advise on compliance issues like HIPPA, manage legal implications, and coordinate with regulatory bodies.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60E912-3A5F-E3E1-E0CB-BCE2E474E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912621"/>
              </p:ext>
            </p:extLst>
          </p:nvPr>
        </p:nvGraphicFramePr>
        <p:xfrm>
          <a:off x="8324849" y="570910"/>
          <a:ext cx="3657599" cy="589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511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F7A0-5271-001B-7ECC-9BFB0AD9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6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Keeping everyone informed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60C-B768-9E2F-535E-615B7ED9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5253"/>
            <a:ext cx="9905999" cy="319719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Internal Communication:</a:t>
            </a:r>
          </a:p>
          <a:p>
            <a:pPr lvl="1"/>
            <a:r>
              <a:rPr lang="en-US" sz="2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Team Updates: </a:t>
            </a: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Regular meetings for incident response teams to ensure coordination and timely action.</a:t>
            </a:r>
          </a:p>
          <a:p>
            <a:pPr lvl="1"/>
            <a:r>
              <a:rPr lang="en-US" sz="2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 reports: </a:t>
            </a: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progress with leadership and key stakeholders to keep them informed about the incident’s response efforts.</a:t>
            </a:r>
          </a:p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External communication: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Patients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Notify affected individuals as per HIPPA breach notifications requirements to ensure transparency and preserve patient trust.</a:t>
            </a:r>
          </a:p>
          <a:p>
            <a:pPr lvl="1"/>
            <a:r>
              <a:rPr lang="en-US" sz="2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Regulators</a:t>
            </a: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: Report the incident to authorities as required by law to ensure compliance with healthcare regulations and legal obligations.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05E89-6EC4-F8FA-4762-1F65B8ACB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77175"/>
              </p:ext>
            </p:extLst>
          </p:nvPr>
        </p:nvGraphicFramePr>
        <p:xfrm>
          <a:off x="2030411" y="4362449"/>
          <a:ext cx="8128000" cy="228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892">
                  <a:extLst>
                    <a:ext uri="{9D8B030D-6E8A-4147-A177-3AD203B41FA5}">
                      <a16:colId xmlns:a16="http://schemas.microsoft.com/office/drawing/2014/main" val="678044805"/>
                    </a:ext>
                  </a:extLst>
                </a:gridCol>
                <a:gridCol w="4065108">
                  <a:extLst>
                    <a:ext uri="{9D8B030D-6E8A-4147-A177-3AD203B41FA5}">
                      <a16:colId xmlns:a16="http://schemas.microsoft.com/office/drawing/2014/main" val="3243487978"/>
                    </a:ext>
                  </a:extLst>
                </a:gridCol>
              </a:tblGrid>
              <a:tr h="820194">
                <a:tc>
                  <a:txBody>
                    <a:bodyPr/>
                    <a:lstStyle/>
                    <a:p>
                      <a:r>
                        <a:rPr lang="en-US" dirty="0"/>
                        <a:t>Internal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53883"/>
                  </a:ext>
                </a:extLst>
              </a:tr>
              <a:tr h="13970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Audience: IR team, leadership.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Communication: team meetings, email, incident reports.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Audience: Patients, regulators, public.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Communications: breach notifications, public statements, legal filings.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92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413</TotalTime>
  <Words>802</Words>
  <Application>Microsoft Office PowerPoint</Application>
  <PresentationFormat>Widescreen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Tw Cen MT</vt:lpstr>
      <vt:lpstr>Circuit</vt:lpstr>
      <vt:lpstr>Zero-day Attack Incident Response Playbook for nYU Langone health</vt:lpstr>
      <vt:lpstr>What is a zero-day attack?</vt:lpstr>
      <vt:lpstr>Why this matters for NYU Langone health</vt:lpstr>
      <vt:lpstr>Objective of the Playbook</vt:lpstr>
      <vt:lpstr>How we respond to a zero-day attack</vt:lpstr>
      <vt:lpstr>Why this incident is critical</vt:lpstr>
      <vt:lpstr>Who does what?</vt:lpstr>
      <vt:lpstr>Keeping everyone informed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YEVHENII KREMENCHUTSKYI</dc:creator>
  <cp:lastModifiedBy>YEVHENII KREMENCHUTSKYI</cp:lastModifiedBy>
  <cp:revision>5</cp:revision>
  <dcterms:created xsi:type="dcterms:W3CDTF">2024-11-29T20:37:18Z</dcterms:created>
  <dcterms:modified xsi:type="dcterms:W3CDTF">2024-12-09T03:01:30Z</dcterms:modified>
</cp:coreProperties>
</file>