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66" r:id="rId3"/>
    <p:sldId id="472" r:id="rId4"/>
    <p:sldId id="466" r:id="rId5"/>
    <p:sldId id="471" r:id="rId6"/>
    <p:sldId id="470" r:id="rId7"/>
    <p:sldId id="469" r:id="rId8"/>
    <p:sldId id="468" r:id="rId9"/>
    <p:sldId id="473" r:id="rId10"/>
    <p:sldId id="367" r:id="rId11"/>
    <p:sldId id="369" r:id="rId12"/>
    <p:sldId id="368" r:id="rId13"/>
    <p:sldId id="370" r:id="rId14"/>
    <p:sldId id="371" r:id="rId15"/>
    <p:sldId id="372" r:id="rId16"/>
    <p:sldId id="377" r:id="rId17"/>
    <p:sldId id="378" r:id="rId18"/>
    <p:sldId id="373" r:id="rId19"/>
    <p:sldId id="474" r:id="rId20"/>
    <p:sldId id="376" r:id="rId21"/>
    <p:sldId id="380" r:id="rId22"/>
    <p:sldId id="374" r:id="rId23"/>
    <p:sldId id="375" r:id="rId24"/>
    <p:sldId id="4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ED41B-5581-4ED3-AA0B-88D9B2FFF8DB}" v="15" dt="2024-03-09T12:23:32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7" autoAdjust="0"/>
    <p:restoredTop sz="94248" autoAdjust="0"/>
  </p:normalViewPr>
  <p:slideViewPr>
    <p:cSldViewPr>
      <p:cViewPr varScale="1">
        <p:scale>
          <a:sx n="104" d="100"/>
          <a:sy n="104" d="100"/>
        </p:scale>
        <p:origin x="244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04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o Almeida das Rosas" userId="78e79f35-ba31-4c0b-a794-470629228134" providerId="ADAL" clId="{818E697B-CB72-44CF-8DB1-EC7BE4D1EAB2}"/>
    <pc:docChg chg="custSel modSld">
      <pc:chgData name="Joao Almeida das Rosas" userId="78e79f35-ba31-4c0b-a794-470629228134" providerId="ADAL" clId="{818E697B-CB72-44CF-8DB1-EC7BE4D1EAB2}" dt="2024-02-23T12:27:06.692" v="72" actId="20577"/>
      <pc:docMkLst>
        <pc:docMk/>
      </pc:docMkLst>
      <pc:sldChg chg="modSp mod">
        <pc:chgData name="Joao Almeida das Rosas" userId="78e79f35-ba31-4c0b-a794-470629228134" providerId="ADAL" clId="{818E697B-CB72-44CF-8DB1-EC7BE4D1EAB2}" dt="2024-02-23T12:19:46.837" v="16" actId="20577"/>
        <pc:sldMkLst>
          <pc:docMk/>
          <pc:sldMk cId="0" sldId="256"/>
        </pc:sldMkLst>
        <pc:spChg chg="mod">
          <ac:chgData name="Joao Almeida das Rosas" userId="78e79f35-ba31-4c0b-a794-470629228134" providerId="ADAL" clId="{818E697B-CB72-44CF-8DB1-EC7BE4D1EAB2}" dt="2024-02-23T12:13:54.186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818E697B-CB72-44CF-8DB1-EC7BE4D1EAB2}" dt="2024-02-23T12:19:46.837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">
        <pc:chgData name="Joao Almeida das Rosas" userId="78e79f35-ba31-4c0b-a794-470629228134" providerId="ADAL" clId="{818E697B-CB72-44CF-8DB1-EC7BE4D1EAB2}" dt="2024-02-23T12:25:22.447" v="54" actId="1076"/>
        <pc:sldMkLst>
          <pc:docMk/>
          <pc:sldMk cId="3622620208" sldId="414"/>
        </pc:sldMkLst>
        <pc:spChg chg="mod">
          <ac:chgData name="Joao Almeida das Rosas" userId="78e79f35-ba31-4c0b-a794-470629228134" providerId="ADAL" clId="{818E697B-CB72-44CF-8DB1-EC7BE4D1EAB2}" dt="2024-02-23T12:22:18.472" v="50" actId="20577"/>
          <ac:spMkLst>
            <pc:docMk/>
            <pc:sldMk cId="3622620208" sldId="414"/>
            <ac:spMk id="2" creationId="{3A1FCFEE-E1BD-4C8B-8DEA-C6B27FDF473A}"/>
          </ac:spMkLst>
        </pc:spChg>
        <pc:picChg chg="del">
          <ac:chgData name="Joao Almeida das Rosas" userId="78e79f35-ba31-4c0b-a794-470629228134" providerId="ADAL" clId="{818E697B-CB72-44CF-8DB1-EC7BE4D1EAB2}" dt="2024-02-23T12:25:17.204" v="51" actId="478"/>
          <ac:picMkLst>
            <pc:docMk/>
            <pc:sldMk cId="3622620208" sldId="414"/>
            <ac:picMk id="4" creationId="{BBD5A80A-8380-4A5F-4D60-8C104BB012DD}"/>
          </ac:picMkLst>
        </pc:picChg>
        <pc:picChg chg="add mod">
          <ac:chgData name="Joao Almeida das Rosas" userId="78e79f35-ba31-4c0b-a794-470629228134" providerId="ADAL" clId="{818E697B-CB72-44CF-8DB1-EC7BE4D1EAB2}" dt="2024-02-23T12:25:22.447" v="54" actId="1076"/>
          <ac:picMkLst>
            <pc:docMk/>
            <pc:sldMk cId="3622620208" sldId="414"/>
            <ac:picMk id="5" creationId="{05841D3A-AC53-D42F-ABFE-9E1A9D5F23C1}"/>
          </ac:picMkLst>
        </pc:picChg>
      </pc:sldChg>
      <pc:sldChg chg="addSp delSp modSp mod">
        <pc:chgData name="Joao Almeida das Rosas" userId="78e79f35-ba31-4c0b-a794-470629228134" providerId="ADAL" clId="{818E697B-CB72-44CF-8DB1-EC7BE4D1EAB2}" dt="2024-02-23T12:26:47.987" v="64"/>
        <pc:sldMkLst>
          <pc:docMk/>
          <pc:sldMk cId="3717758162" sldId="456"/>
        </pc:sldMkLst>
        <pc:spChg chg="mod">
          <ac:chgData name="Joao Almeida das Rosas" userId="78e79f35-ba31-4c0b-a794-470629228134" providerId="ADAL" clId="{818E697B-CB72-44CF-8DB1-EC7BE4D1EAB2}" dt="2024-02-23T12:26:47.987" v="64"/>
          <ac:spMkLst>
            <pc:docMk/>
            <pc:sldMk cId="3717758162" sldId="456"/>
            <ac:spMk id="6" creationId="{0AFC93B8-70BF-DFF6-5D9C-9CC52A50A778}"/>
          </ac:spMkLst>
        </pc:spChg>
        <pc:spChg chg="mod">
          <ac:chgData name="Joao Almeida das Rosas" userId="78e79f35-ba31-4c0b-a794-470629228134" providerId="ADAL" clId="{818E697B-CB72-44CF-8DB1-EC7BE4D1EAB2}" dt="2024-02-23T12:26:26.907" v="62" actId="1076"/>
          <ac:spMkLst>
            <pc:docMk/>
            <pc:sldMk cId="3717758162" sldId="456"/>
            <ac:spMk id="11" creationId="{6F56805F-42E2-4624-A612-D21217EE2DE7}"/>
          </ac:spMkLst>
        </pc:spChg>
        <pc:picChg chg="add mod">
          <ac:chgData name="Joao Almeida das Rosas" userId="78e79f35-ba31-4c0b-a794-470629228134" providerId="ADAL" clId="{818E697B-CB72-44CF-8DB1-EC7BE4D1EAB2}" dt="2024-02-23T12:26:28.448" v="63" actId="1076"/>
          <ac:picMkLst>
            <pc:docMk/>
            <pc:sldMk cId="3717758162" sldId="456"/>
            <ac:picMk id="4" creationId="{14753BFD-BCC5-751A-87A1-4589A31EC906}"/>
          </ac:picMkLst>
        </pc:picChg>
        <pc:picChg chg="del">
          <ac:chgData name="Joao Almeida das Rosas" userId="78e79f35-ba31-4c0b-a794-470629228134" providerId="ADAL" clId="{818E697B-CB72-44CF-8DB1-EC7BE4D1EAB2}" dt="2024-02-23T12:26:04.575" v="55" actId="478"/>
          <ac:picMkLst>
            <pc:docMk/>
            <pc:sldMk cId="3717758162" sldId="456"/>
            <ac:picMk id="8" creationId="{E9EB76DA-003B-E172-80EA-01061AA0C3AF}"/>
          </ac:picMkLst>
        </pc:picChg>
      </pc:sldChg>
      <pc:sldChg chg="modSp mod">
        <pc:chgData name="Joao Almeida das Rosas" userId="78e79f35-ba31-4c0b-a794-470629228134" providerId="ADAL" clId="{818E697B-CB72-44CF-8DB1-EC7BE4D1EAB2}" dt="2024-02-23T12:27:06.692" v="72" actId="20577"/>
        <pc:sldMkLst>
          <pc:docMk/>
          <pc:sldMk cId="723094172" sldId="462"/>
        </pc:sldMkLst>
        <pc:spChg chg="mod">
          <ac:chgData name="Joao Almeida das Rosas" userId="78e79f35-ba31-4c0b-a794-470629228134" providerId="ADAL" clId="{818E697B-CB72-44CF-8DB1-EC7BE4D1EAB2}" dt="2024-02-23T12:27:06.692" v="72" actId="20577"/>
          <ac:spMkLst>
            <pc:docMk/>
            <pc:sldMk cId="723094172" sldId="462"/>
            <ac:spMk id="2" creationId="{273A2AB6-E88C-4015-B237-F970D87CAC5D}"/>
          </ac:spMkLst>
        </pc:spChg>
      </pc:sldChg>
      <pc:sldChg chg="modSp mod">
        <pc:chgData name="Joao Almeida das Rosas" userId="78e79f35-ba31-4c0b-a794-470629228134" providerId="ADAL" clId="{818E697B-CB72-44CF-8DB1-EC7BE4D1EAB2}" dt="2024-02-23T12:21:24.132" v="48" actId="20577"/>
        <pc:sldMkLst>
          <pc:docMk/>
          <pc:sldMk cId="3439473860" sldId="466"/>
        </pc:sldMkLst>
        <pc:spChg chg="mod">
          <ac:chgData name="Joao Almeida das Rosas" userId="78e79f35-ba31-4c0b-a794-470629228134" providerId="ADAL" clId="{818E697B-CB72-44CF-8DB1-EC7BE4D1EAB2}" dt="2024-02-23T12:21:24.132" v="48" actId="20577"/>
          <ac:spMkLst>
            <pc:docMk/>
            <pc:sldMk cId="3439473860" sldId="466"/>
            <ac:spMk id="3" creationId="{18A9C03D-5C0D-5D05-8E1F-6AFED2DF1291}"/>
          </ac:spMkLst>
        </pc:spChg>
      </pc:sldChg>
    </pc:docChg>
  </pc:docChgLst>
  <pc:docChgLst>
    <pc:chgData name="Joao Almeida das Rosas" userId="78e79f35-ba31-4c0b-a794-470629228134" providerId="ADAL" clId="{40EED41B-5581-4ED3-AA0B-88D9B2FFF8DB}"/>
    <pc:docChg chg="custSel addSld modSld sldOrd">
      <pc:chgData name="Joao Almeida das Rosas" userId="78e79f35-ba31-4c0b-a794-470629228134" providerId="ADAL" clId="{40EED41B-5581-4ED3-AA0B-88D9B2FFF8DB}" dt="2024-03-09T12:31:24.697" v="260" actId="20577"/>
      <pc:docMkLst>
        <pc:docMk/>
      </pc:docMkLst>
      <pc:sldChg chg="modSp mod">
        <pc:chgData name="Joao Almeida das Rosas" userId="78e79f35-ba31-4c0b-a794-470629228134" providerId="ADAL" clId="{40EED41B-5581-4ED3-AA0B-88D9B2FFF8DB}" dt="2024-03-09T12:31:24.697" v="260" actId="20577"/>
        <pc:sldMkLst>
          <pc:docMk/>
          <pc:sldMk cId="0" sldId="256"/>
        </pc:sldMkLst>
        <pc:spChg chg="mod">
          <ac:chgData name="Joao Almeida das Rosas" userId="78e79f35-ba31-4c0b-a794-470629228134" providerId="ADAL" clId="{40EED41B-5581-4ED3-AA0B-88D9B2FFF8DB}" dt="2024-03-09T12:31:24.697" v="26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oao Almeida das Rosas" userId="78e79f35-ba31-4c0b-a794-470629228134" providerId="ADAL" clId="{40EED41B-5581-4ED3-AA0B-88D9B2FFF8DB}" dt="2024-03-07T12:22:13.560" v="182" actId="20577"/>
        <pc:sldMkLst>
          <pc:docMk/>
          <pc:sldMk cId="4256667881" sldId="366"/>
        </pc:sldMkLst>
        <pc:spChg chg="mod">
          <ac:chgData name="Joao Almeida das Rosas" userId="78e79f35-ba31-4c0b-a794-470629228134" providerId="ADAL" clId="{40EED41B-5581-4ED3-AA0B-88D9B2FFF8DB}" dt="2024-03-07T12:22:13.560" v="182" actId="20577"/>
          <ac:spMkLst>
            <pc:docMk/>
            <pc:sldMk cId="4256667881" sldId="366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40EED41B-5581-4ED3-AA0B-88D9B2FFF8DB}" dt="2024-03-07T11:24:29.325" v="64" actId="20577"/>
          <ac:spMkLst>
            <pc:docMk/>
            <pc:sldMk cId="4256667881" sldId="366"/>
            <ac:spMk id="3" creationId="{00000000-0000-0000-0000-000000000000}"/>
          </ac:spMkLst>
        </pc:spChg>
      </pc:sldChg>
      <pc:sldChg chg="modSp mod">
        <pc:chgData name="Joao Almeida das Rosas" userId="78e79f35-ba31-4c0b-a794-470629228134" providerId="ADAL" clId="{40EED41B-5581-4ED3-AA0B-88D9B2FFF8DB}" dt="2024-03-04T09:00:44.464" v="12" actId="1076"/>
        <pc:sldMkLst>
          <pc:docMk/>
          <pc:sldMk cId="1795642054" sldId="368"/>
        </pc:sldMkLst>
        <pc:picChg chg="mod">
          <ac:chgData name="Joao Almeida das Rosas" userId="78e79f35-ba31-4c0b-a794-470629228134" providerId="ADAL" clId="{40EED41B-5581-4ED3-AA0B-88D9B2FFF8DB}" dt="2024-03-04T09:00:44.464" v="12" actId="1076"/>
          <ac:picMkLst>
            <pc:docMk/>
            <pc:sldMk cId="1795642054" sldId="368"/>
            <ac:picMk id="20" creationId="{A0F9689F-85C5-7F87-71E8-2BC33F0FE658}"/>
          </ac:picMkLst>
        </pc:picChg>
      </pc:sldChg>
      <pc:sldChg chg="modSp mod">
        <pc:chgData name="Joao Almeida das Rosas" userId="78e79f35-ba31-4c0b-a794-470629228134" providerId="ADAL" clId="{40EED41B-5581-4ED3-AA0B-88D9B2FFF8DB}" dt="2024-03-04T08:59:56.463" v="10" actId="14100"/>
        <pc:sldMkLst>
          <pc:docMk/>
          <pc:sldMk cId="1664509148" sldId="369"/>
        </pc:sldMkLst>
        <pc:picChg chg="mod">
          <ac:chgData name="Joao Almeida das Rosas" userId="78e79f35-ba31-4c0b-a794-470629228134" providerId="ADAL" clId="{40EED41B-5581-4ED3-AA0B-88D9B2FFF8DB}" dt="2024-03-04T08:59:56.463" v="10" actId="14100"/>
          <ac:picMkLst>
            <pc:docMk/>
            <pc:sldMk cId="1664509148" sldId="369"/>
            <ac:picMk id="9" creationId="{3A0CBE3D-077F-D154-BCDE-4F56C9E9B2E2}"/>
          </ac:picMkLst>
        </pc:picChg>
      </pc:sldChg>
      <pc:sldChg chg="modSp mod">
        <pc:chgData name="Joao Almeida das Rosas" userId="78e79f35-ba31-4c0b-a794-470629228134" providerId="ADAL" clId="{40EED41B-5581-4ED3-AA0B-88D9B2FFF8DB}" dt="2024-03-07T12:45:42.373" v="206" actId="13926"/>
        <pc:sldMkLst>
          <pc:docMk/>
          <pc:sldMk cId="332986731" sldId="375"/>
        </pc:sldMkLst>
        <pc:spChg chg="mod">
          <ac:chgData name="Joao Almeida das Rosas" userId="78e79f35-ba31-4c0b-a794-470629228134" providerId="ADAL" clId="{40EED41B-5581-4ED3-AA0B-88D9B2FFF8DB}" dt="2024-03-07T12:45:42.373" v="206" actId="13926"/>
          <ac:spMkLst>
            <pc:docMk/>
            <pc:sldMk cId="332986731" sldId="375"/>
            <ac:spMk id="8" creationId="{729A04CB-DA43-AC8B-6ACF-36D757F0785D}"/>
          </ac:spMkLst>
        </pc:spChg>
      </pc:sldChg>
      <pc:sldChg chg="modSp mod setBg">
        <pc:chgData name="Joao Almeida das Rosas" userId="78e79f35-ba31-4c0b-a794-470629228134" providerId="ADAL" clId="{40EED41B-5581-4ED3-AA0B-88D9B2FFF8DB}" dt="2024-03-06T13:13:13.625" v="30"/>
        <pc:sldMkLst>
          <pc:docMk/>
          <pc:sldMk cId="29734402" sldId="376"/>
        </pc:sldMkLst>
        <pc:picChg chg="mod">
          <ac:chgData name="Joao Almeida das Rosas" userId="78e79f35-ba31-4c0b-a794-470629228134" providerId="ADAL" clId="{40EED41B-5581-4ED3-AA0B-88D9B2FFF8DB}" dt="2024-03-06T13:09:37.373" v="27" actId="1076"/>
          <ac:picMkLst>
            <pc:docMk/>
            <pc:sldMk cId="29734402" sldId="376"/>
            <ac:picMk id="7" creationId="{9A8995C1-D862-75FB-98B8-0743DBBD6AC5}"/>
          </ac:picMkLst>
        </pc:picChg>
      </pc:sldChg>
      <pc:sldChg chg="setBg">
        <pc:chgData name="Joao Almeida das Rosas" userId="78e79f35-ba31-4c0b-a794-470629228134" providerId="ADAL" clId="{40EED41B-5581-4ED3-AA0B-88D9B2FFF8DB}" dt="2024-03-06T13:13:08.651" v="29"/>
        <pc:sldMkLst>
          <pc:docMk/>
          <pc:sldMk cId="2444392160" sldId="380"/>
        </pc:sldMkLst>
      </pc:sldChg>
      <pc:sldChg chg="modSp mod ord">
        <pc:chgData name="Joao Almeida das Rosas" userId="78e79f35-ba31-4c0b-a794-470629228134" providerId="ADAL" clId="{40EED41B-5581-4ED3-AA0B-88D9B2FFF8DB}" dt="2024-03-07T12:22:58.959" v="193" actId="20577"/>
        <pc:sldMkLst>
          <pc:docMk/>
          <pc:sldMk cId="3439473860" sldId="466"/>
        </pc:sldMkLst>
        <pc:spChg chg="mod">
          <ac:chgData name="Joao Almeida das Rosas" userId="78e79f35-ba31-4c0b-a794-470629228134" providerId="ADAL" clId="{40EED41B-5581-4ED3-AA0B-88D9B2FFF8DB}" dt="2024-03-07T12:22:58.959" v="193" actId="20577"/>
          <ac:spMkLst>
            <pc:docMk/>
            <pc:sldMk cId="3439473860" sldId="466"/>
            <ac:spMk id="3" creationId="{18A9C03D-5C0D-5D05-8E1F-6AFED2DF1291}"/>
          </ac:spMkLst>
        </pc:spChg>
      </pc:sldChg>
      <pc:sldChg chg="modSp mod">
        <pc:chgData name="Joao Almeida das Rosas" userId="78e79f35-ba31-4c0b-a794-470629228134" providerId="ADAL" clId="{40EED41B-5581-4ED3-AA0B-88D9B2FFF8DB}" dt="2024-03-07T12:40:03.724" v="205" actId="13926"/>
        <pc:sldMkLst>
          <pc:docMk/>
          <pc:sldMk cId="3722128452" sldId="468"/>
        </pc:sldMkLst>
        <pc:spChg chg="mod">
          <ac:chgData name="Joao Almeida das Rosas" userId="78e79f35-ba31-4c0b-a794-470629228134" providerId="ADAL" clId="{40EED41B-5581-4ED3-AA0B-88D9B2FFF8DB}" dt="2024-03-07T12:40:03.724" v="205" actId="13926"/>
          <ac:spMkLst>
            <pc:docMk/>
            <pc:sldMk cId="3722128452" sldId="468"/>
            <ac:spMk id="3" creationId="{D67F4279-0477-8B55-0CD5-F74469ABCF63}"/>
          </ac:spMkLst>
        </pc:spChg>
      </pc:sldChg>
      <pc:sldChg chg="setBg">
        <pc:chgData name="Joao Almeida das Rosas" userId="78e79f35-ba31-4c0b-a794-470629228134" providerId="ADAL" clId="{40EED41B-5581-4ED3-AA0B-88D9B2FFF8DB}" dt="2024-03-07T12:28:28.034" v="203"/>
        <pc:sldMkLst>
          <pc:docMk/>
          <pc:sldMk cId="3905149017" sldId="470"/>
        </pc:sldMkLst>
      </pc:sldChg>
      <pc:sldChg chg="modSp mod">
        <pc:chgData name="Joao Almeida das Rosas" userId="78e79f35-ba31-4c0b-a794-470629228134" providerId="ADAL" clId="{40EED41B-5581-4ED3-AA0B-88D9B2FFF8DB}" dt="2024-03-07T12:23:13.319" v="202" actId="20577"/>
        <pc:sldMkLst>
          <pc:docMk/>
          <pc:sldMk cId="354121879" sldId="471"/>
        </pc:sldMkLst>
        <pc:spChg chg="mod">
          <ac:chgData name="Joao Almeida das Rosas" userId="78e79f35-ba31-4c0b-a794-470629228134" providerId="ADAL" clId="{40EED41B-5581-4ED3-AA0B-88D9B2FFF8DB}" dt="2024-03-07T12:23:13.319" v="202" actId="20577"/>
          <ac:spMkLst>
            <pc:docMk/>
            <pc:sldMk cId="354121879" sldId="471"/>
            <ac:spMk id="2" creationId="{10CB0EE5-6C5B-35F7-97DF-C48E10C221ED}"/>
          </ac:spMkLst>
        </pc:spChg>
      </pc:sldChg>
      <pc:sldChg chg="modSp mod">
        <pc:chgData name="Joao Almeida das Rosas" userId="78e79f35-ba31-4c0b-a794-470629228134" providerId="ADAL" clId="{40EED41B-5581-4ED3-AA0B-88D9B2FFF8DB}" dt="2024-03-06T12:44:26.453" v="23" actId="20577"/>
        <pc:sldMkLst>
          <pc:docMk/>
          <pc:sldMk cId="3925669157" sldId="472"/>
        </pc:sldMkLst>
        <pc:spChg chg="mod">
          <ac:chgData name="Joao Almeida das Rosas" userId="78e79f35-ba31-4c0b-a794-470629228134" providerId="ADAL" clId="{40EED41B-5581-4ED3-AA0B-88D9B2FFF8DB}" dt="2024-03-06T12:44:26.453" v="23" actId="20577"/>
          <ac:spMkLst>
            <pc:docMk/>
            <pc:sldMk cId="3925669157" sldId="472"/>
            <ac:spMk id="3" creationId="{D67F4279-0477-8B55-0CD5-F74469ABCF63}"/>
          </ac:spMkLst>
        </pc:spChg>
      </pc:sldChg>
      <pc:sldChg chg="setBg">
        <pc:chgData name="Joao Almeida das Rosas" userId="78e79f35-ba31-4c0b-a794-470629228134" providerId="ADAL" clId="{40EED41B-5581-4ED3-AA0B-88D9B2FFF8DB}" dt="2024-03-06T13:02:02.817" v="24"/>
        <pc:sldMkLst>
          <pc:docMk/>
          <pc:sldMk cId="1904395862" sldId="473"/>
        </pc:sldMkLst>
      </pc:sldChg>
      <pc:sldChg chg="addSp modSp new mod">
        <pc:chgData name="Joao Almeida das Rosas" userId="78e79f35-ba31-4c0b-a794-470629228134" providerId="ADAL" clId="{40EED41B-5581-4ED3-AA0B-88D9B2FFF8DB}" dt="2024-03-07T11:32:04.899" v="176" actId="11529"/>
        <pc:sldMkLst>
          <pc:docMk/>
          <pc:sldMk cId="1546473195" sldId="474"/>
        </pc:sldMkLst>
        <pc:spChg chg="mod">
          <ac:chgData name="Joao Almeida das Rosas" userId="78e79f35-ba31-4c0b-a794-470629228134" providerId="ADAL" clId="{40EED41B-5581-4ED3-AA0B-88D9B2FFF8DB}" dt="2024-03-07T11:28:39.549" v="82" actId="20577"/>
          <ac:spMkLst>
            <pc:docMk/>
            <pc:sldMk cId="1546473195" sldId="474"/>
            <ac:spMk id="2" creationId="{C196D366-7BBF-DACF-EE78-AE0FBC56D499}"/>
          </ac:spMkLst>
        </pc:spChg>
        <pc:spChg chg="mod">
          <ac:chgData name="Joao Almeida das Rosas" userId="78e79f35-ba31-4c0b-a794-470629228134" providerId="ADAL" clId="{40EED41B-5581-4ED3-AA0B-88D9B2FFF8DB}" dt="2024-03-07T11:29:05.233" v="153" actId="14100"/>
          <ac:spMkLst>
            <pc:docMk/>
            <pc:sldMk cId="1546473195" sldId="474"/>
            <ac:spMk id="3" creationId="{BAEDA816-AD57-6973-8305-008964E3D2C4}"/>
          </ac:spMkLst>
        </pc:spChg>
        <pc:picChg chg="add mod">
          <ac:chgData name="Joao Almeida das Rosas" userId="78e79f35-ba31-4c0b-a794-470629228134" providerId="ADAL" clId="{40EED41B-5581-4ED3-AA0B-88D9B2FFF8DB}" dt="2024-03-07T11:29:37.800" v="157" actId="1076"/>
          <ac:picMkLst>
            <pc:docMk/>
            <pc:sldMk cId="1546473195" sldId="474"/>
            <ac:picMk id="7" creationId="{D8E600D3-87D0-4EF9-3C68-00711F9B135F}"/>
          </ac:picMkLst>
        </pc:picChg>
        <pc:picChg chg="add mod">
          <ac:chgData name="Joao Almeida das Rosas" userId="78e79f35-ba31-4c0b-a794-470629228134" providerId="ADAL" clId="{40EED41B-5581-4ED3-AA0B-88D9B2FFF8DB}" dt="2024-03-07T11:29:44.299" v="161" actId="1076"/>
          <ac:picMkLst>
            <pc:docMk/>
            <pc:sldMk cId="1546473195" sldId="474"/>
            <ac:picMk id="9" creationId="{2E76D371-961D-78DE-7E20-D4E3E094F9A0}"/>
          </ac:picMkLst>
        </pc:picChg>
        <pc:picChg chg="add mod">
          <ac:chgData name="Joao Almeida das Rosas" userId="78e79f35-ba31-4c0b-a794-470629228134" providerId="ADAL" clId="{40EED41B-5581-4ED3-AA0B-88D9B2FFF8DB}" dt="2024-03-07T11:30:56.672" v="165" actId="1076"/>
          <ac:picMkLst>
            <pc:docMk/>
            <pc:sldMk cId="1546473195" sldId="474"/>
            <ac:picMk id="11" creationId="{908D93B3-2E83-CEDF-86C5-81928F789C32}"/>
          </ac:picMkLst>
        </pc:picChg>
        <pc:picChg chg="add mod">
          <ac:chgData name="Joao Almeida das Rosas" userId="78e79f35-ba31-4c0b-a794-470629228134" providerId="ADAL" clId="{40EED41B-5581-4ED3-AA0B-88D9B2FFF8DB}" dt="2024-03-07T11:31:03.416" v="170" actId="1076"/>
          <ac:picMkLst>
            <pc:docMk/>
            <pc:sldMk cId="1546473195" sldId="474"/>
            <ac:picMk id="13" creationId="{BD69BDAD-F1CD-B7FA-38F9-3C511C243C65}"/>
          </ac:picMkLst>
        </pc:picChg>
        <pc:cxnChg chg="add mod">
          <ac:chgData name="Joao Almeida das Rosas" userId="78e79f35-ba31-4c0b-a794-470629228134" providerId="ADAL" clId="{40EED41B-5581-4ED3-AA0B-88D9B2FFF8DB}" dt="2024-03-07T11:31:21.321" v="173" actId="14100"/>
          <ac:cxnSpMkLst>
            <pc:docMk/>
            <pc:sldMk cId="1546473195" sldId="474"/>
            <ac:cxnSpMk id="15" creationId="{F077AEC2-DFEA-782C-ED4D-1F2C675D9A50}"/>
          </ac:cxnSpMkLst>
        </pc:cxnChg>
        <pc:cxnChg chg="add mod">
          <ac:chgData name="Joao Almeida das Rosas" userId="78e79f35-ba31-4c0b-a794-470629228134" providerId="ADAL" clId="{40EED41B-5581-4ED3-AA0B-88D9B2FFF8DB}" dt="2024-03-07T11:31:48.209" v="175" actId="14100"/>
          <ac:cxnSpMkLst>
            <pc:docMk/>
            <pc:sldMk cId="1546473195" sldId="474"/>
            <ac:cxnSpMk id="19" creationId="{487D6521-FB3F-AE9B-2D3C-04352F237975}"/>
          </ac:cxnSpMkLst>
        </pc:cxnChg>
        <pc:cxnChg chg="add">
          <ac:chgData name="Joao Almeida das Rosas" userId="78e79f35-ba31-4c0b-a794-470629228134" providerId="ADAL" clId="{40EED41B-5581-4ED3-AA0B-88D9B2FFF8DB}" dt="2024-03-07T11:32:04.899" v="176" actId="11529"/>
          <ac:cxnSpMkLst>
            <pc:docMk/>
            <pc:sldMk cId="1546473195" sldId="474"/>
            <ac:cxnSpMk id="22" creationId="{0E26EE6F-A8DA-C59E-A464-C1496811E2AE}"/>
          </ac:cxnSpMkLst>
        </pc:cxnChg>
      </pc:sldChg>
      <pc:sldChg chg="addSp modSp new mod setBg">
        <pc:chgData name="Joao Almeida das Rosas" userId="78e79f35-ba31-4c0b-a794-470629228134" providerId="ADAL" clId="{40EED41B-5581-4ED3-AA0B-88D9B2FFF8DB}" dt="2024-03-09T12:24:47.529" v="257" actId="1076"/>
        <pc:sldMkLst>
          <pc:docMk/>
          <pc:sldMk cId="625313441" sldId="475"/>
        </pc:sldMkLst>
        <pc:spChg chg="mod">
          <ac:chgData name="Joao Almeida das Rosas" userId="78e79f35-ba31-4c0b-a794-470629228134" providerId="ADAL" clId="{40EED41B-5581-4ED3-AA0B-88D9B2FFF8DB}" dt="2024-03-09T12:23:05.797" v="216" actId="20577"/>
          <ac:spMkLst>
            <pc:docMk/>
            <pc:sldMk cId="625313441" sldId="475"/>
            <ac:spMk id="2" creationId="{6079A966-CB7C-21F3-234B-B1B00CA0AF4B}"/>
          </ac:spMkLst>
        </pc:spChg>
        <pc:spChg chg="mod">
          <ac:chgData name="Joao Almeida das Rosas" userId="78e79f35-ba31-4c0b-a794-470629228134" providerId="ADAL" clId="{40EED41B-5581-4ED3-AA0B-88D9B2FFF8DB}" dt="2024-03-09T12:23:25.924" v="253" actId="14100"/>
          <ac:spMkLst>
            <pc:docMk/>
            <pc:sldMk cId="625313441" sldId="475"/>
            <ac:spMk id="3" creationId="{3413EC73-03A9-F054-32BC-467A4BB4A66D}"/>
          </ac:spMkLst>
        </pc:spChg>
        <pc:spChg chg="mod">
          <ac:chgData name="Joao Almeida das Rosas" userId="78e79f35-ba31-4c0b-a794-470629228134" providerId="ADAL" clId="{40EED41B-5581-4ED3-AA0B-88D9B2FFF8DB}" dt="2024-03-09T12:23:03.049" v="208"/>
          <ac:spMkLst>
            <pc:docMk/>
            <pc:sldMk cId="625313441" sldId="475"/>
            <ac:spMk id="4" creationId="{DCFB1737-0424-C9A8-BB7D-CDFF06EE4977}"/>
          </ac:spMkLst>
        </pc:spChg>
        <pc:spChg chg="mod">
          <ac:chgData name="Joao Almeida das Rosas" userId="78e79f35-ba31-4c0b-a794-470629228134" providerId="ADAL" clId="{40EED41B-5581-4ED3-AA0B-88D9B2FFF8DB}" dt="2024-03-09T12:23:03.049" v="208"/>
          <ac:spMkLst>
            <pc:docMk/>
            <pc:sldMk cId="625313441" sldId="475"/>
            <ac:spMk id="5" creationId="{6D9FDA27-9DD4-4243-2F51-77006A07064E}"/>
          </ac:spMkLst>
        </pc:spChg>
        <pc:graphicFrameChg chg="add mod">
          <ac:chgData name="Joao Almeida das Rosas" userId="78e79f35-ba31-4c0b-a794-470629228134" providerId="ADAL" clId="{40EED41B-5581-4ED3-AA0B-88D9B2FFF8DB}" dt="2024-03-09T12:24:47.529" v="257" actId="1076"/>
          <ac:graphicFrameMkLst>
            <pc:docMk/>
            <pc:sldMk cId="625313441" sldId="475"/>
            <ac:graphicFrameMk id="6" creationId="{4CE0AFE3-E240-6E7C-B942-DE9F83EA1170}"/>
          </ac:graphicFrameMkLst>
        </pc:graphicFrameChg>
      </pc:sldChg>
    </pc:docChg>
  </pc:docChgLst>
  <pc:docChgLst>
    <pc:chgData name="Joao Almeida das Rosas" userId="78e79f35-ba31-4c0b-a794-470629228134" providerId="ADAL" clId="{15BF8559-4C38-4D4E-8FE9-94184D3309A8}"/>
    <pc:docChg chg="undo custSel addSld modSld sldOrd">
      <pc:chgData name="Joao Almeida das Rosas" userId="78e79f35-ba31-4c0b-a794-470629228134" providerId="ADAL" clId="{15BF8559-4C38-4D4E-8FE9-94184D3309A8}" dt="2024-02-28T16:06:02.820" v="232" actId="6549"/>
      <pc:docMkLst>
        <pc:docMk/>
      </pc:docMkLst>
      <pc:sldChg chg="modSp mod">
        <pc:chgData name="Joao Almeida das Rosas" userId="78e79f35-ba31-4c0b-a794-470629228134" providerId="ADAL" clId="{15BF8559-4C38-4D4E-8FE9-94184D3309A8}" dt="2024-02-28T15:58:03.881" v="73" actId="20577"/>
        <pc:sldMkLst>
          <pc:docMk/>
          <pc:sldMk cId="1188245212" sldId="363"/>
        </pc:sldMkLst>
        <pc:spChg chg="mod">
          <ac:chgData name="Joao Almeida das Rosas" userId="78e79f35-ba31-4c0b-a794-470629228134" providerId="ADAL" clId="{15BF8559-4C38-4D4E-8FE9-94184D3309A8}" dt="2024-02-28T15:58:03.881" v="73" actId="20577"/>
          <ac:spMkLst>
            <pc:docMk/>
            <pc:sldMk cId="1188245212" sldId="363"/>
            <ac:spMk id="3" creationId="{00000000-0000-0000-0000-000000000000}"/>
          </ac:spMkLst>
        </pc:spChg>
      </pc:sldChg>
      <pc:sldChg chg="modSp setBg">
        <pc:chgData name="Joao Almeida das Rosas" userId="78e79f35-ba31-4c0b-a794-470629228134" providerId="ADAL" clId="{15BF8559-4C38-4D4E-8FE9-94184D3309A8}" dt="2024-02-28T16:05:48.973" v="230"/>
        <pc:sldMkLst>
          <pc:docMk/>
          <pc:sldMk cId="3622620208" sldId="414"/>
        </pc:sldMkLst>
        <pc:spChg chg="mod">
          <ac:chgData name="Joao Almeida das Rosas" userId="78e79f35-ba31-4c0b-a794-470629228134" providerId="ADAL" clId="{15BF8559-4C38-4D4E-8FE9-94184D3309A8}" dt="2024-02-28T16:05:48.973" v="230"/>
          <ac:spMkLst>
            <pc:docMk/>
            <pc:sldMk cId="3622620208" sldId="414"/>
            <ac:spMk id="2" creationId="{3A1FCFEE-E1BD-4C8B-8DEA-C6B27FDF473A}"/>
          </ac:spMkLst>
        </pc:spChg>
      </pc:sldChg>
      <pc:sldChg chg="modSp setBg">
        <pc:chgData name="Joao Almeida das Rosas" userId="78e79f35-ba31-4c0b-a794-470629228134" providerId="ADAL" clId="{15BF8559-4C38-4D4E-8FE9-94184D3309A8}" dt="2024-02-28T16:05:40.002" v="227"/>
        <pc:sldMkLst>
          <pc:docMk/>
          <pc:sldMk cId="1206578690" sldId="447"/>
        </pc:sldMkLst>
        <pc:spChg chg="mod">
          <ac:chgData name="Joao Almeida das Rosas" userId="78e79f35-ba31-4c0b-a794-470629228134" providerId="ADAL" clId="{15BF8559-4C38-4D4E-8FE9-94184D3309A8}" dt="2024-02-28T16:05:40.002" v="227"/>
          <ac:spMkLst>
            <pc:docMk/>
            <pc:sldMk cId="1206578690" sldId="447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5BF8559-4C38-4D4E-8FE9-94184D3309A8}" dt="2024-02-28T16:05:40.002" v="227"/>
          <ac:spMkLst>
            <pc:docMk/>
            <pc:sldMk cId="1206578690" sldId="447"/>
            <ac:spMk id="9" creationId="{F613EF82-9917-4CE1-9934-13DD7E75EC98}"/>
          </ac:spMkLst>
        </pc:spChg>
        <pc:spChg chg="mod">
          <ac:chgData name="Joao Almeida das Rosas" userId="78e79f35-ba31-4c0b-a794-470629228134" providerId="ADAL" clId="{15BF8559-4C38-4D4E-8FE9-94184D3309A8}" dt="2024-02-28T16:05:40.002" v="227"/>
          <ac:spMkLst>
            <pc:docMk/>
            <pc:sldMk cId="1206578690" sldId="447"/>
            <ac:spMk id="10" creationId="{24F39182-CC69-40C1-A4D5-B81363C225C8}"/>
          </ac:spMkLst>
        </pc:spChg>
      </pc:sldChg>
      <pc:sldChg chg="modSp setBg">
        <pc:chgData name="Joao Almeida das Rosas" userId="78e79f35-ba31-4c0b-a794-470629228134" providerId="ADAL" clId="{15BF8559-4C38-4D4E-8FE9-94184D3309A8}" dt="2024-02-28T16:05:43.195" v="228"/>
        <pc:sldMkLst>
          <pc:docMk/>
          <pc:sldMk cId="4272063344" sldId="449"/>
        </pc:sldMkLst>
        <pc:spChg chg="mod">
          <ac:chgData name="Joao Almeida das Rosas" userId="78e79f35-ba31-4c0b-a794-470629228134" providerId="ADAL" clId="{15BF8559-4C38-4D4E-8FE9-94184D3309A8}" dt="2024-02-28T16:05:43.195" v="228"/>
          <ac:spMkLst>
            <pc:docMk/>
            <pc:sldMk cId="4272063344" sldId="449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5BF8559-4C38-4D4E-8FE9-94184D3309A8}" dt="2024-02-28T16:05:43.195" v="228"/>
          <ac:spMkLst>
            <pc:docMk/>
            <pc:sldMk cId="4272063344" sldId="449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5BF8559-4C38-4D4E-8FE9-94184D3309A8}" dt="2024-02-28T16:05:43.195" v="228"/>
          <ac:spMkLst>
            <pc:docMk/>
            <pc:sldMk cId="4272063344" sldId="449"/>
            <ac:spMk id="9" creationId="{7498A79F-19B1-4228-A92A-C9CA187A6E43}"/>
          </ac:spMkLst>
        </pc:spChg>
        <pc:spChg chg="mod">
          <ac:chgData name="Joao Almeida das Rosas" userId="78e79f35-ba31-4c0b-a794-470629228134" providerId="ADAL" clId="{15BF8559-4C38-4D4E-8FE9-94184D3309A8}" dt="2024-02-28T16:05:43.195" v="228"/>
          <ac:spMkLst>
            <pc:docMk/>
            <pc:sldMk cId="4272063344" sldId="449"/>
            <ac:spMk id="10" creationId="{0F849386-B122-4B68-9097-B52F4013AC06}"/>
          </ac:spMkLst>
        </pc:spChg>
      </pc:sldChg>
      <pc:sldChg chg="modSp setBg">
        <pc:chgData name="Joao Almeida das Rosas" userId="78e79f35-ba31-4c0b-a794-470629228134" providerId="ADAL" clId="{15BF8559-4C38-4D4E-8FE9-94184D3309A8}" dt="2024-02-28T16:05:46.446" v="229"/>
        <pc:sldMkLst>
          <pc:docMk/>
          <pc:sldMk cId="3794331543" sldId="450"/>
        </pc:sldMkLst>
        <pc:spChg chg="mod">
          <ac:chgData name="Joao Almeida das Rosas" userId="78e79f35-ba31-4c0b-a794-470629228134" providerId="ADAL" clId="{15BF8559-4C38-4D4E-8FE9-94184D3309A8}" dt="2024-02-28T16:05:46.446" v="229"/>
          <ac:spMkLst>
            <pc:docMk/>
            <pc:sldMk cId="3794331543" sldId="450"/>
            <ac:spMk id="2" creationId="{00000000-0000-0000-0000-000000000000}"/>
          </ac:spMkLst>
        </pc:spChg>
      </pc:sldChg>
      <pc:sldChg chg="modSp setBg">
        <pc:chgData name="Joao Almeida das Rosas" userId="78e79f35-ba31-4c0b-a794-470629228134" providerId="ADAL" clId="{15BF8559-4C38-4D4E-8FE9-94184D3309A8}" dt="2024-02-28T16:05:17.520" v="222"/>
        <pc:sldMkLst>
          <pc:docMk/>
          <pc:sldMk cId="4072538415" sldId="453"/>
        </pc:sldMkLst>
        <pc:spChg chg="mod">
          <ac:chgData name="Joao Almeida das Rosas" userId="78e79f35-ba31-4c0b-a794-470629228134" providerId="ADAL" clId="{15BF8559-4C38-4D4E-8FE9-94184D3309A8}" dt="2024-02-28T16:05:17.520" v="222"/>
          <ac:spMkLst>
            <pc:docMk/>
            <pc:sldMk cId="4072538415" sldId="453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5BF8559-4C38-4D4E-8FE9-94184D3309A8}" dt="2024-02-28T16:05:17.520" v="222"/>
          <ac:spMkLst>
            <pc:docMk/>
            <pc:sldMk cId="4072538415" sldId="453"/>
            <ac:spMk id="9" creationId="{224DDB50-06E1-46DA-A3BD-70D8C308632C}"/>
          </ac:spMkLst>
        </pc:spChg>
        <pc:spChg chg="mod">
          <ac:chgData name="Joao Almeida das Rosas" userId="78e79f35-ba31-4c0b-a794-470629228134" providerId="ADAL" clId="{15BF8559-4C38-4D4E-8FE9-94184D3309A8}" dt="2024-02-28T16:05:17.520" v="222"/>
          <ac:spMkLst>
            <pc:docMk/>
            <pc:sldMk cId="4072538415" sldId="453"/>
            <ac:spMk id="10" creationId="{9C276A5B-A329-4E1D-B2C3-14528437AC4E}"/>
          </ac:spMkLst>
        </pc:spChg>
      </pc:sldChg>
      <pc:sldChg chg="modSp setBg">
        <pc:chgData name="Joao Almeida das Rosas" userId="78e79f35-ba31-4c0b-a794-470629228134" providerId="ADAL" clId="{15BF8559-4C38-4D4E-8FE9-94184D3309A8}" dt="2024-02-28T16:05:21.845" v="223"/>
        <pc:sldMkLst>
          <pc:docMk/>
          <pc:sldMk cId="2097404731" sldId="454"/>
        </pc:sldMkLst>
        <pc:spChg chg="mod">
          <ac:chgData name="Joao Almeida das Rosas" userId="78e79f35-ba31-4c0b-a794-470629228134" providerId="ADAL" clId="{15BF8559-4C38-4D4E-8FE9-94184D3309A8}" dt="2024-02-28T16:05:21.845" v="223"/>
          <ac:spMkLst>
            <pc:docMk/>
            <pc:sldMk cId="2097404731" sldId="454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5BF8559-4C38-4D4E-8FE9-94184D3309A8}" dt="2024-02-28T16:05:21.845" v="223"/>
          <ac:spMkLst>
            <pc:docMk/>
            <pc:sldMk cId="2097404731" sldId="454"/>
            <ac:spMk id="9" creationId="{224DDB50-06E1-46DA-A3BD-70D8C308632C}"/>
          </ac:spMkLst>
        </pc:spChg>
        <pc:spChg chg="mod">
          <ac:chgData name="Joao Almeida das Rosas" userId="78e79f35-ba31-4c0b-a794-470629228134" providerId="ADAL" clId="{15BF8559-4C38-4D4E-8FE9-94184D3309A8}" dt="2024-02-28T16:05:21.845" v="223"/>
          <ac:spMkLst>
            <pc:docMk/>
            <pc:sldMk cId="2097404731" sldId="454"/>
            <ac:spMk id="10" creationId="{9C276A5B-A329-4E1D-B2C3-14528437AC4E}"/>
          </ac:spMkLst>
        </pc:spChg>
        <pc:picChg chg="mod">
          <ac:chgData name="Joao Almeida das Rosas" userId="78e79f35-ba31-4c0b-a794-470629228134" providerId="ADAL" clId="{15BF8559-4C38-4D4E-8FE9-94184D3309A8}" dt="2024-02-28T16:05:21.845" v="223"/>
          <ac:picMkLst>
            <pc:docMk/>
            <pc:sldMk cId="2097404731" sldId="454"/>
            <ac:picMk id="4" creationId="{CD547ACD-B031-4596-A9F7-727B872CDEBD}"/>
          </ac:picMkLst>
        </pc:picChg>
      </pc:sldChg>
      <pc:sldChg chg="modSp setBg">
        <pc:chgData name="Joao Almeida das Rosas" userId="78e79f35-ba31-4c0b-a794-470629228134" providerId="ADAL" clId="{15BF8559-4C38-4D4E-8FE9-94184D3309A8}" dt="2024-02-28T16:05:25.400" v="224"/>
        <pc:sldMkLst>
          <pc:docMk/>
          <pc:sldMk cId="425648416" sldId="455"/>
        </pc:sldMkLst>
        <pc:spChg chg="mod">
          <ac:chgData name="Joao Almeida das Rosas" userId="78e79f35-ba31-4c0b-a794-470629228134" providerId="ADAL" clId="{15BF8559-4C38-4D4E-8FE9-94184D3309A8}" dt="2024-02-28T16:05:25.400" v="224"/>
          <ac:spMkLst>
            <pc:docMk/>
            <pc:sldMk cId="425648416" sldId="455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5BF8559-4C38-4D4E-8FE9-94184D3309A8}" dt="2024-02-28T16:05:25.400" v="224"/>
          <ac:spMkLst>
            <pc:docMk/>
            <pc:sldMk cId="425648416" sldId="455"/>
            <ac:spMk id="9" creationId="{224DDB50-06E1-46DA-A3BD-70D8C308632C}"/>
          </ac:spMkLst>
        </pc:spChg>
        <pc:spChg chg="mod">
          <ac:chgData name="Joao Almeida das Rosas" userId="78e79f35-ba31-4c0b-a794-470629228134" providerId="ADAL" clId="{15BF8559-4C38-4D4E-8FE9-94184D3309A8}" dt="2024-02-28T16:05:25.400" v="224"/>
          <ac:spMkLst>
            <pc:docMk/>
            <pc:sldMk cId="425648416" sldId="455"/>
            <ac:spMk id="10" creationId="{9C276A5B-A329-4E1D-B2C3-14528437AC4E}"/>
          </ac:spMkLst>
        </pc:spChg>
        <pc:picChg chg="mod">
          <ac:chgData name="Joao Almeida das Rosas" userId="78e79f35-ba31-4c0b-a794-470629228134" providerId="ADAL" clId="{15BF8559-4C38-4D4E-8FE9-94184D3309A8}" dt="2024-02-28T16:05:25.400" v="224"/>
          <ac:picMkLst>
            <pc:docMk/>
            <pc:sldMk cId="425648416" sldId="455"/>
            <ac:picMk id="8" creationId="{F16E3C75-5B85-45DF-9AEF-3297B84DC406}"/>
          </ac:picMkLst>
        </pc:picChg>
      </pc:sldChg>
      <pc:sldChg chg="modSp setBg">
        <pc:chgData name="Joao Almeida das Rosas" userId="78e79f35-ba31-4c0b-a794-470629228134" providerId="ADAL" clId="{15BF8559-4C38-4D4E-8FE9-94184D3309A8}" dt="2024-02-28T16:05:52.979" v="231"/>
        <pc:sldMkLst>
          <pc:docMk/>
          <pc:sldMk cId="3717758162" sldId="456"/>
        </pc:sldMkLst>
        <pc:spChg chg="mod">
          <ac:chgData name="Joao Almeida das Rosas" userId="78e79f35-ba31-4c0b-a794-470629228134" providerId="ADAL" clId="{15BF8559-4C38-4D4E-8FE9-94184D3309A8}" dt="2024-02-28T16:05:52.979" v="231"/>
          <ac:spMkLst>
            <pc:docMk/>
            <pc:sldMk cId="3717758162" sldId="456"/>
            <ac:spMk id="2" creationId="{DF8150B2-B2B5-4DAD-8114-A31E7E0064CB}"/>
          </ac:spMkLst>
        </pc:spChg>
      </pc:sldChg>
      <pc:sldChg chg="addSp delSp modSp mod ord">
        <pc:chgData name="Joao Almeida das Rosas" userId="78e79f35-ba31-4c0b-a794-470629228134" providerId="ADAL" clId="{15BF8559-4C38-4D4E-8FE9-94184D3309A8}" dt="2024-02-28T16:02:48.888" v="219" actId="20577"/>
        <pc:sldMkLst>
          <pc:docMk/>
          <pc:sldMk cId="760797301" sldId="457"/>
        </pc:sldMkLst>
        <pc:spChg chg="add del">
          <ac:chgData name="Joao Almeida das Rosas" userId="78e79f35-ba31-4c0b-a794-470629228134" providerId="ADAL" clId="{15BF8559-4C38-4D4E-8FE9-94184D3309A8}" dt="2024-02-28T16:01:44.554" v="109" actId="11529"/>
          <ac:spMkLst>
            <pc:docMk/>
            <pc:sldMk cId="760797301" sldId="457"/>
            <ac:spMk id="3" creationId="{612497D7-D418-11BF-FA74-AA03D62F0DD6}"/>
          </ac:spMkLst>
        </pc:spChg>
        <pc:spChg chg="add mod">
          <ac:chgData name="Joao Almeida das Rosas" userId="78e79f35-ba31-4c0b-a794-470629228134" providerId="ADAL" clId="{15BF8559-4C38-4D4E-8FE9-94184D3309A8}" dt="2024-02-28T16:01:55.119" v="113" actId="14100"/>
          <ac:spMkLst>
            <pc:docMk/>
            <pc:sldMk cId="760797301" sldId="457"/>
            <ac:spMk id="4" creationId="{21939257-1645-2875-03FE-6FB10F9953DE}"/>
          </ac:spMkLst>
        </pc:spChg>
        <pc:spChg chg="add mod">
          <ac:chgData name="Joao Almeida das Rosas" userId="78e79f35-ba31-4c0b-a794-470629228134" providerId="ADAL" clId="{15BF8559-4C38-4D4E-8FE9-94184D3309A8}" dt="2024-02-28T16:02:48.888" v="219" actId="20577"/>
          <ac:spMkLst>
            <pc:docMk/>
            <pc:sldMk cId="760797301" sldId="457"/>
            <ac:spMk id="6" creationId="{53EE66BE-47CE-2E70-9C10-35F34CA3BB1C}"/>
          </ac:spMkLst>
        </pc:spChg>
        <pc:picChg chg="mod">
          <ac:chgData name="Joao Almeida das Rosas" userId="78e79f35-ba31-4c0b-a794-470629228134" providerId="ADAL" clId="{15BF8559-4C38-4D4E-8FE9-94184D3309A8}" dt="2024-02-28T16:01:32.031" v="107" actId="1076"/>
          <ac:picMkLst>
            <pc:docMk/>
            <pc:sldMk cId="760797301" sldId="457"/>
            <ac:picMk id="11" creationId="{8A3DB41E-104C-ECF6-4F46-F7B68F1084B8}"/>
          </ac:picMkLst>
        </pc:picChg>
      </pc:sldChg>
      <pc:sldChg chg="modSp mod">
        <pc:chgData name="Joao Almeida das Rosas" userId="78e79f35-ba31-4c0b-a794-470629228134" providerId="ADAL" clId="{15BF8559-4C38-4D4E-8FE9-94184D3309A8}" dt="2024-02-28T16:06:02.820" v="232" actId="6549"/>
        <pc:sldMkLst>
          <pc:docMk/>
          <pc:sldMk cId="723094172" sldId="462"/>
        </pc:sldMkLst>
        <pc:spChg chg="mod">
          <ac:chgData name="Joao Almeida das Rosas" userId="78e79f35-ba31-4c0b-a794-470629228134" providerId="ADAL" clId="{15BF8559-4C38-4D4E-8FE9-94184D3309A8}" dt="2024-02-28T16:06:02.820" v="232" actId="6549"/>
          <ac:spMkLst>
            <pc:docMk/>
            <pc:sldMk cId="723094172" sldId="462"/>
            <ac:spMk id="3" creationId="{0B590650-D361-4B67-9935-1298DC01F913}"/>
          </ac:spMkLst>
        </pc:spChg>
      </pc:sldChg>
      <pc:sldChg chg="ord">
        <pc:chgData name="Joao Almeida das Rosas" userId="78e79f35-ba31-4c0b-a794-470629228134" providerId="ADAL" clId="{15BF8559-4C38-4D4E-8FE9-94184D3309A8}" dt="2024-02-28T16:04:13.192" v="221"/>
        <pc:sldMkLst>
          <pc:docMk/>
          <pc:sldMk cId="3439473860" sldId="466"/>
        </pc:sldMkLst>
      </pc:sldChg>
      <pc:sldChg chg="new">
        <pc:chgData name="Joao Almeida das Rosas" userId="78e79f35-ba31-4c0b-a794-470629228134" providerId="ADAL" clId="{15BF8559-4C38-4D4E-8FE9-94184D3309A8}" dt="2024-02-28T15:58:21.955" v="74" actId="680"/>
        <pc:sldMkLst>
          <pc:docMk/>
          <pc:sldMk cId="550253323" sldId="480"/>
        </pc:sldMkLst>
      </pc:sldChg>
      <pc:sldChg chg="addSp modSp new mod">
        <pc:chgData name="Joao Almeida das Rosas" userId="78e79f35-ba31-4c0b-a794-470629228134" providerId="ADAL" clId="{15BF8559-4C38-4D4E-8FE9-94184D3309A8}" dt="2024-02-28T16:00:54.399" v="106" actId="1076"/>
        <pc:sldMkLst>
          <pc:docMk/>
          <pc:sldMk cId="1704556225" sldId="481"/>
        </pc:sldMkLst>
        <pc:spChg chg="mod">
          <ac:chgData name="Joao Almeida das Rosas" userId="78e79f35-ba31-4c0b-a794-470629228134" providerId="ADAL" clId="{15BF8559-4C38-4D4E-8FE9-94184D3309A8}" dt="2024-02-28T16:00:07.416" v="96" actId="20577"/>
          <ac:spMkLst>
            <pc:docMk/>
            <pc:sldMk cId="1704556225" sldId="481"/>
            <ac:spMk id="2" creationId="{4DA78339-28DE-D075-0341-6F4AD9755039}"/>
          </ac:spMkLst>
        </pc:spChg>
        <pc:spChg chg="mod">
          <ac:chgData name="Joao Almeida das Rosas" userId="78e79f35-ba31-4c0b-a794-470629228134" providerId="ADAL" clId="{15BF8559-4C38-4D4E-8FE9-94184D3309A8}" dt="2024-02-28T16:00:41.915" v="102" actId="27636"/>
          <ac:spMkLst>
            <pc:docMk/>
            <pc:sldMk cId="1704556225" sldId="481"/>
            <ac:spMk id="3" creationId="{7ECE6548-995D-03C9-7A88-4F4562E24341}"/>
          </ac:spMkLst>
        </pc:spChg>
        <pc:spChg chg="mod">
          <ac:chgData name="Joao Almeida das Rosas" userId="78e79f35-ba31-4c0b-a794-470629228134" providerId="ADAL" clId="{15BF8559-4C38-4D4E-8FE9-94184D3309A8}" dt="2024-02-28T16:00:54.399" v="106" actId="1076"/>
          <ac:spMkLst>
            <pc:docMk/>
            <pc:sldMk cId="1704556225" sldId="481"/>
            <ac:spMk id="4" creationId="{832FAF87-C50F-D419-B519-92F2D364A564}"/>
          </ac:spMkLst>
        </pc:spChg>
        <pc:picChg chg="add mod">
          <ac:chgData name="Joao Almeida das Rosas" userId="78e79f35-ba31-4c0b-a794-470629228134" providerId="ADAL" clId="{15BF8559-4C38-4D4E-8FE9-94184D3309A8}" dt="2024-02-28T16:00:43.079" v="103" actId="1076"/>
          <ac:picMkLst>
            <pc:docMk/>
            <pc:sldMk cId="1704556225" sldId="481"/>
            <ac:picMk id="7" creationId="{1E104062-43CA-421D-AF79-C067E0FAA176}"/>
          </ac:picMkLst>
        </pc:picChg>
      </pc:sldChg>
    </pc:docChg>
  </pc:docChgLst>
  <pc:docChgLst>
    <pc:chgData name="Joao Almeida das Rosas" userId="78e79f35-ba31-4c0b-a794-470629228134" providerId="ADAL" clId="{FE35E095-1379-4B06-8AB8-44FD79E4DF44}"/>
    <pc:docChg chg="custSel modSld">
      <pc:chgData name="Joao Almeida das Rosas" userId="78e79f35-ba31-4c0b-a794-470629228134" providerId="ADAL" clId="{FE35E095-1379-4B06-8AB8-44FD79E4DF44}" dt="2023-03-08T23:24:31.036" v="100" actId="20577"/>
      <pc:docMkLst>
        <pc:docMk/>
      </pc:docMkLst>
      <pc:sldChg chg="modSp mod">
        <pc:chgData name="Joao Almeida das Rosas" userId="78e79f35-ba31-4c0b-a794-470629228134" providerId="ADAL" clId="{FE35E095-1379-4B06-8AB8-44FD79E4DF44}" dt="2023-03-08T23:24:31.036" v="100" actId="20577"/>
        <pc:sldMkLst>
          <pc:docMk/>
          <pc:sldMk cId="1188245212" sldId="363"/>
        </pc:sldMkLst>
        <pc:spChg chg="mod">
          <ac:chgData name="Joao Almeida das Rosas" userId="78e79f35-ba31-4c0b-a794-470629228134" providerId="ADAL" clId="{FE35E095-1379-4B06-8AB8-44FD79E4DF44}" dt="2023-03-08T23:24:31.036" v="100" actId="20577"/>
          <ac:spMkLst>
            <pc:docMk/>
            <pc:sldMk cId="1188245212" sldId="363"/>
            <ac:spMk id="3" creationId="{00000000-0000-0000-0000-000000000000}"/>
          </ac:spMkLst>
        </pc:spChg>
      </pc:sldChg>
      <pc:sldChg chg="modSp mod">
        <pc:chgData name="Joao Almeida das Rosas" userId="78e79f35-ba31-4c0b-a794-470629228134" providerId="ADAL" clId="{FE35E095-1379-4B06-8AB8-44FD79E4DF44}" dt="2023-03-02T11:43:40.032" v="68" actId="20577"/>
        <pc:sldMkLst>
          <pc:docMk/>
          <pc:sldMk cId="4256667881" sldId="366"/>
        </pc:sldMkLst>
        <pc:spChg chg="mod">
          <ac:chgData name="Joao Almeida das Rosas" userId="78e79f35-ba31-4c0b-a794-470629228134" providerId="ADAL" clId="{FE35E095-1379-4B06-8AB8-44FD79E4DF44}" dt="2023-03-02T11:43:40.032" v="68" actId="20577"/>
          <ac:spMkLst>
            <pc:docMk/>
            <pc:sldMk cId="4256667881" sldId="366"/>
            <ac:spMk id="2" creationId="{00000000-0000-0000-0000-000000000000}"/>
          </ac:spMkLst>
        </pc:spChg>
      </pc:sldChg>
      <pc:sldChg chg="modSp mod">
        <pc:chgData name="Joao Almeida das Rosas" userId="78e79f35-ba31-4c0b-a794-470629228134" providerId="ADAL" clId="{FE35E095-1379-4B06-8AB8-44FD79E4DF44}" dt="2023-03-01T20:45:06.099" v="41" actId="13926"/>
        <pc:sldMkLst>
          <pc:docMk/>
          <pc:sldMk cId="7479344" sldId="397"/>
        </pc:sldMkLst>
        <pc:spChg chg="mod">
          <ac:chgData name="Joao Almeida das Rosas" userId="78e79f35-ba31-4c0b-a794-470629228134" providerId="ADAL" clId="{FE35E095-1379-4B06-8AB8-44FD79E4DF44}" dt="2023-03-01T20:45:06.099" v="41" actId="13926"/>
          <ac:spMkLst>
            <pc:docMk/>
            <pc:sldMk cId="7479344" sldId="397"/>
            <ac:spMk id="18434" creationId="{00000000-0000-0000-0000-000000000000}"/>
          </ac:spMkLst>
        </pc:spChg>
      </pc:sldChg>
      <pc:sldChg chg="modSp mod">
        <pc:chgData name="Joao Almeida das Rosas" userId="78e79f35-ba31-4c0b-a794-470629228134" providerId="ADAL" clId="{FE35E095-1379-4B06-8AB8-44FD79E4DF44}" dt="2023-03-01T20:45:49.348" v="48" actId="113"/>
        <pc:sldMkLst>
          <pc:docMk/>
          <pc:sldMk cId="3111342441" sldId="398"/>
        </pc:sldMkLst>
        <pc:spChg chg="mod">
          <ac:chgData name="Joao Almeida das Rosas" userId="78e79f35-ba31-4c0b-a794-470629228134" providerId="ADAL" clId="{FE35E095-1379-4B06-8AB8-44FD79E4DF44}" dt="2023-03-01T20:45:49.348" v="48" actId="113"/>
          <ac:spMkLst>
            <pc:docMk/>
            <pc:sldMk cId="3111342441" sldId="398"/>
            <ac:spMk id="20482" creationId="{00000000-0000-0000-0000-000000000000}"/>
          </ac:spMkLst>
        </pc:spChg>
      </pc:sldChg>
      <pc:sldChg chg="modSp mod">
        <pc:chgData name="Joao Almeida das Rosas" userId="78e79f35-ba31-4c0b-a794-470629228134" providerId="ADAL" clId="{FE35E095-1379-4B06-8AB8-44FD79E4DF44}" dt="2023-03-08T13:03:51.415" v="90" actId="1076"/>
        <pc:sldMkLst>
          <pc:docMk/>
          <pc:sldMk cId="3622620208" sldId="414"/>
        </pc:sldMkLst>
        <pc:spChg chg="mod">
          <ac:chgData name="Joao Almeida das Rosas" userId="78e79f35-ba31-4c0b-a794-470629228134" providerId="ADAL" clId="{FE35E095-1379-4B06-8AB8-44FD79E4DF44}" dt="2023-03-08T13:03:51.415" v="90" actId="1076"/>
          <ac:spMkLst>
            <pc:docMk/>
            <pc:sldMk cId="3622620208" sldId="414"/>
            <ac:spMk id="9" creationId="{9BEE8B7F-855D-46A6-BFA4-3039C927CA47}"/>
          </ac:spMkLst>
        </pc:spChg>
        <pc:picChg chg="mod">
          <ac:chgData name="Joao Almeida das Rosas" userId="78e79f35-ba31-4c0b-a794-470629228134" providerId="ADAL" clId="{FE35E095-1379-4B06-8AB8-44FD79E4DF44}" dt="2023-03-08T13:03:49.127" v="89" actId="14100"/>
          <ac:picMkLst>
            <pc:docMk/>
            <pc:sldMk cId="3622620208" sldId="414"/>
            <ac:picMk id="4" creationId="{BBD5A80A-8380-4A5F-4D60-8C104BB012DD}"/>
          </ac:picMkLst>
        </pc:picChg>
      </pc:sldChg>
      <pc:sldChg chg="modSp mod">
        <pc:chgData name="Joao Almeida das Rosas" userId="78e79f35-ba31-4c0b-a794-470629228134" providerId="ADAL" clId="{FE35E095-1379-4B06-8AB8-44FD79E4DF44}" dt="2023-03-01T20:39:50.074" v="9" actId="14100"/>
        <pc:sldMkLst>
          <pc:docMk/>
          <pc:sldMk cId="1644681681" sldId="434"/>
        </pc:sldMkLst>
        <pc:spChg chg="mod">
          <ac:chgData name="Joao Almeida das Rosas" userId="78e79f35-ba31-4c0b-a794-470629228134" providerId="ADAL" clId="{FE35E095-1379-4B06-8AB8-44FD79E4DF44}" dt="2023-03-01T20:39:43.700" v="8" actId="790"/>
          <ac:spMkLst>
            <pc:docMk/>
            <pc:sldMk cId="1644681681" sldId="434"/>
            <ac:spMk id="2" creationId="{00000000-0000-0000-0000-000000000000}"/>
          </ac:spMkLst>
        </pc:spChg>
        <pc:picChg chg="mod">
          <ac:chgData name="Joao Almeida das Rosas" userId="78e79f35-ba31-4c0b-a794-470629228134" providerId="ADAL" clId="{FE35E095-1379-4B06-8AB8-44FD79E4DF44}" dt="2023-03-01T20:39:50.074" v="9" actId="14100"/>
          <ac:picMkLst>
            <pc:docMk/>
            <pc:sldMk cId="1644681681" sldId="434"/>
            <ac:picMk id="5122" creationId="{00000000-0000-0000-0000-000000000000}"/>
          </ac:picMkLst>
        </pc:picChg>
      </pc:sldChg>
      <pc:sldChg chg="modSp mod">
        <pc:chgData name="Joao Almeida das Rosas" userId="78e79f35-ba31-4c0b-a794-470629228134" providerId="ADAL" clId="{FE35E095-1379-4B06-8AB8-44FD79E4DF44}" dt="2023-03-01T20:43:05.402" v="21" actId="14100"/>
        <pc:sldMkLst>
          <pc:docMk/>
          <pc:sldMk cId="133708474" sldId="435"/>
        </pc:sldMkLst>
        <pc:spChg chg="mod">
          <ac:chgData name="Joao Almeida das Rosas" userId="78e79f35-ba31-4c0b-a794-470629228134" providerId="ADAL" clId="{FE35E095-1379-4B06-8AB8-44FD79E4DF44}" dt="2023-03-01T20:43:03.002" v="20" actId="1076"/>
          <ac:spMkLst>
            <pc:docMk/>
            <pc:sldMk cId="133708474" sldId="435"/>
            <ac:spMk id="7" creationId="{00000000-0000-0000-0000-000000000000}"/>
          </ac:spMkLst>
        </pc:spChg>
        <pc:picChg chg="mod">
          <ac:chgData name="Joao Almeida das Rosas" userId="78e79f35-ba31-4c0b-a794-470629228134" providerId="ADAL" clId="{FE35E095-1379-4B06-8AB8-44FD79E4DF44}" dt="2023-03-01T20:43:05.402" v="21" actId="14100"/>
          <ac:picMkLst>
            <pc:docMk/>
            <pc:sldMk cId="133708474" sldId="435"/>
            <ac:picMk id="2050" creationId="{00000000-0000-0000-0000-000000000000}"/>
          </ac:picMkLst>
        </pc:picChg>
      </pc:sldChg>
      <pc:sldChg chg="modSp mod">
        <pc:chgData name="Joao Almeida das Rosas" userId="78e79f35-ba31-4c0b-a794-470629228134" providerId="ADAL" clId="{FE35E095-1379-4B06-8AB8-44FD79E4DF44}" dt="2023-03-01T20:42:54.746" v="18" actId="14100"/>
        <pc:sldMkLst>
          <pc:docMk/>
          <pc:sldMk cId="643436074" sldId="436"/>
        </pc:sldMkLst>
        <pc:spChg chg="mod">
          <ac:chgData name="Joao Almeida das Rosas" userId="78e79f35-ba31-4c0b-a794-470629228134" providerId="ADAL" clId="{FE35E095-1379-4B06-8AB8-44FD79E4DF44}" dt="2023-03-01T20:42:21.665" v="12" actId="14100"/>
          <ac:spMkLst>
            <pc:docMk/>
            <pc:sldMk cId="643436074" sldId="436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FE35E095-1379-4B06-8AB8-44FD79E4DF44}" dt="2023-03-01T20:42:50.521" v="17" actId="1076"/>
          <ac:spMkLst>
            <pc:docMk/>
            <pc:sldMk cId="643436074" sldId="436"/>
            <ac:spMk id="7" creationId="{00000000-0000-0000-0000-000000000000}"/>
          </ac:spMkLst>
        </pc:spChg>
        <pc:picChg chg="mod">
          <ac:chgData name="Joao Almeida das Rosas" userId="78e79f35-ba31-4c0b-a794-470629228134" providerId="ADAL" clId="{FE35E095-1379-4B06-8AB8-44FD79E4DF44}" dt="2023-03-01T20:42:54.746" v="18" actId="14100"/>
          <ac:picMkLst>
            <pc:docMk/>
            <pc:sldMk cId="643436074" sldId="436"/>
            <ac:picMk id="3074" creationId="{00000000-0000-0000-0000-000000000000}"/>
          </ac:picMkLst>
        </pc:picChg>
      </pc:sldChg>
      <pc:sldChg chg="modSp mod">
        <pc:chgData name="Joao Almeida das Rosas" userId="78e79f35-ba31-4c0b-a794-470629228134" providerId="ADAL" clId="{FE35E095-1379-4B06-8AB8-44FD79E4DF44}" dt="2023-03-01T20:42:45.882" v="16" actId="14100"/>
        <pc:sldMkLst>
          <pc:docMk/>
          <pc:sldMk cId="2372201271" sldId="437"/>
        </pc:sldMkLst>
        <pc:spChg chg="mod">
          <ac:chgData name="Joao Almeida das Rosas" userId="78e79f35-ba31-4c0b-a794-470629228134" providerId="ADAL" clId="{FE35E095-1379-4B06-8AB8-44FD79E4DF44}" dt="2023-03-01T20:42:33.299" v="13" actId="14100"/>
          <ac:spMkLst>
            <pc:docMk/>
            <pc:sldMk cId="2372201271" sldId="437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FE35E095-1379-4B06-8AB8-44FD79E4DF44}" dt="2023-03-01T20:42:43.417" v="15" actId="1076"/>
          <ac:spMkLst>
            <pc:docMk/>
            <pc:sldMk cId="2372201271" sldId="437"/>
            <ac:spMk id="7" creationId="{00000000-0000-0000-0000-000000000000}"/>
          </ac:spMkLst>
        </pc:spChg>
        <pc:picChg chg="mod">
          <ac:chgData name="Joao Almeida das Rosas" userId="78e79f35-ba31-4c0b-a794-470629228134" providerId="ADAL" clId="{FE35E095-1379-4B06-8AB8-44FD79E4DF44}" dt="2023-03-01T20:42:45.882" v="16" actId="14100"/>
          <ac:picMkLst>
            <pc:docMk/>
            <pc:sldMk cId="2372201271" sldId="437"/>
            <ac:picMk id="4098" creationId="{00000000-0000-0000-0000-000000000000}"/>
          </ac:picMkLst>
        </pc:picChg>
      </pc:sldChg>
      <pc:sldChg chg="modSp mod">
        <pc:chgData name="Joao Almeida das Rosas" userId="78e79f35-ba31-4c0b-a794-470629228134" providerId="ADAL" clId="{FE35E095-1379-4B06-8AB8-44FD79E4DF44}" dt="2023-03-01T20:44:28.151" v="37" actId="20577"/>
        <pc:sldMkLst>
          <pc:docMk/>
          <pc:sldMk cId="3394449139" sldId="452"/>
        </pc:sldMkLst>
        <pc:spChg chg="mod">
          <ac:chgData name="Joao Almeida das Rosas" userId="78e79f35-ba31-4c0b-a794-470629228134" providerId="ADAL" clId="{FE35E095-1379-4B06-8AB8-44FD79E4DF44}" dt="2023-03-01T20:44:28.151" v="37" actId="20577"/>
          <ac:spMkLst>
            <pc:docMk/>
            <pc:sldMk cId="3394449139" sldId="452"/>
            <ac:spMk id="2" creationId="{7C92D150-05A6-4B32-B377-53FC11D9F06A}"/>
          </ac:spMkLst>
        </pc:spChg>
        <pc:spChg chg="mod">
          <ac:chgData name="Joao Almeida das Rosas" userId="78e79f35-ba31-4c0b-a794-470629228134" providerId="ADAL" clId="{FE35E095-1379-4B06-8AB8-44FD79E4DF44}" dt="2023-03-01T20:44:03.656" v="31" actId="27636"/>
          <ac:spMkLst>
            <pc:docMk/>
            <pc:sldMk cId="3394449139" sldId="452"/>
            <ac:spMk id="3" creationId="{7E786506-CDE1-4758-B4B2-165DFDBEE8B9}"/>
          </ac:spMkLst>
        </pc:spChg>
        <pc:spChg chg="mod">
          <ac:chgData name="Joao Almeida das Rosas" userId="78e79f35-ba31-4c0b-a794-470629228134" providerId="ADAL" clId="{FE35E095-1379-4B06-8AB8-44FD79E4DF44}" dt="2023-03-01T20:43:30.874" v="22" actId="1076"/>
          <ac:spMkLst>
            <pc:docMk/>
            <pc:sldMk cId="3394449139" sldId="452"/>
            <ac:spMk id="6" creationId="{DBABCBB9-CB5F-4F48-A8B1-0C47AF8E7808}"/>
          </ac:spMkLst>
        </pc:spChg>
      </pc:sldChg>
      <pc:sldChg chg="modSp">
        <pc:chgData name="Joao Almeida das Rosas" userId="78e79f35-ba31-4c0b-a794-470629228134" providerId="ADAL" clId="{FE35E095-1379-4B06-8AB8-44FD79E4DF44}" dt="2023-03-08T13:01:21.929" v="85" actId="1076"/>
        <pc:sldMkLst>
          <pc:docMk/>
          <pc:sldMk cId="4072538415" sldId="453"/>
        </pc:sldMkLst>
        <pc:picChg chg="mod">
          <ac:chgData name="Joao Almeida das Rosas" userId="78e79f35-ba31-4c0b-a794-470629228134" providerId="ADAL" clId="{FE35E095-1379-4B06-8AB8-44FD79E4DF44}" dt="2023-03-08T13:01:21.929" v="85" actId="1076"/>
          <ac:picMkLst>
            <pc:docMk/>
            <pc:sldMk cId="4072538415" sldId="453"/>
            <ac:picMk id="1026" creationId="{145F08B4-6C04-4656-B58A-982250901CD5}"/>
          </ac:picMkLst>
        </pc:picChg>
      </pc:sldChg>
      <pc:sldChg chg="modSp mod">
        <pc:chgData name="Joao Almeida das Rosas" userId="78e79f35-ba31-4c0b-a794-470629228134" providerId="ADAL" clId="{FE35E095-1379-4B06-8AB8-44FD79E4DF44}" dt="2023-03-08T13:01:32.350" v="87" actId="1076"/>
        <pc:sldMkLst>
          <pc:docMk/>
          <pc:sldMk cId="2097404731" sldId="454"/>
        </pc:sldMkLst>
        <pc:picChg chg="mod">
          <ac:chgData name="Joao Almeida das Rosas" userId="78e79f35-ba31-4c0b-a794-470629228134" providerId="ADAL" clId="{FE35E095-1379-4B06-8AB8-44FD79E4DF44}" dt="2023-03-08T13:01:32.350" v="87" actId="1076"/>
          <ac:picMkLst>
            <pc:docMk/>
            <pc:sldMk cId="2097404731" sldId="454"/>
            <ac:picMk id="4" creationId="{CD547ACD-B031-4596-A9F7-727B872CDEBD}"/>
          </ac:picMkLst>
        </pc:picChg>
      </pc:sldChg>
      <pc:sldChg chg="modSp mod setBg">
        <pc:chgData name="Joao Almeida das Rosas" userId="78e79f35-ba31-4c0b-a794-470629228134" providerId="ADAL" clId="{FE35E095-1379-4B06-8AB8-44FD79E4DF44}" dt="2023-03-08T13:18:15.400" v="93" actId="1076"/>
        <pc:sldMkLst>
          <pc:docMk/>
          <pc:sldMk cId="723094172" sldId="462"/>
        </pc:sldMkLst>
        <pc:picChg chg="mod">
          <ac:chgData name="Joao Almeida das Rosas" userId="78e79f35-ba31-4c0b-a794-470629228134" providerId="ADAL" clId="{FE35E095-1379-4B06-8AB8-44FD79E4DF44}" dt="2023-03-08T13:18:15.400" v="93" actId="1076"/>
          <ac:picMkLst>
            <pc:docMk/>
            <pc:sldMk cId="723094172" sldId="462"/>
            <ac:picMk id="6" creationId="{16CB463F-5AB0-4367-93A6-FCE4300412CC}"/>
          </ac:picMkLst>
        </pc:picChg>
      </pc:sldChg>
      <pc:sldChg chg="modSp mod">
        <pc:chgData name="Joao Almeida das Rosas" userId="78e79f35-ba31-4c0b-a794-470629228134" providerId="ADAL" clId="{FE35E095-1379-4B06-8AB8-44FD79E4DF44}" dt="2023-03-02T12:09:59.022" v="70" actId="14100"/>
        <pc:sldMkLst>
          <pc:docMk/>
          <pc:sldMk cId="669626130" sldId="469"/>
        </pc:sldMkLst>
        <pc:spChg chg="mod">
          <ac:chgData name="Joao Almeida das Rosas" userId="78e79f35-ba31-4c0b-a794-470629228134" providerId="ADAL" clId="{FE35E095-1379-4B06-8AB8-44FD79E4DF44}" dt="2023-03-01T20:39:07.737" v="3" actId="1076"/>
          <ac:spMkLst>
            <pc:docMk/>
            <pc:sldMk cId="669626130" sldId="469"/>
            <ac:spMk id="11" creationId="{7F377DE7-B3D8-437B-698D-B2C7F460D17C}"/>
          </ac:spMkLst>
        </pc:spChg>
        <pc:picChg chg="mod">
          <ac:chgData name="Joao Almeida das Rosas" userId="78e79f35-ba31-4c0b-a794-470629228134" providerId="ADAL" clId="{FE35E095-1379-4B06-8AB8-44FD79E4DF44}" dt="2023-03-02T12:09:59.022" v="70" actId="14100"/>
          <ac:picMkLst>
            <pc:docMk/>
            <pc:sldMk cId="669626130" sldId="469"/>
            <ac:picMk id="9" creationId="{6E07B8DE-F3BC-C40F-DDB2-CBF673FC6146}"/>
          </ac:picMkLst>
        </pc:picChg>
      </pc:sldChg>
      <pc:sldChg chg="modSp mod">
        <pc:chgData name="Joao Almeida das Rosas" userId="78e79f35-ba31-4c0b-a794-470629228134" providerId="ADAL" clId="{FE35E095-1379-4B06-8AB8-44FD79E4DF44}" dt="2023-03-01T20:38:59.604" v="2" actId="14100"/>
        <pc:sldMkLst>
          <pc:docMk/>
          <pc:sldMk cId="3905149017" sldId="470"/>
        </pc:sldMkLst>
        <pc:picChg chg="mod">
          <ac:chgData name="Joao Almeida das Rosas" userId="78e79f35-ba31-4c0b-a794-470629228134" providerId="ADAL" clId="{FE35E095-1379-4B06-8AB8-44FD79E4DF44}" dt="2023-03-01T20:38:59.604" v="2" actId="14100"/>
          <ac:picMkLst>
            <pc:docMk/>
            <pc:sldMk cId="3905149017" sldId="470"/>
            <ac:picMk id="7" creationId="{D1C50542-BF46-7E11-70DD-B4B1289E7665}"/>
          </ac:picMkLst>
        </pc:picChg>
      </pc:sldChg>
      <pc:sldChg chg="modSp mod setBg">
        <pc:chgData name="Joao Almeida das Rosas" userId="78e79f35-ba31-4c0b-a794-470629228134" providerId="ADAL" clId="{FE35E095-1379-4B06-8AB8-44FD79E4DF44}" dt="2023-03-02T12:44:38.932" v="79"/>
        <pc:sldMkLst>
          <pc:docMk/>
          <pc:sldMk cId="354121879" sldId="471"/>
        </pc:sldMkLst>
        <pc:spChg chg="mod">
          <ac:chgData name="Joao Almeida das Rosas" userId="78e79f35-ba31-4c0b-a794-470629228134" providerId="ADAL" clId="{FE35E095-1379-4B06-8AB8-44FD79E4DF44}" dt="2023-03-01T20:38:45.857" v="0" actId="33524"/>
          <ac:spMkLst>
            <pc:docMk/>
            <pc:sldMk cId="354121879" sldId="471"/>
            <ac:spMk id="3" creationId="{D67F4279-0477-8B55-0CD5-F74469ABCF63}"/>
          </ac:spMkLst>
        </pc:spChg>
      </pc:sldChg>
      <pc:sldChg chg="modSp mod">
        <pc:chgData name="Joao Almeida das Rosas" userId="78e79f35-ba31-4c0b-a794-470629228134" providerId="ADAL" clId="{FE35E095-1379-4B06-8AB8-44FD79E4DF44}" dt="2023-03-08T12:24:27.245" v="81" actId="13926"/>
        <pc:sldMkLst>
          <pc:docMk/>
          <pc:sldMk cId="3925669157" sldId="472"/>
        </pc:sldMkLst>
        <pc:spChg chg="mod">
          <ac:chgData name="Joao Almeida das Rosas" userId="78e79f35-ba31-4c0b-a794-470629228134" providerId="ADAL" clId="{FE35E095-1379-4B06-8AB8-44FD79E4DF44}" dt="2023-03-08T12:24:27.245" v="81" actId="13926"/>
          <ac:spMkLst>
            <pc:docMk/>
            <pc:sldMk cId="3925669157" sldId="472"/>
            <ac:spMk id="3" creationId="{D67F4279-0477-8B55-0CD5-F74469ABCF63}"/>
          </ac:spMkLst>
        </pc:spChg>
      </pc:sldChg>
      <pc:sldChg chg="modSp mod">
        <pc:chgData name="Joao Almeida das Rosas" userId="78e79f35-ba31-4c0b-a794-470629228134" providerId="ADAL" clId="{FE35E095-1379-4B06-8AB8-44FD79E4DF44}" dt="2023-03-02T12:22:45.581" v="76" actId="1076"/>
        <pc:sldMkLst>
          <pc:docMk/>
          <pc:sldMk cId="3481172286" sldId="474"/>
        </pc:sldMkLst>
        <pc:spChg chg="mod">
          <ac:chgData name="Joao Almeida das Rosas" userId="78e79f35-ba31-4c0b-a794-470629228134" providerId="ADAL" clId="{FE35E095-1379-4B06-8AB8-44FD79E4DF44}" dt="2023-03-02T12:22:41.604" v="73" actId="14100"/>
          <ac:spMkLst>
            <pc:docMk/>
            <pc:sldMk cId="3481172286" sldId="474"/>
            <ac:spMk id="3" creationId="{18A9C03D-5C0D-5D05-8E1F-6AFED2DF1291}"/>
          </ac:spMkLst>
        </pc:spChg>
        <pc:picChg chg="mod">
          <ac:chgData name="Joao Almeida das Rosas" userId="78e79f35-ba31-4c0b-a794-470629228134" providerId="ADAL" clId="{FE35E095-1379-4B06-8AB8-44FD79E4DF44}" dt="2023-03-02T12:22:45.581" v="76" actId="1076"/>
          <ac:picMkLst>
            <pc:docMk/>
            <pc:sldMk cId="3481172286" sldId="474"/>
            <ac:picMk id="4" creationId="{D0DB324C-17BB-85B0-8200-7BDB9EBAEF99}"/>
          </ac:picMkLst>
        </pc:picChg>
      </pc:sldChg>
    </pc:docChg>
  </pc:docChgLst>
  <pc:docChgLst>
    <pc:chgData name="Joao Almeida das Rosas" userId="78e79f35-ba31-4c0b-a794-470629228134" providerId="ADAL" clId="{17A0FC5E-EE9B-4308-A197-FD3B6E391E54}"/>
    <pc:docChg chg="undo redo custSel addSld delSld modSld sldOrd modMainMaster modNotesMaster">
      <pc:chgData name="Joao Almeida das Rosas" userId="78e79f35-ba31-4c0b-a794-470629228134" providerId="ADAL" clId="{17A0FC5E-EE9B-4308-A197-FD3B6E391E54}" dt="2023-02-26T21:22:33.296" v="2736" actId="20577"/>
      <pc:docMkLst>
        <pc:docMk/>
      </pc:docMkLst>
      <pc:sldChg chg="modSp mod modNotes">
        <pc:chgData name="Joao Almeida das Rosas" userId="78e79f35-ba31-4c0b-a794-470629228134" providerId="ADAL" clId="{17A0FC5E-EE9B-4308-A197-FD3B6E391E54}" dt="2023-02-26T19:49:07.869" v="1581" actId="20577"/>
        <pc:sldMkLst>
          <pc:docMk/>
          <pc:sldMk cId="0" sldId="256"/>
        </pc:sldMkLst>
        <pc:spChg chg="mod">
          <ac:chgData name="Joao Almeida das Rosas" userId="78e79f35-ba31-4c0b-a794-470629228134" providerId="ADAL" clId="{17A0FC5E-EE9B-4308-A197-FD3B6E391E54}" dt="2023-02-26T19:49:07.869" v="158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4:57:31.387" v="16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Joao Almeida das Rosas" userId="78e79f35-ba31-4c0b-a794-470629228134" providerId="ADAL" clId="{17A0FC5E-EE9B-4308-A197-FD3B6E391E54}" dt="2023-02-26T19:50:05.175" v="1585" actId="207"/>
        <pc:sldMkLst>
          <pc:docMk/>
          <pc:sldMk cId="1908982996" sldId="334"/>
        </pc:sldMkLst>
        <pc:spChg chg="mod">
          <ac:chgData name="Joao Almeida das Rosas" userId="78e79f35-ba31-4c0b-a794-470629228134" providerId="ADAL" clId="{17A0FC5E-EE9B-4308-A197-FD3B6E391E54}" dt="2023-02-26T19:50:05.175" v="1585" actId="207"/>
          <ac:spMkLst>
            <pc:docMk/>
            <pc:sldMk cId="1908982996" sldId="334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908982996" sldId="334"/>
            <ac:spMk id="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908982996" sldId="334"/>
            <ac:spMk id="7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908982996" sldId="334"/>
            <ac:spMk id="8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908982996" sldId="334"/>
            <ac:spMk id="9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908982996" sldId="334"/>
            <ac:spMk id="11" creationId="{7C12D2CA-1755-4829-BFE1-C6FED24EFAFF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908982996" sldId="334"/>
            <ac:spMk id="13" creationId="{D3048776-E25E-4344-9C89-CE8C78B55888}"/>
          </ac:spMkLst>
        </pc:spChg>
      </pc:sldChg>
      <pc:sldChg chg="addSp delSp modSp mod ord modClrScheme chgLayout">
        <pc:chgData name="Joao Almeida das Rosas" userId="78e79f35-ba31-4c0b-a794-470629228134" providerId="ADAL" clId="{17A0FC5E-EE9B-4308-A197-FD3B6E391E54}" dt="2023-02-26T19:50:29.618" v="1587" actId="700"/>
        <pc:sldMkLst>
          <pc:docMk/>
          <pc:sldMk cId="2673170935" sldId="340"/>
        </pc:sldMkLst>
        <pc:spChg chg="mod ord">
          <ac:chgData name="Joao Almeida das Rosas" userId="78e79f35-ba31-4c0b-a794-470629228134" providerId="ADAL" clId="{17A0FC5E-EE9B-4308-A197-FD3B6E391E54}" dt="2023-02-26T19:50:29.618" v="1587" actId="700"/>
          <ac:spMkLst>
            <pc:docMk/>
            <pc:sldMk cId="2673170935" sldId="340"/>
            <ac:spMk id="2" creationId="{885BD60F-EDB5-41D4-A072-5DE0D4DD2E9F}"/>
          </ac:spMkLst>
        </pc:spChg>
        <pc:spChg chg="mod ord">
          <ac:chgData name="Joao Almeida das Rosas" userId="78e79f35-ba31-4c0b-a794-470629228134" providerId="ADAL" clId="{17A0FC5E-EE9B-4308-A197-FD3B6E391E54}" dt="2023-02-26T19:50:29.618" v="1587" actId="700"/>
          <ac:spMkLst>
            <pc:docMk/>
            <pc:sldMk cId="2673170935" sldId="340"/>
            <ac:spMk id="3" creationId="{6CA6C7A1-6E5D-4434-BE35-A68526313BE4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673170935" sldId="340"/>
            <ac:spMk id="4" creationId="{00000000-0000-0000-0000-000000000000}"/>
          </ac:spMkLst>
        </pc:spChg>
        <pc:spChg chg="add del mod ord">
          <ac:chgData name="Joao Almeida das Rosas" userId="78e79f35-ba31-4c0b-a794-470629228134" providerId="ADAL" clId="{17A0FC5E-EE9B-4308-A197-FD3B6E391E54}" dt="2023-02-26T19:50:29.618" v="1587" actId="700"/>
          <ac:spMkLst>
            <pc:docMk/>
            <pc:sldMk cId="2673170935" sldId="340"/>
            <ac:spMk id="5" creationId="{EC78957A-6268-1524-F704-9CC68006339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673170935" sldId="340"/>
            <ac:spMk id="6" creationId="{00000000-0000-0000-0000-000000000000}"/>
          </ac:spMkLst>
        </pc:spChg>
        <pc:spChg chg="add del mod ord">
          <ac:chgData name="Joao Almeida das Rosas" userId="78e79f35-ba31-4c0b-a794-470629228134" providerId="ADAL" clId="{17A0FC5E-EE9B-4308-A197-FD3B6E391E54}" dt="2023-02-26T19:50:29.618" v="1587" actId="700"/>
          <ac:spMkLst>
            <pc:docMk/>
            <pc:sldMk cId="2673170935" sldId="340"/>
            <ac:spMk id="7" creationId="{CC1D6031-9437-BE09-949C-50FED8731664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673170935" sldId="340"/>
            <ac:spMk id="9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673170935" sldId="340"/>
            <ac:spMk id="16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926800255" sldId="362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926800255" sldId="362"/>
            <ac:spMk id="6" creationId="{00000000-0000-0000-0000-000000000000}"/>
          </ac:spMkLst>
        </pc:spChg>
      </pc:sldChg>
      <pc:sldChg chg="modSp mod">
        <pc:chgData name="Joao Almeida das Rosas" userId="78e79f35-ba31-4c0b-a794-470629228134" providerId="ADAL" clId="{17A0FC5E-EE9B-4308-A197-FD3B6E391E54}" dt="2023-02-26T15:06:39.827" v="149" actId="27636"/>
        <pc:sldMkLst>
          <pc:docMk/>
          <pc:sldMk cId="1188245212" sldId="363"/>
        </pc:sldMkLst>
        <pc:spChg chg="mod">
          <ac:chgData name="Joao Almeida das Rosas" userId="78e79f35-ba31-4c0b-a794-470629228134" providerId="ADAL" clId="{17A0FC5E-EE9B-4308-A197-FD3B6E391E54}" dt="2023-02-26T15:06:39.827" v="149" actId="27636"/>
          <ac:spMkLst>
            <pc:docMk/>
            <pc:sldMk cId="1188245212" sldId="363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188245212" sldId="363"/>
            <ac:spMk id="6" creationId="{00000000-0000-0000-0000-000000000000}"/>
          </ac:spMkLst>
        </pc:spChg>
      </pc:sldChg>
      <pc:sldChg chg="modSp mod">
        <pc:chgData name="Joao Almeida das Rosas" userId="78e79f35-ba31-4c0b-a794-470629228134" providerId="ADAL" clId="{17A0FC5E-EE9B-4308-A197-FD3B6E391E54}" dt="2023-02-26T19:49:19.715" v="1582" actId="790"/>
        <pc:sldMkLst>
          <pc:docMk/>
          <pc:sldMk cId="4256667881" sldId="366"/>
        </pc:sldMkLst>
        <pc:spChg chg="mod">
          <ac:chgData name="Joao Almeida das Rosas" userId="78e79f35-ba31-4c0b-a794-470629228134" providerId="ADAL" clId="{17A0FC5E-EE9B-4308-A197-FD3B6E391E54}" dt="2023-02-26T19:49:19.715" v="1582" actId="790"/>
          <ac:spMkLst>
            <pc:docMk/>
            <pc:sldMk cId="4256667881" sldId="366"/>
            <ac:spMk id="3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1162202688" sldId="381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162202688" sldId="381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162202688" sldId="381"/>
            <ac:spMk id="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162202688" sldId="381"/>
            <ac:picMk id="11" creationId="{7FD97569-B86E-4B00-832F-CEA16A8E100C}"/>
          </ac:picMkLst>
        </pc:picChg>
      </pc:sldChg>
      <pc:sldChg chg="modSp mod">
        <pc:chgData name="Joao Almeida das Rosas" userId="78e79f35-ba31-4c0b-a794-470629228134" providerId="ADAL" clId="{17A0FC5E-EE9B-4308-A197-FD3B6E391E54}" dt="2023-02-26T21:08:21.540" v="2440" actId="20577"/>
        <pc:sldMkLst>
          <pc:docMk/>
          <pc:sldMk cId="2847398283" sldId="384"/>
        </pc:sldMkLst>
        <pc:spChg chg="mod">
          <ac:chgData name="Joao Almeida das Rosas" userId="78e79f35-ba31-4c0b-a794-470629228134" providerId="ADAL" clId="{17A0FC5E-EE9B-4308-A197-FD3B6E391E54}" dt="2023-02-26T21:08:21.540" v="2440" actId="20577"/>
          <ac:spMkLst>
            <pc:docMk/>
            <pc:sldMk cId="2847398283" sldId="384"/>
            <ac:spMk id="3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3933075897" sldId="385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933075897" sldId="385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933075897" sldId="385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933075897" sldId="385"/>
            <ac:spMk id="11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307016006" sldId="387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307016006" sldId="387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307016006" sldId="387"/>
            <ac:spMk id="4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082344958" sldId="388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082344958" sldId="388"/>
            <ac:spMk id="3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2082344958" sldId="388"/>
            <ac:picMk id="4" creationId="{00000000-0000-0000-0000-000000000000}"/>
          </ac:picMkLst>
        </pc:pic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4155438003" sldId="389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155438003" sldId="389"/>
            <ac:spMk id="3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4155438003" sldId="389"/>
            <ac:picMk id="4" creationId="{00000000-0000-0000-0000-000000000000}"/>
          </ac:picMkLst>
        </pc:pic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1837342530" sldId="391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837342530" sldId="391"/>
            <ac:spMk id="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837342530" sldId="391"/>
            <ac:picMk id="4" creationId="{00000000-0000-0000-0000-000000000000}"/>
          </ac:picMkLst>
        </pc:pic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845663775" sldId="392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845663775" sldId="392"/>
            <ac:spMk id="3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937205550" sldId="395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937205550" sldId="395"/>
            <ac:spMk id="5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142181549" sldId="396"/>
        </pc:sldMkLst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2142181549" sldId="396"/>
            <ac:picMk id="17412" creationId="{00000000-0000-0000-0000-000000000000}"/>
          </ac:picMkLst>
        </pc:picChg>
      </pc:sldChg>
      <pc:sldChg chg="modSp mod">
        <pc:chgData name="Joao Almeida das Rosas" userId="78e79f35-ba31-4c0b-a794-470629228134" providerId="ADAL" clId="{17A0FC5E-EE9B-4308-A197-FD3B6E391E54}" dt="2023-02-26T15:06:39.869" v="150" actId="27636"/>
        <pc:sldMkLst>
          <pc:docMk/>
          <pc:sldMk cId="7479344" sldId="397"/>
        </pc:sldMkLst>
        <pc:spChg chg="mod">
          <ac:chgData name="Joao Almeida das Rosas" userId="78e79f35-ba31-4c0b-a794-470629228134" providerId="ADAL" clId="{17A0FC5E-EE9B-4308-A197-FD3B6E391E54}" dt="2023-02-26T15:06:39.869" v="150" actId="27636"/>
          <ac:spMkLst>
            <pc:docMk/>
            <pc:sldMk cId="7479344" sldId="397"/>
            <ac:spMk id="18434" creationId="{00000000-0000-0000-0000-000000000000}"/>
          </ac:spMkLst>
        </pc:spChg>
      </pc:sldChg>
      <pc:sldChg chg="modSp mod">
        <pc:chgData name="Joao Almeida das Rosas" userId="78e79f35-ba31-4c0b-a794-470629228134" providerId="ADAL" clId="{17A0FC5E-EE9B-4308-A197-FD3B6E391E54}" dt="2023-02-26T15:04:09.429" v="112" actId="27636"/>
        <pc:sldMkLst>
          <pc:docMk/>
          <pc:sldMk cId="3111342441" sldId="398"/>
        </pc:sldMkLst>
        <pc:spChg chg="mod">
          <ac:chgData name="Joao Almeida das Rosas" userId="78e79f35-ba31-4c0b-a794-470629228134" providerId="ADAL" clId="{17A0FC5E-EE9B-4308-A197-FD3B6E391E54}" dt="2023-02-26T15:04:09.429" v="112" actId="27636"/>
          <ac:spMkLst>
            <pc:docMk/>
            <pc:sldMk cId="3111342441" sldId="398"/>
            <ac:spMk id="20482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1862892481" sldId="399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862892481" sldId="399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862892481" sldId="399"/>
            <ac:spMk id="67587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4039887393" sldId="400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039887393" sldId="400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039887393" sldId="400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039887393" sldId="400"/>
            <ac:spMk id="93187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24738041" sldId="401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24738041" sldId="401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24738041" sldId="401"/>
            <ac:spMk id="24578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515253543" sldId="402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515253543" sldId="402"/>
            <ac:spMk id="25602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2515253543" sldId="402"/>
            <ac:picMk id="5" creationId="{00000000-0000-0000-0000-000000000000}"/>
          </ac:picMkLst>
        </pc:picChg>
        <pc:cxnChg chg="mod">
          <ac:chgData name="Joao Almeida das Rosas" userId="78e79f35-ba31-4c0b-a794-470629228134" providerId="ADAL" clId="{17A0FC5E-EE9B-4308-A197-FD3B6E391E54}" dt="2023-02-26T15:04:08.807" v="107"/>
          <ac:cxnSpMkLst>
            <pc:docMk/>
            <pc:sldMk cId="2515253543" sldId="402"/>
            <ac:cxnSpMk id="3" creationId="{00000000-0000-0000-0000-000000000000}"/>
          </ac:cxnSpMkLst>
        </pc:cxn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1563518029" sldId="403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563518029" sldId="403"/>
            <ac:spMk id="2662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563518029" sldId="403"/>
            <ac:picMk id="5" creationId="{00000000-0000-0000-0000-000000000000}"/>
          </ac:picMkLst>
        </pc:picChg>
        <pc:cxnChg chg="mod">
          <ac:chgData name="Joao Almeida das Rosas" userId="78e79f35-ba31-4c0b-a794-470629228134" providerId="ADAL" clId="{17A0FC5E-EE9B-4308-A197-FD3B6E391E54}" dt="2023-02-26T15:04:08.807" v="107"/>
          <ac:cxnSpMkLst>
            <pc:docMk/>
            <pc:sldMk cId="1563518029" sldId="403"/>
            <ac:cxnSpMk id="3" creationId="{00000000-0000-0000-0000-000000000000}"/>
          </ac:cxnSpMkLst>
        </pc:cxnChg>
      </pc:sldChg>
      <pc:sldChg chg="modSp mod">
        <pc:chgData name="Joao Almeida das Rosas" userId="78e79f35-ba31-4c0b-a794-470629228134" providerId="ADAL" clId="{17A0FC5E-EE9B-4308-A197-FD3B6E391E54}" dt="2023-02-26T15:06:39.892" v="151" actId="27636"/>
        <pc:sldMkLst>
          <pc:docMk/>
          <pc:sldMk cId="3579574665" sldId="406"/>
        </pc:sldMkLst>
        <pc:spChg chg="mod">
          <ac:chgData name="Joao Almeida das Rosas" userId="78e79f35-ba31-4c0b-a794-470629228134" providerId="ADAL" clId="{17A0FC5E-EE9B-4308-A197-FD3B6E391E54}" dt="2023-02-26T15:06:39.892" v="151" actId="27636"/>
          <ac:spMkLst>
            <pc:docMk/>
            <pc:sldMk cId="3579574665" sldId="406"/>
            <ac:spMk id="100355" creationId="{00000000-0000-0000-0000-000000000000}"/>
          </ac:spMkLst>
        </pc:spChg>
      </pc:sldChg>
      <pc:sldChg chg="modSp mod">
        <pc:chgData name="Joao Almeida das Rosas" userId="78e79f35-ba31-4c0b-a794-470629228134" providerId="ADAL" clId="{17A0FC5E-EE9B-4308-A197-FD3B6E391E54}" dt="2023-02-26T15:06:39.905" v="152" actId="27636"/>
        <pc:sldMkLst>
          <pc:docMk/>
          <pc:sldMk cId="1831380696" sldId="407"/>
        </pc:sldMkLst>
        <pc:spChg chg="mod">
          <ac:chgData name="Joao Almeida das Rosas" userId="78e79f35-ba31-4c0b-a794-470629228134" providerId="ADAL" clId="{17A0FC5E-EE9B-4308-A197-FD3B6E391E54}" dt="2023-02-26T15:06:39.905" v="152" actId="27636"/>
          <ac:spMkLst>
            <pc:docMk/>
            <pc:sldMk cId="1831380696" sldId="407"/>
            <ac:spMk id="101379" creationId="{00000000-0000-0000-0000-000000000000}"/>
          </ac:spMkLst>
        </pc:spChg>
      </pc:sldChg>
      <pc:sldChg chg="modSp mod ord modNotes">
        <pc:chgData name="Joao Almeida das Rosas" userId="78e79f35-ba31-4c0b-a794-470629228134" providerId="ADAL" clId="{17A0FC5E-EE9B-4308-A197-FD3B6E391E54}" dt="2023-02-26T20:35:53.301" v="1668" actId="790"/>
        <pc:sldMkLst>
          <pc:docMk/>
          <pc:sldMk cId="3866688268" sldId="411"/>
        </pc:sldMkLst>
        <pc:spChg chg="mod">
          <ac:chgData name="Joao Almeida das Rosas" userId="78e79f35-ba31-4c0b-a794-470629228134" providerId="ADAL" clId="{17A0FC5E-EE9B-4308-A197-FD3B6E391E54}" dt="2023-02-26T19:50:51.124" v="1590" actId="1076"/>
          <ac:spMkLst>
            <pc:docMk/>
            <pc:sldMk cId="3866688268" sldId="411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20:34:37.568" v="1591" actId="313"/>
          <ac:spMkLst>
            <pc:docMk/>
            <pc:sldMk cId="3866688268" sldId="411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866688268" sldId="411"/>
            <ac:spMk id="8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9:50:51.124" v="1590" actId="1076"/>
          <ac:spMkLst>
            <pc:docMk/>
            <pc:sldMk cId="3866688268" sldId="411"/>
            <ac:spMk id="11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866688268" sldId="411"/>
            <ac:spMk id="1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20:35:53.301" v="1668" actId="790"/>
          <ac:spMkLst>
            <pc:docMk/>
            <pc:sldMk cId="3866688268" sldId="411"/>
            <ac:spMk id="14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9:50:36.598" v="1588" actId="1076"/>
          <ac:spMkLst>
            <pc:docMk/>
            <pc:sldMk cId="3866688268" sldId="411"/>
            <ac:spMk id="16" creationId="{96FBDED0-00DE-4598-ABBB-303997CA0150}"/>
          </ac:spMkLst>
        </pc:spChg>
        <pc:picChg chg="mod">
          <ac:chgData name="Joao Almeida das Rosas" userId="78e79f35-ba31-4c0b-a794-470629228134" providerId="ADAL" clId="{17A0FC5E-EE9B-4308-A197-FD3B6E391E54}" dt="2023-02-26T19:50:51.124" v="1590" actId="1076"/>
          <ac:picMkLst>
            <pc:docMk/>
            <pc:sldMk cId="3866688268" sldId="411"/>
            <ac:picMk id="10" creationId="{00000000-0000-0000-0000-000000000000}"/>
          </ac:picMkLst>
        </pc:picChg>
        <pc:cxnChg chg="mod">
          <ac:chgData name="Joao Almeida das Rosas" userId="78e79f35-ba31-4c0b-a794-470629228134" providerId="ADAL" clId="{17A0FC5E-EE9B-4308-A197-FD3B6E391E54}" dt="2023-02-26T19:50:51.124" v="1590" actId="1076"/>
          <ac:cxnSpMkLst>
            <pc:docMk/>
            <pc:sldMk cId="3866688268" sldId="411"/>
            <ac:cxnSpMk id="13" creationId="{00000000-0000-0000-0000-000000000000}"/>
          </ac:cxnSpMkLst>
        </pc:cxnChg>
      </pc:sldChg>
      <pc:sldChg chg="addSp delSp modSp mod">
        <pc:chgData name="Joao Almeida das Rosas" userId="78e79f35-ba31-4c0b-a794-470629228134" providerId="ADAL" clId="{17A0FC5E-EE9B-4308-A197-FD3B6E391E54}" dt="2023-02-26T21:13:49.644" v="2491" actId="1076"/>
        <pc:sldMkLst>
          <pc:docMk/>
          <pc:sldMk cId="3622620208" sldId="414"/>
        </pc:sldMkLst>
        <pc:spChg chg="mod">
          <ac:chgData name="Joao Almeida das Rosas" userId="78e79f35-ba31-4c0b-a794-470629228134" providerId="ADAL" clId="{17A0FC5E-EE9B-4308-A197-FD3B6E391E54}" dt="2023-02-26T21:13:42.703" v="2490" actId="20577"/>
          <ac:spMkLst>
            <pc:docMk/>
            <pc:sldMk cId="3622620208" sldId="414"/>
            <ac:spMk id="2" creationId="{3A1FCFEE-E1BD-4C8B-8DEA-C6B27FDF473A}"/>
          </ac:spMkLst>
        </pc:spChg>
        <pc:spChg chg="del mod">
          <ac:chgData name="Joao Almeida das Rosas" userId="78e79f35-ba31-4c0b-a794-470629228134" providerId="ADAL" clId="{17A0FC5E-EE9B-4308-A197-FD3B6E391E54}" dt="2023-02-26T21:12:48.372" v="2441" actId="478"/>
          <ac:spMkLst>
            <pc:docMk/>
            <pc:sldMk cId="3622620208" sldId="414"/>
            <ac:spMk id="6" creationId="{B68DC85F-BDCB-468B-91D5-0FBC901350C0}"/>
          </ac:spMkLst>
        </pc:spChg>
        <pc:spChg chg="mod">
          <ac:chgData name="Joao Almeida das Rosas" userId="78e79f35-ba31-4c0b-a794-470629228134" providerId="ADAL" clId="{17A0FC5E-EE9B-4308-A197-FD3B6E391E54}" dt="2023-02-26T21:13:09.189" v="2448" actId="1076"/>
          <ac:spMkLst>
            <pc:docMk/>
            <pc:sldMk cId="3622620208" sldId="414"/>
            <ac:spMk id="9" creationId="{9BEE8B7F-855D-46A6-BFA4-3039C927CA47}"/>
          </ac:spMkLst>
        </pc:spChg>
        <pc:picChg chg="add mod">
          <ac:chgData name="Joao Almeida das Rosas" userId="78e79f35-ba31-4c0b-a794-470629228134" providerId="ADAL" clId="{17A0FC5E-EE9B-4308-A197-FD3B6E391E54}" dt="2023-02-26T21:13:49.644" v="2491" actId="1076"/>
          <ac:picMkLst>
            <pc:docMk/>
            <pc:sldMk cId="3622620208" sldId="414"/>
            <ac:picMk id="4" creationId="{BBD5A80A-8380-4A5F-4D60-8C104BB012DD}"/>
          </ac:picMkLst>
        </pc:picChg>
        <pc:picChg chg="del mod">
          <ac:chgData name="Joao Almeida das Rosas" userId="78e79f35-ba31-4c0b-a794-470629228134" providerId="ADAL" clId="{17A0FC5E-EE9B-4308-A197-FD3B6E391E54}" dt="2023-02-26T21:12:50.060" v="2442" actId="478"/>
          <ac:picMkLst>
            <pc:docMk/>
            <pc:sldMk cId="3622620208" sldId="414"/>
            <ac:picMk id="7" creationId="{35BDCF3C-820B-4612-8C71-E5C629F7D660}"/>
          </ac:picMkLst>
        </pc:picChg>
      </pc:sldChg>
      <pc:sldChg chg="modSp del">
        <pc:chgData name="Joao Almeida das Rosas" userId="78e79f35-ba31-4c0b-a794-470629228134" providerId="ADAL" clId="{17A0FC5E-EE9B-4308-A197-FD3B6E391E54}" dt="2023-02-26T21:14:13.372" v="2492" actId="47"/>
        <pc:sldMkLst>
          <pc:docMk/>
          <pc:sldMk cId="3457240479" sldId="415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457240479" sldId="415"/>
            <ac:spMk id="6" creationId="{6B2AA7A9-B875-4081-AA73-6A05679701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3457240479" sldId="415"/>
            <ac:picMk id="8" creationId="{A3ADF2E3-8193-4701-ACE6-2FE1DADA8B8F}"/>
          </ac:picMkLst>
        </pc:picChg>
      </pc:sldChg>
      <pc:sldChg chg="addSp delSp modSp mod ord chgLayout modNotes">
        <pc:chgData name="Joao Almeida das Rosas" userId="78e79f35-ba31-4c0b-a794-470629228134" providerId="ADAL" clId="{17A0FC5E-EE9B-4308-A197-FD3B6E391E54}" dt="2023-02-26T20:46:08.718" v="2168" actId="1076"/>
        <pc:sldMkLst>
          <pc:docMk/>
          <pc:sldMk cId="581866960" sldId="416"/>
        </pc:sldMkLst>
        <pc:spChg chg="mod ord">
          <ac:chgData name="Joao Almeida das Rosas" userId="78e79f35-ba31-4c0b-a794-470629228134" providerId="ADAL" clId="{17A0FC5E-EE9B-4308-A197-FD3B6E391E54}" dt="2023-02-26T20:39:07.672" v="1690" actId="700"/>
          <ac:spMkLst>
            <pc:docMk/>
            <pc:sldMk cId="581866960" sldId="416"/>
            <ac:spMk id="2" creationId="{00000000-0000-0000-0000-000000000000}"/>
          </ac:spMkLst>
        </pc:spChg>
        <pc:spChg chg="mod ord">
          <ac:chgData name="Joao Almeida das Rosas" userId="78e79f35-ba31-4c0b-a794-470629228134" providerId="ADAL" clId="{17A0FC5E-EE9B-4308-A197-FD3B6E391E54}" dt="2023-02-26T20:39:07.672" v="1690" actId="700"/>
          <ac:spMkLst>
            <pc:docMk/>
            <pc:sldMk cId="581866960" sldId="416"/>
            <ac:spMk id="3" creationId="{11551E3D-FD34-47B7-9BC5-CD7F17FBE057}"/>
          </ac:spMkLst>
        </pc:spChg>
        <pc:spChg chg="mod ord">
          <ac:chgData name="Joao Almeida das Rosas" userId="78e79f35-ba31-4c0b-a794-470629228134" providerId="ADAL" clId="{17A0FC5E-EE9B-4308-A197-FD3B6E391E54}" dt="2023-02-26T20:39:07.672" v="1690" actId="700"/>
          <ac:spMkLst>
            <pc:docMk/>
            <pc:sldMk cId="581866960" sldId="416"/>
            <ac:spMk id="4" creationId="{4B142340-8029-4510-9A5C-0113FC545ED4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581866960" sldId="416"/>
            <ac:spMk id="6" creationId="{00000000-0000-0000-0000-000000000000}"/>
          </ac:spMkLst>
        </pc:spChg>
        <pc:spChg chg="add mod ord">
          <ac:chgData name="Joao Almeida das Rosas" userId="78e79f35-ba31-4c0b-a794-470629228134" providerId="ADAL" clId="{17A0FC5E-EE9B-4308-A197-FD3B6E391E54}" dt="2023-02-26T20:45:42.045" v="2160" actId="27636"/>
          <ac:spMkLst>
            <pc:docMk/>
            <pc:sldMk cId="581866960" sldId="416"/>
            <ac:spMk id="7" creationId="{08198354-A03C-E344-0E61-8A67237A8DD1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581866960" sldId="416"/>
            <ac:spMk id="8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581866960" sldId="416"/>
            <ac:spMk id="11" creationId="{80E401EB-846B-4583-8DCD-2D7E256A8919}"/>
          </ac:spMkLst>
        </pc:spChg>
        <pc:picChg chg="del mod">
          <ac:chgData name="Joao Almeida das Rosas" userId="78e79f35-ba31-4c0b-a794-470629228134" providerId="ADAL" clId="{17A0FC5E-EE9B-4308-A197-FD3B6E391E54}" dt="2023-02-26T20:41:54.070" v="1857" actId="478"/>
          <ac:picMkLst>
            <pc:docMk/>
            <pc:sldMk cId="581866960" sldId="416"/>
            <ac:picMk id="5" creationId="{00000000-0000-0000-0000-000000000000}"/>
          </ac:picMkLst>
        </pc:picChg>
        <pc:picChg chg="del mod">
          <ac:chgData name="Joao Almeida das Rosas" userId="78e79f35-ba31-4c0b-a794-470629228134" providerId="ADAL" clId="{17A0FC5E-EE9B-4308-A197-FD3B6E391E54}" dt="2023-02-26T20:44:27.139" v="2040" actId="478"/>
          <ac:picMkLst>
            <pc:docMk/>
            <pc:sldMk cId="581866960" sldId="416"/>
            <ac:picMk id="9" creationId="{00000000-0000-0000-0000-000000000000}"/>
          </ac:picMkLst>
        </pc:picChg>
        <pc:picChg chg="del mod">
          <ac:chgData name="Joao Almeida das Rosas" userId="78e79f35-ba31-4c0b-a794-470629228134" providerId="ADAL" clId="{17A0FC5E-EE9B-4308-A197-FD3B6E391E54}" dt="2023-02-26T20:46:04.554" v="2166" actId="478"/>
          <ac:picMkLst>
            <pc:docMk/>
            <pc:sldMk cId="581866960" sldId="416"/>
            <ac:picMk id="10" creationId="{00000000-0000-0000-0000-000000000000}"/>
          </ac:picMkLst>
        </pc:picChg>
        <pc:picChg chg="add mod">
          <ac:chgData name="Joao Almeida das Rosas" userId="78e79f35-ba31-4c0b-a794-470629228134" providerId="ADAL" clId="{17A0FC5E-EE9B-4308-A197-FD3B6E391E54}" dt="2023-02-26T20:45:45.869" v="2161" actId="1076"/>
          <ac:picMkLst>
            <pc:docMk/>
            <pc:sldMk cId="581866960" sldId="416"/>
            <ac:picMk id="13" creationId="{562C398C-F33A-4A11-FB9F-84F0691AF406}"/>
          </ac:picMkLst>
        </pc:picChg>
        <pc:picChg chg="add mod">
          <ac:chgData name="Joao Almeida das Rosas" userId="78e79f35-ba31-4c0b-a794-470629228134" providerId="ADAL" clId="{17A0FC5E-EE9B-4308-A197-FD3B6E391E54}" dt="2023-02-26T20:45:48.076" v="2162" actId="1076"/>
          <ac:picMkLst>
            <pc:docMk/>
            <pc:sldMk cId="581866960" sldId="416"/>
            <ac:picMk id="15" creationId="{9F3E3FC1-4C5D-3E6E-C463-44A2D30035F0}"/>
          </ac:picMkLst>
        </pc:picChg>
        <pc:picChg chg="add mod">
          <ac:chgData name="Joao Almeida das Rosas" userId="78e79f35-ba31-4c0b-a794-470629228134" providerId="ADAL" clId="{17A0FC5E-EE9B-4308-A197-FD3B6E391E54}" dt="2023-02-26T20:46:08.718" v="2168" actId="1076"/>
          <ac:picMkLst>
            <pc:docMk/>
            <pc:sldMk cId="581866960" sldId="416"/>
            <ac:picMk id="17" creationId="{0561C3A5-2361-8DAC-8076-7F61A2D4E4AD}"/>
          </ac:picMkLst>
        </pc:picChg>
      </pc:sldChg>
      <pc:sldChg chg="modSp del modNotes">
        <pc:chgData name="Joao Almeida das Rosas" userId="78e79f35-ba31-4c0b-a794-470629228134" providerId="ADAL" clId="{17A0FC5E-EE9B-4308-A197-FD3B6E391E54}" dt="2023-02-26T20:55:43.400" v="2276" actId="47"/>
        <pc:sldMkLst>
          <pc:docMk/>
          <pc:sldMk cId="4224324670" sldId="432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224324670" sldId="432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224324670" sldId="432"/>
            <ac:spMk id="7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4224324670" sldId="432"/>
            <ac:picMk id="6146" creationId="{00000000-0000-0000-0000-000000000000}"/>
          </ac:picMkLst>
        </pc:picChg>
      </pc:sldChg>
      <pc:sldChg chg="modSp modNotes">
        <pc:chgData name="Joao Almeida das Rosas" userId="78e79f35-ba31-4c0b-a794-470629228134" providerId="ADAL" clId="{17A0FC5E-EE9B-4308-A197-FD3B6E391E54}" dt="2023-02-26T15:04:08.807" v="107"/>
        <pc:sldMkLst>
          <pc:docMk/>
          <pc:sldMk cId="1644681681" sldId="434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644681681" sldId="434"/>
            <ac:spMk id="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644681681" sldId="434"/>
            <ac:spMk id="7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644681681" sldId="434"/>
            <ac:spMk id="9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644681681" sldId="434"/>
            <ac:picMk id="5122" creationId="{00000000-0000-0000-0000-000000000000}"/>
          </ac:picMkLst>
        </pc:picChg>
      </pc:sldChg>
      <pc:sldChg chg="modSp modNotes">
        <pc:chgData name="Joao Almeida das Rosas" userId="78e79f35-ba31-4c0b-a794-470629228134" providerId="ADAL" clId="{17A0FC5E-EE9B-4308-A197-FD3B6E391E54}" dt="2023-02-26T15:04:08.807" v="107"/>
        <pc:sldMkLst>
          <pc:docMk/>
          <pc:sldMk cId="133708474" sldId="435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33708474" sldId="435"/>
            <ac:spMk id="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33708474" sldId="435"/>
            <ac:spMk id="7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33708474" sldId="435"/>
            <ac:spMk id="9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33708474" sldId="435"/>
            <ac:picMk id="2050" creationId="{00000000-0000-0000-0000-000000000000}"/>
          </ac:picMkLst>
        </pc:picChg>
      </pc:sldChg>
      <pc:sldChg chg="modSp modNotes">
        <pc:chgData name="Joao Almeida das Rosas" userId="78e79f35-ba31-4c0b-a794-470629228134" providerId="ADAL" clId="{17A0FC5E-EE9B-4308-A197-FD3B6E391E54}" dt="2023-02-26T15:04:08.807" v="107"/>
        <pc:sldMkLst>
          <pc:docMk/>
          <pc:sldMk cId="643436074" sldId="436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643436074" sldId="436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643436074" sldId="436"/>
            <ac:spMk id="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643436074" sldId="436"/>
            <ac:spMk id="7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643436074" sldId="436"/>
            <ac:spMk id="9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643436074" sldId="436"/>
            <ac:picMk id="3074" creationId="{00000000-0000-0000-0000-000000000000}"/>
          </ac:picMkLst>
        </pc:picChg>
      </pc:sldChg>
      <pc:sldChg chg="modSp modNotes">
        <pc:chgData name="Joao Almeida das Rosas" userId="78e79f35-ba31-4c0b-a794-470629228134" providerId="ADAL" clId="{17A0FC5E-EE9B-4308-A197-FD3B6E391E54}" dt="2023-02-26T15:04:08.807" v="107"/>
        <pc:sldMkLst>
          <pc:docMk/>
          <pc:sldMk cId="2372201271" sldId="437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372201271" sldId="437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372201271" sldId="437"/>
            <ac:spMk id="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372201271" sldId="437"/>
            <ac:spMk id="7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372201271" sldId="437"/>
            <ac:spMk id="9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2372201271" sldId="437"/>
            <ac:picMk id="4098" creationId="{00000000-0000-0000-0000-000000000000}"/>
          </ac:picMkLst>
        </pc:picChg>
      </pc:sldChg>
      <pc:sldChg chg="modSp mod modNotes">
        <pc:chgData name="Joao Almeida das Rosas" userId="78e79f35-ba31-4c0b-a794-470629228134" providerId="ADAL" clId="{17A0FC5E-EE9B-4308-A197-FD3B6E391E54}" dt="2023-02-26T15:04:09.367" v="108" actId="27636"/>
        <pc:sldMkLst>
          <pc:docMk/>
          <pc:sldMk cId="490209355" sldId="438"/>
        </pc:sldMkLst>
        <pc:spChg chg="mod">
          <ac:chgData name="Joao Almeida das Rosas" userId="78e79f35-ba31-4c0b-a794-470629228134" providerId="ADAL" clId="{17A0FC5E-EE9B-4308-A197-FD3B6E391E54}" dt="2023-02-26T15:04:09.367" v="108" actId="27636"/>
          <ac:spMkLst>
            <pc:docMk/>
            <pc:sldMk cId="490209355" sldId="438"/>
            <ac:spMk id="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9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1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1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14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1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1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20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21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2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90209355" sldId="438"/>
            <ac:spMk id="24" creationId="{00000000-0000-0000-0000-000000000000}"/>
          </ac:spMkLst>
        </pc:spChg>
        <pc:grpChg chg="mod">
          <ac:chgData name="Joao Almeida das Rosas" userId="78e79f35-ba31-4c0b-a794-470629228134" providerId="ADAL" clId="{17A0FC5E-EE9B-4308-A197-FD3B6E391E54}" dt="2023-02-26T15:04:08.807" v="107"/>
          <ac:grpSpMkLst>
            <pc:docMk/>
            <pc:sldMk cId="490209355" sldId="438"/>
            <ac:grpSpMk id="22" creationId="{00000000-0000-0000-0000-000000000000}"/>
          </ac:grpSpMkLst>
        </pc:gr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490209355" sldId="438"/>
            <ac:picMk id="8" creationId="{00000000-0000-0000-0000-000000000000}"/>
          </ac:picMkLst>
        </pc:picChg>
        <pc:cxnChg chg="mod">
          <ac:chgData name="Joao Almeida das Rosas" userId="78e79f35-ba31-4c0b-a794-470629228134" providerId="ADAL" clId="{17A0FC5E-EE9B-4308-A197-FD3B6E391E54}" dt="2023-02-26T15:04:08.807" v="107"/>
          <ac:cxnSpMkLst>
            <pc:docMk/>
            <pc:sldMk cId="490209355" sldId="438"/>
            <ac:cxnSpMk id="17" creationId="{00000000-0000-0000-0000-000000000000}"/>
          </ac:cxnSpMkLst>
        </pc:cxnChg>
        <pc:cxnChg chg="mod">
          <ac:chgData name="Joao Almeida das Rosas" userId="78e79f35-ba31-4c0b-a794-470629228134" providerId="ADAL" clId="{17A0FC5E-EE9B-4308-A197-FD3B6E391E54}" dt="2023-02-26T15:04:08.807" v="107"/>
          <ac:cxnSpMkLst>
            <pc:docMk/>
            <pc:sldMk cId="490209355" sldId="438"/>
            <ac:cxnSpMk id="19" creationId="{00000000-0000-0000-0000-000000000000}"/>
          </ac:cxnSpMkLst>
        </pc:cxnChg>
      </pc:sldChg>
      <pc:sldChg chg="modSp ord">
        <pc:chgData name="Joao Almeida das Rosas" userId="78e79f35-ba31-4c0b-a794-470629228134" providerId="ADAL" clId="{17A0FC5E-EE9B-4308-A197-FD3B6E391E54}" dt="2023-02-26T19:48:49.614" v="1575"/>
        <pc:sldMkLst>
          <pc:docMk/>
          <pc:sldMk cId="167543348" sldId="445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67543348" sldId="445"/>
            <ac:spMk id="158723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1206578690" sldId="447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206578690" sldId="447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206578690" sldId="447"/>
            <ac:spMk id="4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206578690" sldId="447"/>
            <ac:spMk id="6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206578690" sldId="447"/>
            <ac:spMk id="8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206578690" sldId="447"/>
            <ac:picMk id="7" creationId="{00000000-0000-0000-0000-000000000000}"/>
          </ac:picMkLst>
        </pc:pic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4272063344" sldId="449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272063344" sldId="449"/>
            <ac:spMk id="4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272063344" sldId="449"/>
            <ac:spMk id="6" creationId="{00000000-0000-0000-0000-000000000000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3794331543" sldId="450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794331543" sldId="450"/>
            <ac:spMk id="4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794331543" sldId="450"/>
            <ac:spMk id="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3794331543" sldId="450"/>
            <ac:picMk id="9" creationId="{00000000-0000-0000-0000-000000000000}"/>
          </ac:picMkLst>
        </pc:picChg>
      </pc:sldChg>
      <pc:sldChg chg="modSp mod">
        <pc:chgData name="Joao Almeida das Rosas" userId="78e79f35-ba31-4c0b-a794-470629228134" providerId="ADAL" clId="{17A0FC5E-EE9B-4308-A197-FD3B6E391E54}" dt="2023-02-26T15:04:09.411" v="110" actId="27636"/>
        <pc:sldMkLst>
          <pc:docMk/>
          <pc:sldMk cId="3394449139" sldId="452"/>
        </pc:sldMkLst>
        <pc:spChg chg="mod">
          <ac:chgData name="Joao Almeida das Rosas" userId="78e79f35-ba31-4c0b-a794-470629228134" providerId="ADAL" clId="{17A0FC5E-EE9B-4308-A197-FD3B6E391E54}" dt="2023-02-26T15:04:09.411" v="110" actId="27636"/>
          <ac:spMkLst>
            <pc:docMk/>
            <pc:sldMk cId="3394449139" sldId="452"/>
            <ac:spMk id="3" creationId="{7E786506-CDE1-4758-B4B2-165DFDBEE8B9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394449139" sldId="452"/>
            <ac:spMk id="6" creationId="{DBABCBB9-CB5F-4F48-A8B1-0C47AF8E7808}"/>
          </ac:spMkLst>
        </pc:sp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4072538415" sldId="453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072538415" sldId="453"/>
            <ac:spMk id="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4072538415" sldId="453"/>
            <ac:picMk id="1026" creationId="{145F08B4-6C04-4656-B58A-982250901CD5}"/>
          </ac:picMkLst>
        </pc:pic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2097404731" sldId="454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097404731" sldId="454"/>
            <ac:spMk id="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2097404731" sldId="454"/>
            <ac:picMk id="4" creationId="{CD547ACD-B031-4596-A9F7-727B872CDEBD}"/>
          </ac:picMkLst>
        </pc:picChg>
      </pc:sldChg>
      <pc:sldChg chg="modSp mod">
        <pc:chgData name="Joao Almeida das Rosas" userId="78e79f35-ba31-4c0b-a794-470629228134" providerId="ADAL" clId="{17A0FC5E-EE9B-4308-A197-FD3B6E391E54}" dt="2023-02-26T15:04:09.463" v="114" actId="27636"/>
        <pc:sldMkLst>
          <pc:docMk/>
          <pc:sldMk cId="425648416" sldId="455"/>
        </pc:sldMkLst>
        <pc:spChg chg="mod">
          <ac:chgData name="Joao Almeida das Rosas" userId="78e79f35-ba31-4c0b-a794-470629228134" providerId="ADAL" clId="{17A0FC5E-EE9B-4308-A197-FD3B6E391E54}" dt="2023-02-26T15:04:09.463" v="114" actId="27636"/>
          <ac:spMkLst>
            <pc:docMk/>
            <pc:sldMk cId="425648416" sldId="455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425648416" sldId="455"/>
            <ac:spMk id="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425648416" sldId="455"/>
            <ac:picMk id="8" creationId="{F16E3C75-5B85-45DF-9AEF-3297B84DC406}"/>
          </ac:picMkLst>
        </pc:picChg>
      </pc:sldChg>
      <pc:sldChg chg="addSp delSp modSp mod">
        <pc:chgData name="Joao Almeida das Rosas" userId="78e79f35-ba31-4c0b-a794-470629228134" providerId="ADAL" clId="{17A0FC5E-EE9B-4308-A197-FD3B6E391E54}" dt="2023-02-26T21:17:19.670" v="2534" actId="1076"/>
        <pc:sldMkLst>
          <pc:docMk/>
          <pc:sldMk cId="3717758162" sldId="456"/>
        </pc:sldMkLst>
        <pc:spChg chg="mod">
          <ac:chgData name="Joao Almeida das Rosas" userId="78e79f35-ba31-4c0b-a794-470629228134" providerId="ADAL" clId="{17A0FC5E-EE9B-4308-A197-FD3B6E391E54}" dt="2023-02-26T21:16:39.485" v="2525" actId="20577"/>
          <ac:spMkLst>
            <pc:docMk/>
            <pc:sldMk cId="3717758162" sldId="456"/>
            <ac:spMk id="2" creationId="{DF8150B2-B2B5-4DAD-8114-A31E7E0064CB}"/>
          </ac:spMkLst>
        </pc:spChg>
        <pc:spChg chg="add mod">
          <ac:chgData name="Joao Almeida das Rosas" userId="78e79f35-ba31-4c0b-a794-470629228134" providerId="ADAL" clId="{17A0FC5E-EE9B-4308-A197-FD3B6E391E54}" dt="2023-02-26T21:15:49.544" v="2511" actId="14100"/>
          <ac:spMkLst>
            <pc:docMk/>
            <pc:sldMk cId="3717758162" sldId="456"/>
            <ac:spMk id="6" creationId="{0AFC93B8-70BF-DFF6-5D9C-9CC52A50A778}"/>
          </ac:spMkLst>
        </pc:spChg>
        <pc:spChg chg="mod">
          <ac:chgData name="Joao Almeida das Rosas" userId="78e79f35-ba31-4c0b-a794-470629228134" providerId="ADAL" clId="{17A0FC5E-EE9B-4308-A197-FD3B6E391E54}" dt="2023-02-26T21:15:26.446" v="2501" actId="1076"/>
          <ac:spMkLst>
            <pc:docMk/>
            <pc:sldMk cId="3717758162" sldId="456"/>
            <ac:spMk id="11" creationId="{6F56805F-42E2-4624-A612-D21217EE2DE7}"/>
          </ac:spMkLst>
        </pc:spChg>
        <pc:picChg chg="add del mod">
          <ac:chgData name="Joao Almeida das Rosas" userId="78e79f35-ba31-4c0b-a794-470629228134" providerId="ADAL" clId="{17A0FC5E-EE9B-4308-A197-FD3B6E391E54}" dt="2023-02-26T21:16:41.511" v="2526" actId="478"/>
          <ac:picMkLst>
            <pc:docMk/>
            <pc:sldMk cId="3717758162" sldId="456"/>
            <ac:picMk id="4" creationId="{CB484602-7201-E35B-E44E-0B77BA3D734F}"/>
          </ac:picMkLst>
        </pc:picChg>
        <pc:picChg chg="add mod">
          <ac:chgData name="Joao Almeida das Rosas" userId="78e79f35-ba31-4c0b-a794-470629228134" providerId="ADAL" clId="{17A0FC5E-EE9B-4308-A197-FD3B6E391E54}" dt="2023-02-26T21:17:19.670" v="2534" actId="1076"/>
          <ac:picMkLst>
            <pc:docMk/>
            <pc:sldMk cId="3717758162" sldId="456"/>
            <ac:picMk id="8" creationId="{E9EB76DA-003B-E172-80EA-01061AA0C3AF}"/>
          </ac:picMkLst>
        </pc:picChg>
        <pc:picChg chg="del mod">
          <ac:chgData name="Joao Almeida das Rosas" userId="78e79f35-ba31-4c0b-a794-470629228134" providerId="ADAL" clId="{17A0FC5E-EE9B-4308-A197-FD3B6E391E54}" dt="2023-02-26T21:14:41.045" v="2495" actId="478"/>
          <ac:picMkLst>
            <pc:docMk/>
            <pc:sldMk cId="3717758162" sldId="456"/>
            <ac:picMk id="9" creationId="{FE8C399C-D02F-4596-850D-F21A5C8C32EF}"/>
          </ac:picMkLst>
        </pc:picChg>
      </pc:sldChg>
      <pc:sldChg chg="addSp delSp modSp mod modClrScheme chgLayout">
        <pc:chgData name="Joao Almeida das Rosas" userId="78e79f35-ba31-4c0b-a794-470629228134" providerId="ADAL" clId="{17A0FC5E-EE9B-4308-A197-FD3B6E391E54}" dt="2023-02-26T20:47:25.173" v="2188" actId="1076"/>
        <pc:sldMkLst>
          <pc:docMk/>
          <pc:sldMk cId="760797301" sldId="457"/>
        </pc:sldMkLst>
        <pc:spChg chg="mod ord">
          <ac:chgData name="Joao Almeida das Rosas" userId="78e79f35-ba31-4c0b-a794-470629228134" providerId="ADAL" clId="{17A0FC5E-EE9B-4308-A197-FD3B6E391E54}" dt="2023-02-26T20:47:16.579" v="2183" actId="700"/>
          <ac:spMkLst>
            <pc:docMk/>
            <pc:sldMk cId="760797301" sldId="457"/>
            <ac:spMk id="2" creationId="{B5B2D685-2A7E-4571-A2F0-C0AABCB4AB0F}"/>
          </ac:spMkLst>
        </pc:spChg>
        <pc:spChg chg="add del mod">
          <ac:chgData name="Joao Almeida das Rosas" userId="78e79f35-ba31-4c0b-a794-470629228134" providerId="ADAL" clId="{17A0FC5E-EE9B-4308-A197-FD3B6E391E54}" dt="2023-02-26T15:23:55.484" v="723"/>
          <ac:spMkLst>
            <pc:docMk/>
            <pc:sldMk cId="760797301" sldId="457"/>
            <ac:spMk id="3" creationId="{F576AE6D-F968-861F-C61D-D7FC44B7CD67}"/>
          </ac:spMkLst>
        </pc:spChg>
        <pc:spChg chg="add del mod ord">
          <ac:chgData name="Joao Almeida das Rosas" userId="78e79f35-ba31-4c0b-a794-470629228134" providerId="ADAL" clId="{17A0FC5E-EE9B-4308-A197-FD3B6E391E54}" dt="2023-02-26T15:37:08.418" v="923" actId="478"/>
          <ac:spMkLst>
            <pc:docMk/>
            <pc:sldMk cId="760797301" sldId="457"/>
            <ac:spMk id="4" creationId="{351B04E8-66B7-48FA-B1CF-D990563564BB}"/>
          </ac:spMkLst>
        </pc:spChg>
        <pc:spChg chg="mod ord">
          <ac:chgData name="Joao Almeida das Rosas" userId="78e79f35-ba31-4c0b-a794-470629228134" providerId="ADAL" clId="{17A0FC5E-EE9B-4308-A197-FD3B6E391E54}" dt="2023-02-26T20:47:16.579" v="2183" actId="700"/>
          <ac:spMkLst>
            <pc:docMk/>
            <pc:sldMk cId="760797301" sldId="457"/>
            <ac:spMk id="5" creationId="{6229C247-A463-4E5C-B33F-E88F12992CC2}"/>
          </ac:spMkLst>
        </pc:spChg>
        <pc:spChg chg="add del mod">
          <ac:chgData name="Joao Almeida das Rosas" userId="78e79f35-ba31-4c0b-a794-470629228134" providerId="ADAL" clId="{17A0FC5E-EE9B-4308-A197-FD3B6E391E54}" dt="2023-02-26T19:46:35.510" v="1562" actId="478"/>
          <ac:spMkLst>
            <pc:docMk/>
            <pc:sldMk cId="760797301" sldId="457"/>
            <ac:spMk id="7" creationId="{65637B24-EF08-29B6-21D1-DF6E8AB558F1}"/>
          </ac:spMkLst>
        </pc:spChg>
        <pc:spChg chg="add del mod ord">
          <ac:chgData name="Joao Almeida das Rosas" userId="78e79f35-ba31-4c0b-a794-470629228134" providerId="ADAL" clId="{17A0FC5E-EE9B-4308-A197-FD3B6E391E54}" dt="2023-02-26T20:47:12.366" v="2182" actId="478"/>
          <ac:spMkLst>
            <pc:docMk/>
            <pc:sldMk cId="760797301" sldId="457"/>
            <ac:spMk id="10" creationId="{4943961C-980F-4EF4-A95D-05BA16B835B6}"/>
          </ac:spMkLst>
        </pc:spChg>
        <pc:spChg chg="add del mod">
          <ac:chgData name="Joao Almeida das Rosas" userId="78e79f35-ba31-4c0b-a794-470629228134" providerId="ADAL" clId="{17A0FC5E-EE9B-4308-A197-FD3B6E391E54}" dt="2023-02-26T15:37:11.006" v="924" actId="478"/>
          <ac:spMkLst>
            <pc:docMk/>
            <pc:sldMk cId="760797301" sldId="457"/>
            <ac:spMk id="12" creationId="{41EBE76C-C84B-4392-B7F1-8E00BA3D6FC8}"/>
          </ac:spMkLst>
        </pc:spChg>
        <pc:spChg chg="add del mod">
          <ac:chgData name="Joao Almeida das Rosas" userId="78e79f35-ba31-4c0b-a794-470629228134" providerId="ADAL" clId="{17A0FC5E-EE9B-4308-A197-FD3B6E391E54}" dt="2023-02-26T19:46:35.513" v="1564"/>
          <ac:spMkLst>
            <pc:docMk/>
            <pc:sldMk cId="760797301" sldId="457"/>
            <ac:spMk id="13" creationId="{4B59F3E6-44E0-A3D1-BA84-162FB92C7309}"/>
          </ac:spMkLst>
        </pc:spChg>
        <pc:spChg chg="add mod">
          <ac:chgData name="Joao Almeida das Rosas" userId="78e79f35-ba31-4c0b-a794-470629228134" providerId="ADAL" clId="{17A0FC5E-EE9B-4308-A197-FD3B6E391E54}" dt="2023-02-26T20:47:24.334" v="2187" actId="1076"/>
          <ac:spMkLst>
            <pc:docMk/>
            <pc:sldMk cId="760797301" sldId="457"/>
            <ac:spMk id="15" creationId="{CAEC3150-5160-E4E8-A796-E6942DAEEB27}"/>
          </ac:spMkLst>
        </pc:spChg>
        <pc:spChg chg="add del mod">
          <ac:chgData name="Joao Almeida das Rosas" userId="78e79f35-ba31-4c0b-a794-470629228134" providerId="ADAL" clId="{17A0FC5E-EE9B-4308-A197-FD3B6E391E54}" dt="2023-02-26T20:47:16.579" v="2183" actId="700"/>
          <ac:spMkLst>
            <pc:docMk/>
            <pc:sldMk cId="760797301" sldId="457"/>
            <ac:spMk id="17" creationId="{A552EC45-A453-510A-7E7B-8A7F225685BE}"/>
          </ac:spMkLst>
        </pc:spChg>
        <pc:picChg chg="add del mod">
          <ac:chgData name="Joao Almeida das Rosas" userId="78e79f35-ba31-4c0b-a794-470629228134" providerId="ADAL" clId="{17A0FC5E-EE9B-4308-A197-FD3B6E391E54}" dt="2023-02-26T15:37:11.006" v="924" actId="478"/>
          <ac:picMkLst>
            <pc:docMk/>
            <pc:sldMk cId="760797301" sldId="457"/>
            <ac:picMk id="8" creationId="{AD5470FB-7DF8-4382-9DBA-9E3A05F3C4F3}"/>
          </ac:picMkLst>
        </pc:picChg>
        <pc:picChg chg="add mod">
          <ac:chgData name="Joao Almeida das Rosas" userId="78e79f35-ba31-4c0b-a794-470629228134" providerId="ADAL" clId="{17A0FC5E-EE9B-4308-A197-FD3B6E391E54}" dt="2023-02-26T20:47:25.173" v="2188" actId="1076"/>
          <ac:picMkLst>
            <pc:docMk/>
            <pc:sldMk cId="760797301" sldId="457"/>
            <ac:picMk id="11" creationId="{8A3DB41E-104C-ECF6-4F46-F7B68F1084B8}"/>
          </ac:picMkLst>
        </pc:picChg>
      </pc:sldChg>
      <pc:sldChg chg="modSp mod ord modNotes">
        <pc:chgData name="Joao Almeida das Rosas" userId="78e79f35-ba31-4c0b-a794-470629228134" providerId="ADAL" clId="{17A0FC5E-EE9B-4308-A197-FD3B6E391E54}" dt="2023-02-26T20:37:15.388" v="1688" actId="20577"/>
        <pc:sldMkLst>
          <pc:docMk/>
          <pc:sldMk cId="1413768376" sldId="458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413768376" sldId="458"/>
            <ac:spMk id="1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413768376" sldId="458"/>
            <ac:spMk id="20" creationId="{235700E6-B78B-4728-83A3-7B8A6347BBC8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413768376" sldId="458"/>
            <ac:spMk id="23" creationId="{3934F5D8-233E-467F-A41A-F682BC935AE8}"/>
          </ac:spMkLst>
        </pc:spChg>
        <pc:spChg chg="mod">
          <ac:chgData name="Joao Almeida das Rosas" userId="78e79f35-ba31-4c0b-a794-470629228134" providerId="ADAL" clId="{17A0FC5E-EE9B-4308-A197-FD3B6E391E54}" dt="2023-02-26T20:37:15.388" v="1688" actId="20577"/>
          <ac:spMkLst>
            <pc:docMk/>
            <pc:sldMk cId="1413768376" sldId="458"/>
            <ac:spMk id="28" creationId="{C56DD7F3-5768-4D98-8528-15C0DA3977BD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413768376" sldId="458"/>
            <ac:spMk id="29" creationId="{C7AFDD2C-6AD3-42FA-A49C-66C56BAD9186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413768376" sldId="458"/>
            <ac:spMk id="30" creationId="{BF34309B-9E3B-4342-9411-1269F9DC24C7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413768376" sldId="458"/>
            <ac:spMk id="33" creationId="{F6BA8FAC-3E1E-497E-A87C-F0961D0C59F7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413768376" sldId="458"/>
            <ac:picMk id="5122" creationId="{7248300C-8399-4E57-9254-C773003C62DC}"/>
          </ac:picMkLst>
        </pc:pic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413768376" sldId="458"/>
            <ac:picMk id="5124" creationId="{5D3F2CFA-B19B-4929-827E-FC22438D7A83}"/>
          </ac:picMkLst>
        </pc:pic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413768376" sldId="458"/>
            <ac:picMk id="5126" creationId="{2ECFCE92-8F53-46C8-9114-8E5075477575}"/>
          </ac:picMkLst>
        </pc:picChg>
        <pc:cxnChg chg="mod">
          <ac:chgData name="Joao Almeida das Rosas" userId="78e79f35-ba31-4c0b-a794-470629228134" providerId="ADAL" clId="{17A0FC5E-EE9B-4308-A197-FD3B6E391E54}" dt="2023-02-26T15:04:08.807" v="107"/>
          <ac:cxnSpMkLst>
            <pc:docMk/>
            <pc:sldMk cId="1413768376" sldId="458"/>
            <ac:cxnSpMk id="22" creationId="{3503C738-89E6-45D4-A8C7-A8361A0CE6F6}"/>
          </ac:cxnSpMkLst>
        </pc:cxnChg>
        <pc:cxnChg chg="mod">
          <ac:chgData name="Joao Almeida das Rosas" userId="78e79f35-ba31-4c0b-a794-470629228134" providerId="ADAL" clId="{17A0FC5E-EE9B-4308-A197-FD3B6E391E54}" dt="2023-02-26T15:04:08.807" v="107"/>
          <ac:cxnSpMkLst>
            <pc:docMk/>
            <pc:sldMk cId="1413768376" sldId="458"/>
            <ac:cxnSpMk id="27" creationId="{6499464B-8FA3-423B-939F-73822506B63B}"/>
          </ac:cxnSpMkLst>
        </pc:cxnChg>
      </pc:sldChg>
      <pc:sldChg chg="modSp">
        <pc:chgData name="Joao Almeida das Rosas" userId="78e79f35-ba31-4c0b-a794-470629228134" providerId="ADAL" clId="{17A0FC5E-EE9B-4308-A197-FD3B6E391E54}" dt="2023-02-26T15:04:08.807" v="107"/>
        <pc:sldMkLst>
          <pc:docMk/>
          <pc:sldMk cId="1533031426" sldId="459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533031426" sldId="459"/>
            <ac:spMk id="3" creationId="{82EE01EE-9A8E-49C7-98B5-31E9C3547DCE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533031426" sldId="459"/>
            <ac:spMk id="7" creationId="{4E305450-7111-4805-89FE-DD5EAE48EF89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533031426" sldId="459"/>
            <ac:spMk id="11" creationId="{A8FC5350-2020-49C0-B92B-3467E36D69B1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1533031426" sldId="459"/>
            <ac:spMk id="15" creationId="{C068CD2D-1CFD-4BEA-B9C3-096B76367E3C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533031426" sldId="459"/>
            <ac:picMk id="9" creationId="{116F398A-1B1F-4993-A08D-21B76FC4BEAF}"/>
          </ac:picMkLst>
        </pc:pic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1533031426" sldId="459"/>
            <ac:picMk id="13" creationId="{523C5476-91AC-4A86-B307-317E75A6F8C6}"/>
          </ac:picMkLst>
        </pc:picChg>
      </pc:sldChg>
      <pc:sldChg chg="modSp del">
        <pc:chgData name="Joao Almeida das Rosas" userId="78e79f35-ba31-4c0b-a794-470629228134" providerId="ADAL" clId="{17A0FC5E-EE9B-4308-A197-FD3B6E391E54}" dt="2023-02-26T20:55:19.927" v="2270" actId="47"/>
        <pc:sldMkLst>
          <pc:docMk/>
          <pc:sldMk cId="3404381419" sldId="460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404381419" sldId="460"/>
            <ac:spMk id="3" creationId="{46B2979E-CB53-4928-8DD5-361AD7E2FCC9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3404381419" sldId="460"/>
            <ac:spMk id="11" creationId="{892A35D2-7F3B-4953-B367-4EBBE5403127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3404381419" sldId="460"/>
            <ac:picMk id="7" creationId="{A1570086-FC83-4C4D-9423-940EE1F8E0D5}"/>
          </ac:picMkLst>
        </pc:pic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3404381419" sldId="460"/>
            <ac:picMk id="9" creationId="{9841F76F-826E-4163-A2E9-079C19082CB6}"/>
          </ac:picMkLst>
        </pc:pic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3404381419" sldId="460"/>
            <ac:picMk id="13" creationId="{146E29BC-0725-4EB6-A87C-AE2A86421C28}"/>
          </ac:picMkLst>
        </pc:picChg>
      </pc:sldChg>
      <pc:sldChg chg="modSp del">
        <pc:chgData name="Joao Almeida das Rosas" userId="78e79f35-ba31-4c0b-a794-470629228134" providerId="ADAL" clId="{17A0FC5E-EE9B-4308-A197-FD3B6E391E54}" dt="2023-02-26T21:18:49.645" v="2535" actId="47"/>
        <pc:sldMkLst>
          <pc:docMk/>
          <pc:sldMk cId="940152545" sldId="461"/>
        </pc:sldMkLst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940152545" sldId="461"/>
            <ac:picMk id="7" creationId="{4CFD7D77-913F-4AE4-B096-46869551A867}"/>
          </ac:picMkLst>
        </pc:picChg>
      </pc:sldChg>
      <pc:sldChg chg="addSp modSp mod">
        <pc:chgData name="Joao Almeida das Rosas" userId="78e79f35-ba31-4c0b-a794-470629228134" providerId="ADAL" clId="{17A0FC5E-EE9B-4308-A197-FD3B6E391E54}" dt="2023-02-26T21:22:33.296" v="2736" actId="20577"/>
        <pc:sldMkLst>
          <pc:docMk/>
          <pc:sldMk cId="723094172" sldId="462"/>
        </pc:sldMkLst>
        <pc:spChg chg="mod">
          <ac:chgData name="Joao Almeida das Rosas" userId="78e79f35-ba31-4c0b-a794-470629228134" providerId="ADAL" clId="{17A0FC5E-EE9B-4308-A197-FD3B6E391E54}" dt="2023-02-26T21:19:05.308" v="2550" actId="20577"/>
          <ac:spMkLst>
            <pc:docMk/>
            <pc:sldMk cId="723094172" sldId="462"/>
            <ac:spMk id="2" creationId="{273A2AB6-E88C-4015-B237-F970D87CAC5D}"/>
          </ac:spMkLst>
        </pc:spChg>
        <pc:spChg chg="mod">
          <ac:chgData name="Joao Almeida das Rosas" userId="78e79f35-ba31-4c0b-a794-470629228134" providerId="ADAL" clId="{17A0FC5E-EE9B-4308-A197-FD3B6E391E54}" dt="2023-02-26T21:22:33.296" v="2736" actId="20577"/>
          <ac:spMkLst>
            <pc:docMk/>
            <pc:sldMk cId="723094172" sldId="462"/>
            <ac:spMk id="3" creationId="{0B590650-D361-4B67-9935-1298DC01F913}"/>
          </ac:spMkLst>
        </pc:spChg>
        <pc:picChg chg="add mod">
          <ac:chgData name="Joao Almeida das Rosas" userId="78e79f35-ba31-4c0b-a794-470629228134" providerId="ADAL" clId="{17A0FC5E-EE9B-4308-A197-FD3B6E391E54}" dt="2023-02-26T21:21:41.749" v="2689" actId="1076"/>
          <ac:picMkLst>
            <pc:docMk/>
            <pc:sldMk cId="723094172" sldId="462"/>
            <ac:picMk id="6" creationId="{16CB463F-5AB0-4367-93A6-FCE4300412CC}"/>
          </ac:picMkLst>
        </pc:picChg>
      </pc:sldChg>
      <pc:sldChg chg="addSp delSp modSp del mod chgLayout modNotes modNotesTx">
        <pc:chgData name="Joao Almeida das Rosas" userId="78e79f35-ba31-4c0b-a794-470629228134" providerId="ADAL" clId="{17A0FC5E-EE9B-4308-A197-FD3B6E391E54}" dt="2023-02-26T20:55:01.175" v="2267" actId="47"/>
        <pc:sldMkLst>
          <pc:docMk/>
          <pc:sldMk cId="3280951249" sldId="463"/>
        </pc:sldMkLst>
        <pc:spChg chg="mod ord">
          <ac:chgData name="Joao Almeida das Rosas" userId="78e79f35-ba31-4c0b-a794-470629228134" providerId="ADAL" clId="{17A0FC5E-EE9B-4308-A197-FD3B6E391E54}" dt="2023-02-26T15:44:34.828" v="972" actId="700"/>
          <ac:spMkLst>
            <pc:docMk/>
            <pc:sldMk cId="3280951249" sldId="463"/>
            <ac:spMk id="2" creationId="{67105DEC-8555-EEC9-F331-0ABB17A462CE}"/>
          </ac:spMkLst>
        </pc:spChg>
        <pc:spChg chg="mod ord">
          <ac:chgData name="Joao Almeida das Rosas" userId="78e79f35-ba31-4c0b-a794-470629228134" providerId="ADAL" clId="{17A0FC5E-EE9B-4308-A197-FD3B6E391E54}" dt="2023-02-26T15:44:49.694" v="979" actId="27636"/>
          <ac:spMkLst>
            <pc:docMk/>
            <pc:sldMk cId="3280951249" sldId="463"/>
            <ac:spMk id="3" creationId="{5F3C1C9E-171F-85A3-53A8-592D92B8E366}"/>
          </ac:spMkLst>
        </pc:spChg>
        <pc:spChg chg="mod ord">
          <ac:chgData name="Joao Almeida das Rosas" userId="78e79f35-ba31-4c0b-a794-470629228134" providerId="ADAL" clId="{17A0FC5E-EE9B-4308-A197-FD3B6E391E54}" dt="2023-02-26T15:44:34.828" v="972" actId="700"/>
          <ac:spMkLst>
            <pc:docMk/>
            <pc:sldMk cId="3280951249" sldId="463"/>
            <ac:spMk id="4" creationId="{8BC055FC-E862-1798-39CF-94B1092B5A53}"/>
          </ac:spMkLst>
        </pc:spChg>
        <pc:spChg chg="mod ord">
          <ac:chgData name="Joao Almeida das Rosas" userId="78e79f35-ba31-4c0b-a794-470629228134" providerId="ADAL" clId="{17A0FC5E-EE9B-4308-A197-FD3B6E391E54}" dt="2023-02-26T15:44:34.828" v="972" actId="700"/>
          <ac:spMkLst>
            <pc:docMk/>
            <pc:sldMk cId="3280951249" sldId="463"/>
            <ac:spMk id="5" creationId="{2EA81760-1146-C246-CC8A-403EC233118C}"/>
          </ac:spMkLst>
        </pc:spChg>
        <pc:spChg chg="add del">
          <ac:chgData name="Joao Almeida das Rosas" userId="78e79f35-ba31-4c0b-a794-470629228134" providerId="ADAL" clId="{17A0FC5E-EE9B-4308-A197-FD3B6E391E54}" dt="2023-02-26T15:01:44.696" v="33" actId="478"/>
          <ac:spMkLst>
            <pc:docMk/>
            <pc:sldMk cId="3280951249" sldId="463"/>
            <ac:spMk id="9" creationId="{72B4D2BA-A2EF-DAFF-920A-8CB2ED1E32AC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3280951249" sldId="463"/>
            <ac:picMk id="7" creationId="{3632A1F8-DEFD-E26F-7A6B-4D1C0FF9276B}"/>
          </ac:picMkLst>
        </pc:picChg>
        <pc:picChg chg="add mod">
          <ac:chgData name="Joao Almeida das Rosas" userId="78e79f35-ba31-4c0b-a794-470629228134" providerId="ADAL" clId="{17A0FC5E-EE9B-4308-A197-FD3B6E391E54}" dt="2023-02-26T15:44:48.092" v="977" actId="1076"/>
          <ac:picMkLst>
            <pc:docMk/>
            <pc:sldMk cId="3280951249" sldId="463"/>
            <ac:picMk id="8" creationId="{9ABB1513-CEB8-8311-71FB-01827338F801}"/>
          </ac:picMkLst>
        </pc:picChg>
      </pc:sldChg>
      <pc:sldChg chg="modSp del">
        <pc:chgData name="Joao Almeida das Rosas" userId="78e79f35-ba31-4c0b-a794-470629228134" providerId="ADAL" clId="{17A0FC5E-EE9B-4308-A197-FD3B6E391E54}" dt="2023-02-26T20:55:07.984" v="2269" actId="47"/>
        <pc:sldMkLst>
          <pc:docMk/>
          <pc:sldMk cId="212814697" sldId="464"/>
        </pc:sldMkLst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k cId="212814697" sldId="464"/>
            <ac:spMk id="3" creationId="{FF266FFD-52BC-EACD-2E7E-21AA37001DD7}"/>
          </ac:spMkLst>
        </pc:spChg>
        <pc:picChg chg="mod">
          <ac:chgData name="Joao Almeida das Rosas" userId="78e79f35-ba31-4c0b-a794-470629228134" providerId="ADAL" clId="{17A0FC5E-EE9B-4308-A197-FD3B6E391E54}" dt="2023-02-26T15:04:08.807" v="107"/>
          <ac:picMkLst>
            <pc:docMk/>
            <pc:sldMk cId="212814697" sldId="464"/>
            <ac:picMk id="7" creationId="{6D81118E-5E16-727F-A6EA-E3E7197A8415}"/>
          </ac:picMkLst>
        </pc:picChg>
      </pc:sldChg>
      <pc:sldChg chg="addSp delSp modSp new del mod chgLayout">
        <pc:chgData name="Joao Almeida das Rosas" userId="78e79f35-ba31-4c0b-a794-470629228134" providerId="ADAL" clId="{17A0FC5E-EE9B-4308-A197-FD3B6E391E54}" dt="2023-02-26T20:55:04.004" v="2268" actId="47"/>
        <pc:sldMkLst>
          <pc:docMk/>
          <pc:sldMk cId="169162243" sldId="465"/>
        </pc:sldMkLst>
        <pc:spChg chg="mod ord">
          <ac:chgData name="Joao Almeida das Rosas" userId="78e79f35-ba31-4c0b-a794-470629228134" providerId="ADAL" clId="{17A0FC5E-EE9B-4308-A197-FD3B6E391E54}" dt="2023-02-26T15:04:58.075" v="117" actId="20577"/>
          <ac:spMkLst>
            <pc:docMk/>
            <pc:sldMk cId="169162243" sldId="465"/>
            <ac:spMk id="2" creationId="{71D72E36-EEF8-64F8-CBB2-B18F4B43DE86}"/>
          </ac:spMkLst>
        </pc:spChg>
        <pc:spChg chg="add del mod ord">
          <ac:chgData name="Joao Almeida das Rosas" userId="78e79f35-ba31-4c0b-a794-470629228134" providerId="ADAL" clId="{17A0FC5E-EE9B-4308-A197-FD3B6E391E54}" dt="2023-02-26T15:05:59.793" v="141" actId="20577"/>
          <ac:spMkLst>
            <pc:docMk/>
            <pc:sldMk cId="169162243" sldId="465"/>
            <ac:spMk id="3" creationId="{77C98013-AC31-27D4-3FAD-9FDD3C2F4632}"/>
          </ac:spMkLst>
        </pc:spChg>
        <pc:spChg chg="mod ord">
          <ac:chgData name="Joao Almeida das Rosas" userId="78e79f35-ba31-4c0b-a794-470629228134" providerId="ADAL" clId="{17A0FC5E-EE9B-4308-A197-FD3B6E391E54}" dt="2023-02-26T15:04:48.716" v="115" actId="700"/>
          <ac:spMkLst>
            <pc:docMk/>
            <pc:sldMk cId="169162243" sldId="465"/>
            <ac:spMk id="4" creationId="{B102684E-F5AC-77CB-7158-F36E32A8B059}"/>
          </ac:spMkLst>
        </pc:spChg>
        <pc:spChg chg="mod ord">
          <ac:chgData name="Joao Almeida das Rosas" userId="78e79f35-ba31-4c0b-a794-470629228134" providerId="ADAL" clId="{17A0FC5E-EE9B-4308-A197-FD3B6E391E54}" dt="2023-02-26T15:04:48.716" v="115" actId="700"/>
          <ac:spMkLst>
            <pc:docMk/>
            <pc:sldMk cId="169162243" sldId="465"/>
            <ac:spMk id="5" creationId="{DC2A96DE-EE93-428C-CA96-D58A7714FF12}"/>
          </ac:spMkLst>
        </pc:spChg>
        <pc:picChg chg="add del mod">
          <ac:chgData name="Joao Almeida das Rosas" userId="78e79f35-ba31-4c0b-a794-470629228134" providerId="ADAL" clId="{17A0FC5E-EE9B-4308-A197-FD3B6E391E54}" dt="2023-02-26T15:02:33.068" v="92"/>
          <ac:picMkLst>
            <pc:docMk/>
            <pc:sldMk cId="169162243" sldId="465"/>
            <ac:picMk id="7" creationId="{2DA3D6A0-46CD-FC25-6D6A-732C41597711}"/>
          </ac:picMkLst>
        </pc:picChg>
        <pc:picChg chg="add del mod">
          <ac:chgData name="Joao Almeida das Rosas" userId="78e79f35-ba31-4c0b-a794-470629228134" providerId="ADAL" clId="{17A0FC5E-EE9B-4308-A197-FD3B6E391E54}" dt="2023-02-26T15:02:37.796" v="98"/>
          <ac:picMkLst>
            <pc:docMk/>
            <pc:sldMk cId="169162243" sldId="465"/>
            <ac:picMk id="9" creationId="{5AD2D03B-4452-22B6-2BB3-C1633A72CD91}"/>
          </ac:picMkLst>
        </pc:picChg>
        <pc:picChg chg="add mod">
          <ac:chgData name="Joao Almeida das Rosas" userId="78e79f35-ba31-4c0b-a794-470629228134" providerId="ADAL" clId="{17A0FC5E-EE9B-4308-A197-FD3B6E391E54}" dt="2023-02-26T15:05:54.355" v="126" actId="1076"/>
          <ac:picMkLst>
            <pc:docMk/>
            <pc:sldMk cId="169162243" sldId="465"/>
            <ac:picMk id="11" creationId="{0429FE06-E594-B15A-E4D7-3EFD688B700F}"/>
          </ac:picMkLst>
        </pc:picChg>
      </pc:sldChg>
      <pc:sldChg chg="delSp modSp new mod ord">
        <pc:chgData name="Joao Almeida das Rosas" userId="78e79f35-ba31-4c0b-a794-470629228134" providerId="ADAL" clId="{17A0FC5E-EE9B-4308-A197-FD3B6E391E54}" dt="2023-02-26T20:49:09.218" v="2201" actId="20577"/>
        <pc:sldMkLst>
          <pc:docMk/>
          <pc:sldMk cId="3439473860" sldId="466"/>
        </pc:sldMkLst>
        <pc:spChg chg="mod">
          <ac:chgData name="Joao Almeida das Rosas" userId="78e79f35-ba31-4c0b-a794-470629228134" providerId="ADAL" clId="{17A0FC5E-EE9B-4308-A197-FD3B6E391E54}" dt="2023-02-26T15:46:49.711" v="1045" actId="20577"/>
          <ac:spMkLst>
            <pc:docMk/>
            <pc:sldMk cId="3439473860" sldId="466"/>
            <ac:spMk id="2" creationId="{6D57906E-92CF-C939-F387-60402A0E2E55}"/>
          </ac:spMkLst>
        </pc:spChg>
        <pc:spChg chg="mod">
          <ac:chgData name="Joao Almeida das Rosas" userId="78e79f35-ba31-4c0b-a794-470629228134" providerId="ADAL" clId="{17A0FC5E-EE9B-4308-A197-FD3B6E391E54}" dt="2023-02-26T20:49:09.218" v="2201" actId="20577"/>
          <ac:spMkLst>
            <pc:docMk/>
            <pc:sldMk cId="3439473860" sldId="466"/>
            <ac:spMk id="3" creationId="{18A9C03D-5C0D-5D05-8E1F-6AFED2DF1291}"/>
          </ac:spMkLst>
        </pc:spChg>
        <pc:spChg chg="del">
          <ac:chgData name="Joao Almeida das Rosas" userId="78e79f35-ba31-4c0b-a794-470629228134" providerId="ADAL" clId="{17A0FC5E-EE9B-4308-A197-FD3B6E391E54}" dt="2023-02-26T15:49:36.792" v="1116" actId="478"/>
          <ac:spMkLst>
            <pc:docMk/>
            <pc:sldMk cId="3439473860" sldId="466"/>
            <ac:spMk id="4" creationId="{3959AE4E-B95F-9AEB-5BCC-6A65696BE16A}"/>
          </ac:spMkLst>
        </pc:spChg>
      </pc:sldChg>
      <pc:sldChg chg="modSp new del mod">
        <pc:chgData name="Joao Almeida das Rosas" userId="78e79f35-ba31-4c0b-a794-470629228134" providerId="ADAL" clId="{17A0FC5E-EE9B-4308-A197-FD3B6E391E54}" dt="2023-02-26T19:45:06.879" v="1548" actId="47"/>
        <pc:sldMkLst>
          <pc:docMk/>
          <pc:sldMk cId="2075358779" sldId="467"/>
        </pc:sldMkLst>
        <pc:spChg chg="mod">
          <ac:chgData name="Joao Almeida das Rosas" userId="78e79f35-ba31-4c0b-a794-470629228134" providerId="ADAL" clId="{17A0FC5E-EE9B-4308-A197-FD3B6E391E54}" dt="2023-02-26T15:51:11.269" v="1138" actId="20577"/>
          <ac:spMkLst>
            <pc:docMk/>
            <pc:sldMk cId="2075358779" sldId="467"/>
            <ac:spMk id="2" creationId="{10CB0EE5-6C5B-35F7-97DF-C48E10C221ED}"/>
          </ac:spMkLst>
        </pc:spChg>
        <pc:spChg chg="mod">
          <ac:chgData name="Joao Almeida das Rosas" userId="78e79f35-ba31-4c0b-a794-470629228134" providerId="ADAL" clId="{17A0FC5E-EE9B-4308-A197-FD3B6E391E54}" dt="2023-02-26T15:54:28.760" v="1225" actId="13926"/>
          <ac:spMkLst>
            <pc:docMk/>
            <pc:sldMk cId="2075358779" sldId="467"/>
            <ac:spMk id="3" creationId="{D67F4279-0477-8B55-0CD5-F74469ABCF63}"/>
          </ac:spMkLst>
        </pc:spChg>
      </pc:sldChg>
      <pc:sldChg chg="addSp modSp add mod">
        <pc:chgData name="Joao Almeida das Rosas" userId="78e79f35-ba31-4c0b-a794-470629228134" providerId="ADAL" clId="{17A0FC5E-EE9B-4308-A197-FD3B6E391E54}" dt="2023-02-26T19:31:17.373" v="1376" actId="14100"/>
        <pc:sldMkLst>
          <pc:docMk/>
          <pc:sldMk cId="3722128452" sldId="468"/>
        </pc:sldMkLst>
        <pc:spChg chg="mod">
          <ac:chgData name="Joao Almeida das Rosas" userId="78e79f35-ba31-4c0b-a794-470629228134" providerId="ADAL" clId="{17A0FC5E-EE9B-4308-A197-FD3B6E391E54}" dt="2023-02-26T19:28:27.361" v="1354" actId="20577"/>
          <ac:spMkLst>
            <pc:docMk/>
            <pc:sldMk cId="3722128452" sldId="468"/>
            <ac:spMk id="2" creationId="{10CB0EE5-6C5B-35F7-97DF-C48E10C221ED}"/>
          </ac:spMkLst>
        </pc:spChg>
        <pc:spChg chg="mod">
          <ac:chgData name="Joao Almeida das Rosas" userId="78e79f35-ba31-4c0b-a794-470629228134" providerId="ADAL" clId="{17A0FC5E-EE9B-4308-A197-FD3B6E391E54}" dt="2023-02-26T19:29:05.196" v="1363" actId="14100"/>
          <ac:spMkLst>
            <pc:docMk/>
            <pc:sldMk cId="3722128452" sldId="468"/>
            <ac:spMk id="3" creationId="{D67F4279-0477-8B55-0CD5-F74469ABCF63}"/>
          </ac:spMkLst>
        </pc:spChg>
        <pc:spChg chg="add mod">
          <ac:chgData name="Joao Almeida das Rosas" userId="78e79f35-ba31-4c0b-a794-470629228134" providerId="ADAL" clId="{17A0FC5E-EE9B-4308-A197-FD3B6E391E54}" dt="2023-02-26T19:31:17.373" v="1376" actId="14100"/>
          <ac:spMkLst>
            <pc:docMk/>
            <pc:sldMk cId="3722128452" sldId="468"/>
            <ac:spMk id="9" creationId="{F9527052-0789-3FB9-DBEE-4A1CA17FF6F7}"/>
          </ac:spMkLst>
        </pc:spChg>
        <pc:picChg chg="add mod">
          <ac:chgData name="Joao Almeida das Rosas" userId="78e79f35-ba31-4c0b-a794-470629228134" providerId="ADAL" clId="{17A0FC5E-EE9B-4308-A197-FD3B6E391E54}" dt="2023-02-26T19:31:00.889" v="1372" actId="208"/>
          <ac:picMkLst>
            <pc:docMk/>
            <pc:sldMk cId="3722128452" sldId="468"/>
            <ac:picMk id="7" creationId="{E68CA37C-DFD0-E468-A868-DBB776E7F386}"/>
          </ac:picMkLst>
        </pc:picChg>
      </pc:sldChg>
      <pc:sldChg chg="addSp delSp modSp add mod">
        <pc:chgData name="Joao Almeida das Rosas" userId="78e79f35-ba31-4c0b-a794-470629228134" providerId="ADAL" clId="{17A0FC5E-EE9B-4308-A197-FD3B6E391E54}" dt="2023-02-26T19:28:07.974" v="1349" actId="255"/>
        <pc:sldMkLst>
          <pc:docMk/>
          <pc:sldMk cId="669626130" sldId="469"/>
        </pc:sldMkLst>
        <pc:spChg chg="mod">
          <ac:chgData name="Joao Almeida das Rosas" userId="78e79f35-ba31-4c0b-a794-470629228134" providerId="ADAL" clId="{17A0FC5E-EE9B-4308-A197-FD3B6E391E54}" dt="2023-02-26T19:25:34.910" v="1322" actId="20577"/>
          <ac:spMkLst>
            <pc:docMk/>
            <pc:sldMk cId="669626130" sldId="469"/>
            <ac:spMk id="2" creationId="{10CB0EE5-6C5B-35F7-97DF-C48E10C221ED}"/>
          </ac:spMkLst>
        </pc:spChg>
        <pc:spChg chg="mod">
          <ac:chgData name="Joao Almeida das Rosas" userId="78e79f35-ba31-4c0b-a794-470629228134" providerId="ADAL" clId="{17A0FC5E-EE9B-4308-A197-FD3B6E391E54}" dt="2023-02-26T19:26:09.220" v="1335" actId="14100"/>
          <ac:spMkLst>
            <pc:docMk/>
            <pc:sldMk cId="669626130" sldId="469"/>
            <ac:spMk id="3" creationId="{D67F4279-0477-8B55-0CD5-F74469ABCF63}"/>
          </ac:spMkLst>
        </pc:spChg>
        <pc:spChg chg="add mod">
          <ac:chgData name="Joao Almeida das Rosas" userId="78e79f35-ba31-4c0b-a794-470629228134" providerId="ADAL" clId="{17A0FC5E-EE9B-4308-A197-FD3B6E391E54}" dt="2023-02-26T19:28:07.974" v="1349" actId="255"/>
          <ac:spMkLst>
            <pc:docMk/>
            <pc:sldMk cId="669626130" sldId="469"/>
            <ac:spMk id="11" creationId="{7F377DE7-B3D8-437B-698D-B2C7F460D17C}"/>
          </ac:spMkLst>
        </pc:spChg>
        <pc:picChg chg="add del mod">
          <ac:chgData name="Joao Almeida das Rosas" userId="78e79f35-ba31-4c0b-a794-470629228134" providerId="ADAL" clId="{17A0FC5E-EE9B-4308-A197-FD3B6E391E54}" dt="2023-02-26T19:27:15.471" v="1339" actId="478"/>
          <ac:picMkLst>
            <pc:docMk/>
            <pc:sldMk cId="669626130" sldId="469"/>
            <ac:picMk id="7" creationId="{F03064D6-E00C-1CC1-3FA6-AADDB20A7CF5}"/>
          </ac:picMkLst>
        </pc:picChg>
        <pc:picChg chg="add mod">
          <ac:chgData name="Joao Almeida das Rosas" userId="78e79f35-ba31-4c0b-a794-470629228134" providerId="ADAL" clId="{17A0FC5E-EE9B-4308-A197-FD3B6E391E54}" dt="2023-02-26T19:27:41.485" v="1345" actId="1076"/>
          <ac:picMkLst>
            <pc:docMk/>
            <pc:sldMk cId="669626130" sldId="469"/>
            <ac:picMk id="9" creationId="{6E07B8DE-F3BC-C40F-DDB2-CBF673FC6146}"/>
          </ac:picMkLst>
        </pc:picChg>
      </pc:sldChg>
      <pc:sldChg chg="addSp modSp add mod">
        <pc:chgData name="Joao Almeida das Rosas" userId="78e79f35-ba31-4c0b-a794-470629228134" providerId="ADAL" clId="{17A0FC5E-EE9B-4308-A197-FD3B6E391E54}" dt="2023-02-26T19:25:19.639" v="1318" actId="255"/>
        <pc:sldMkLst>
          <pc:docMk/>
          <pc:sldMk cId="3905149017" sldId="470"/>
        </pc:sldMkLst>
        <pc:spChg chg="mod">
          <ac:chgData name="Joao Almeida das Rosas" userId="78e79f35-ba31-4c0b-a794-470629228134" providerId="ADAL" clId="{17A0FC5E-EE9B-4308-A197-FD3B6E391E54}" dt="2023-02-26T19:20:22.716" v="1301" actId="20577"/>
          <ac:spMkLst>
            <pc:docMk/>
            <pc:sldMk cId="3905149017" sldId="470"/>
            <ac:spMk id="2" creationId="{10CB0EE5-6C5B-35F7-97DF-C48E10C221ED}"/>
          </ac:spMkLst>
        </pc:spChg>
        <pc:spChg chg="mod">
          <ac:chgData name="Joao Almeida das Rosas" userId="78e79f35-ba31-4c0b-a794-470629228134" providerId="ADAL" clId="{17A0FC5E-EE9B-4308-A197-FD3B6E391E54}" dt="2023-02-26T19:21:26.595" v="1309" actId="20577"/>
          <ac:spMkLst>
            <pc:docMk/>
            <pc:sldMk cId="3905149017" sldId="470"/>
            <ac:spMk id="3" creationId="{D67F4279-0477-8B55-0CD5-F74469ABCF63}"/>
          </ac:spMkLst>
        </pc:spChg>
        <pc:spChg chg="add mod">
          <ac:chgData name="Joao Almeida das Rosas" userId="78e79f35-ba31-4c0b-a794-470629228134" providerId="ADAL" clId="{17A0FC5E-EE9B-4308-A197-FD3B6E391E54}" dt="2023-02-26T19:25:19.639" v="1318" actId="255"/>
          <ac:spMkLst>
            <pc:docMk/>
            <pc:sldMk cId="3905149017" sldId="470"/>
            <ac:spMk id="9" creationId="{F45FA711-AAB4-AC4F-C52B-39D590D12458}"/>
          </ac:spMkLst>
        </pc:spChg>
        <pc:picChg chg="add mod">
          <ac:chgData name="Joao Almeida das Rosas" userId="78e79f35-ba31-4c0b-a794-470629228134" providerId="ADAL" clId="{17A0FC5E-EE9B-4308-A197-FD3B6E391E54}" dt="2023-02-26T19:25:08.254" v="1315" actId="1076"/>
          <ac:picMkLst>
            <pc:docMk/>
            <pc:sldMk cId="3905149017" sldId="470"/>
            <ac:picMk id="7" creationId="{D1C50542-BF46-7E11-70DD-B4B1289E7665}"/>
          </ac:picMkLst>
        </pc:picChg>
      </pc:sldChg>
      <pc:sldChg chg="addSp modSp add mod">
        <pc:chgData name="Joao Almeida das Rosas" userId="78e79f35-ba31-4c0b-a794-470629228134" providerId="ADAL" clId="{17A0FC5E-EE9B-4308-A197-FD3B6E391E54}" dt="2023-02-26T19:19:39.234" v="1296" actId="14100"/>
        <pc:sldMkLst>
          <pc:docMk/>
          <pc:sldMk cId="354121879" sldId="471"/>
        </pc:sldMkLst>
        <pc:spChg chg="mod">
          <ac:chgData name="Joao Almeida das Rosas" userId="78e79f35-ba31-4c0b-a794-470629228134" providerId="ADAL" clId="{17A0FC5E-EE9B-4308-A197-FD3B6E391E54}" dt="2023-02-26T15:57:27.308" v="1276" actId="20577"/>
          <ac:spMkLst>
            <pc:docMk/>
            <pc:sldMk cId="354121879" sldId="471"/>
            <ac:spMk id="2" creationId="{10CB0EE5-6C5B-35F7-97DF-C48E10C221ED}"/>
          </ac:spMkLst>
        </pc:spChg>
        <pc:spChg chg="mod">
          <ac:chgData name="Joao Almeida das Rosas" userId="78e79f35-ba31-4c0b-a794-470629228134" providerId="ADAL" clId="{17A0FC5E-EE9B-4308-A197-FD3B6E391E54}" dt="2023-02-26T15:58:46.020" v="1294" actId="20577"/>
          <ac:spMkLst>
            <pc:docMk/>
            <pc:sldMk cId="354121879" sldId="471"/>
            <ac:spMk id="3" creationId="{D67F4279-0477-8B55-0CD5-F74469ABCF63}"/>
          </ac:spMkLst>
        </pc:spChg>
        <pc:picChg chg="add mod">
          <ac:chgData name="Joao Almeida das Rosas" userId="78e79f35-ba31-4c0b-a794-470629228134" providerId="ADAL" clId="{17A0FC5E-EE9B-4308-A197-FD3B6E391E54}" dt="2023-02-26T19:19:39.234" v="1296" actId="14100"/>
          <ac:picMkLst>
            <pc:docMk/>
            <pc:sldMk cId="354121879" sldId="471"/>
            <ac:picMk id="6" creationId="{00C4F30D-E9C8-B082-F320-A3507DD7FD22}"/>
          </ac:picMkLst>
        </pc:picChg>
      </pc:sldChg>
      <pc:sldChg chg="modSp add mod">
        <pc:chgData name="Joao Almeida das Rosas" userId="78e79f35-ba31-4c0b-a794-470629228134" providerId="ADAL" clId="{17A0FC5E-EE9B-4308-A197-FD3B6E391E54}" dt="2023-02-26T19:45:03.630" v="1547" actId="20577"/>
        <pc:sldMkLst>
          <pc:docMk/>
          <pc:sldMk cId="3925669157" sldId="472"/>
        </pc:sldMkLst>
        <pc:spChg chg="mod">
          <ac:chgData name="Joao Almeida das Rosas" userId="78e79f35-ba31-4c0b-a794-470629228134" providerId="ADAL" clId="{17A0FC5E-EE9B-4308-A197-FD3B6E391E54}" dt="2023-02-26T19:45:03.630" v="1547" actId="20577"/>
          <ac:spMkLst>
            <pc:docMk/>
            <pc:sldMk cId="3925669157" sldId="472"/>
            <ac:spMk id="3" creationId="{D67F4279-0477-8B55-0CD5-F74469ABCF63}"/>
          </ac:spMkLst>
        </pc:spChg>
      </pc:sldChg>
      <pc:sldChg chg="addSp modSp add mod">
        <pc:chgData name="Joao Almeida das Rosas" userId="78e79f35-ba31-4c0b-a794-470629228134" providerId="ADAL" clId="{17A0FC5E-EE9B-4308-A197-FD3B6E391E54}" dt="2023-02-26T19:42:24.237" v="1476" actId="1076"/>
        <pc:sldMkLst>
          <pc:docMk/>
          <pc:sldMk cId="1904395862" sldId="473"/>
        </pc:sldMkLst>
        <pc:spChg chg="mod">
          <ac:chgData name="Joao Almeida das Rosas" userId="78e79f35-ba31-4c0b-a794-470629228134" providerId="ADAL" clId="{17A0FC5E-EE9B-4308-A197-FD3B6E391E54}" dt="2023-02-26T19:34:41.778" v="1381" actId="20577"/>
          <ac:spMkLst>
            <pc:docMk/>
            <pc:sldMk cId="1904395862" sldId="473"/>
            <ac:spMk id="2" creationId="{10CB0EE5-6C5B-35F7-97DF-C48E10C221ED}"/>
          </ac:spMkLst>
        </pc:spChg>
        <pc:spChg chg="mod">
          <ac:chgData name="Joao Almeida das Rosas" userId="78e79f35-ba31-4c0b-a794-470629228134" providerId="ADAL" clId="{17A0FC5E-EE9B-4308-A197-FD3B6E391E54}" dt="2023-02-26T19:38:57.750" v="1472" actId="113"/>
          <ac:spMkLst>
            <pc:docMk/>
            <pc:sldMk cId="1904395862" sldId="473"/>
            <ac:spMk id="3" creationId="{D67F4279-0477-8B55-0CD5-F74469ABCF63}"/>
          </ac:spMkLst>
        </pc:spChg>
        <pc:spChg chg="add mod">
          <ac:chgData name="Joao Almeida das Rosas" userId="78e79f35-ba31-4c0b-a794-470629228134" providerId="ADAL" clId="{17A0FC5E-EE9B-4308-A197-FD3B6E391E54}" dt="2023-02-26T19:39:08.997" v="1474" actId="1076"/>
          <ac:spMkLst>
            <pc:docMk/>
            <pc:sldMk cId="1904395862" sldId="473"/>
            <ac:spMk id="9" creationId="{15AFE256-6DEA-1D68-ADD7-11C5B89B7A6A}"/>
          </ac:spMkLst>
        </pc:spChg>
        <pc:picChg chg="add mod">
          <ac:chgData name="Joao Almeida das Rosas" userId="78e79f35-ba31-4c0b-a794-470629228134" providerId="ADAL" clId="{17A0FC5E-EE9B-4308-A197-FD3B6E391E54}" dt="2023-02-26T19:42:24.237" v="1476" actId="1076"/>
          <ac:picMkLst>
            <pc:docMk/>
            <pc:sldMk cId="1904395862" sldId="473"/>
            <ac:picMk id="7" creationId="{0D3450DE-E539-5CD6-F6D7-0FFD1FB2D0AE}"/>
          </ac:picMkLst>
        </pc:picChg>
      </pc:sldChg>
      <pc:sldChg chg="addSp modSp add mod ord">
        <pc:chgData name="Joao Almeida das Rosas" userId="78e79f35-ba31-4c0b-a794-470629228134" providerId="ADAL" clId="{17A0FC5E-EE9B-4308-A197-FD3B6E391E54}" dt="2023-02-26T20:55:50.638" v="2278"/>
        <pc:sldMkLst>
          <pc:docMk/>
          <pc:sldMk cId="3481172286" sldId="474"/>
        </pc:sldMkLst>
        <pc:spChg chg="mod">
          <ac:chgData name="Joao Almeida das Rosas" userId="78e79f35-ba31-4c0b-a794-470629228134" providerId="ADAL" clId="{17A0FC5E-EE9B-4308-A197-FD3B6E391E54}" dt="2023-02-26T20:53:44.605" v="2253" actId="20577"/>
          <ac:spMkLst>
            <pc:docMk/>
            <pc:sldMk cId="3481172286" sldId="474"/>
            <ac:spMk id="2" creationId="{6D57906E-92CF-C939-F387-60402A0E2E55}"/>
          </ac:spMkLst>
        </pc:spChg>
        <pc:spChg chg="mod">
          <ac:chgData name="Joao Almeida das Rosas" userId="78e79f35-ba31-4c0b-a794-470629228134" providerId="ADAL" clId="{17A0FC5E-EE9B-4308-A197-FD3B6E391E54}" dt="2023-02-26T20:54:34.336" v="2266" actId="13926"/>
          <ac:spMkLst>
            <pc:docMk/>
            <pc:sldMk cId="3481172286" sldId="474"/>
            <ac:spMk id="3" creationId="{18A9C03D-5C0D-5D05-8E1F-6AFED2DF1291}"/>
          </ac:spMkLst>
        </pc:spChg>
        <pc:picChg chg="add mod">
          <ac:chgData name="Joao Almeida das Rosas" userId="78e79f35-ba31-4c0b-a794-470629228134" providerId="ADAL" clId="{17A0FC5E-EE9B-4308-A197-FD3B6E391E54}" dt="2023-02-26T20:55:36.158" v="2275" actId="1076"/>
          <ac:picMkLst>
            <pc:docMk/>
            <pc:sldMk cId="3481172286" sldId="474"/>
            <ac:picMk id="4" creationId="{D0DB324C-17BB-85B0-8200-7BDB9EBAEF99}"/>
          </ac:picMkLst>
        </pc:picChg>
      </pc:sldChg>
      <pc:sldChg chg="addSp modSp add mod">
        <pc:chgData name="Joao Almeida das Rosas" userId="78e79f35-ba31-4c0b-a794-470629228134" providerId="ADAL" clId="{17A0FC5E-EE9B-4308-A197-FD3B6E391E54}" dt="2023-02-26T21:00:35.869" v="2380" actId="1076"/>
        <pc:sldMkLst>
          <pc:docMk/>
          <pc:sldMk cId="1770791" sldId="475"/>
        </pc:sldMkLst>
        <pc:spChg chg="mod">
          <ac:chgData name="Joao Almeida das Rosas" userId="78e79f35-ba31-4c0b-a794-470629228134" providerId="ADAL" clId="{17A0FC5E-EE9B-4308-A197-FD3B6E391E54}" dt="2023-02-26T20:56:09.478" v="2282" actId="20577"/>
          <ac:spMkLst>
            <pc:docMk/>
            <pc:sldMk cId="1770791" sldId="475"/>
            <ac:spMk id="2" creationId="{6D57906E-92CF-C939-F387-60402A0E2E55}"/>
          </ac:spMkLst>
        </pc:spChg>
        <pc:spChg chg="mod">
          <ac:chgData name="Joao Almeida das Rosas" userId="78e79f35-ba31-4c0b-a794-470629228134" providerId="ADAL" clId="{17A0FC5E-EE9B-4308-A197-FD3B6E391E54}" dt="2023-02-26T21:00:25.909" v="2377" actId="14100"/>
          <ac:spMkLst>
            <pc:docMk/>
            <pc:sldMk cId="1770791" sldId="475"/>
            <ac:spMk id="3" creationId="{18A9C03D-5C0D-5D05-8E1F-6AFED2DF1291}"/>
          </ac:spMkLst>
        </pc:spChg>
        <pc:spChg chg="add mod">
          <ac:chgData name="Joao Almeida das Rosas" userId="78e79f35-ba31-4c0b-a794-470629228134" providerId="ADAL" clId="{17A0FC5E-EE9B-4308-A197-FD3B6E391E54}" dt="2023-02-26T21:00:35.869" v="2380" actId="1076"/>
          <ac:spMkLst>
            <pc:docMk/>
            <pc:sldMk cId="1770791" sldId="475"/>
            <ac:spMk id="8" creationId="{370EE8F0-9D3B-FFE2-C00C-6D2643A0DEA4}"/>
          </ac:spMkLst>
        </pc:spChg>
        <pc:picChg chg="add mod">
          <ac:chgData name="Joao Almeida das Rosas" userId="78e79f35-ba31-4c0b-a794-470629228134" providerId="ADAL" clId="{17A0FC5E-EE9B-4308-A197-FD3B6E391E54}" dt="2023-02-26T21:00:31.628" v="2379" actId="14100"/>
          <ac:picMkLst>
            <pc:docMk/>
            <pc:sldMk cId="1770791" sldId="475"/>
            <ac:picMk id="6" creationId="{EA1A02C9-F24A-EF65-A38D-CD42AAE76E1C}"/>
          </ac:picMkLst>
        </pc:picChg>
      </pc:sldChg>
      <pc:sldChg chg="addSp modSp add mod">
        <pc:chgData name="Joao Almeida das Rosas" userId="78e79f35-ba31-4c0b-a794-470629228134" providerId="ADAL" clId="{17A0FC5E-EE9B-4308-A197-FD3B6E391E54}" dt="2023-02-26T21:05:54.785" v="2411"/>
        <pc:sldMkLst>
          <pc:docMk/>
          <pc:sldMk cId="3157944788" sldId="476"/>
        </pc:sldMkLst>
        <pc:spChg chg="mod">
          <ac:chgData name="Joao Almeida das Rosas" userId="78e79f35-ba31-4c0b-a794-470629228134" providerId="ADAL" clId="{17A0FC5E-EE9B-4308-A197-FD3B6E391E54}" dt="2023-02-26T21:02:26.110" v="2386" actId="20577"/>
          <ac:spMkLst>
            <pc:docMk/>
            <pc:sldMk cId="3157944788" sldId="476"/>
            <ac:spMk id="2" creationId="{6D57906E-92CF-C939-F387-60402A0E2E55}"/>
          </ac:spMkLst>
        </pc:spChg>
        <pc:spChg chg="mod">
          <ac:chgData name="Joao Almeida das Rosas" userId="78e79f35-ba31-4c0b-a794-470629228134" providerId="ADAL" clId="{17A0FC5E-EE9B-4308-A197-FD3B6E391E54}" dt="2023-02-26T21:04:42.533" v="2401" actId="14100"/>
          <ac:spMkLst>
            <pc:docMk/>
            <pc:sldMk cId="3157944788" sldId="476"/>
            <ac:spMk id="3" creationId="{18A9C03D-5C0D-5D05-8E1F-6AFED2DF1291}"/>
          </ac:spMkLst>
        </pc:spChg>
        <pc:spChg chg="add mod">
          <ac:chgData name="Joao Almeida das Rosas" userId="78e79f35-ba31-4c0b-a794-470629228134" providerId="ADAL" clId="{17A0FC5E-EE9B-4308-A197-FD3B6E391E54}" dt="2023-02-26T21:05:54.785" v="2411"/>
          <ac:spMkLst>
            <pc:docMk/>
            <pc:sldMk cId="3157944788" sldId="476"/>
            <ac:spMk id="6" creationId="{E06BC764-2698-FE2A-09FB-B709C7A88112}"/>
          </ac:spMkLst>
        </pc:spChg>
      </pc:sldChg>
      <pc:sldChg chg="addSp modSp add mod">
        <pc:chgData name="Joao Almeida das Rosas" userId="78e79f35-ba31-4c0b-a794-470629228134" providerId="ADAL" clId="{17A0FC5E-EE9B-4308-A197-FD3B6E391E54}" dt="2023-02-26T21:07:37.152" v="2438" actId="255"/>
        <pc:sldMkLst>
          <pc:docMk/>
          <pc:sldMk cId="3367474481" sldId="477"/>
        </pc:sldMkLst>
        <pc:spChg chg="mod">
          <ac:chgData name="Joao Almeida das Rosas" userId="78e79f35-ba31-4c0b-a794-470629228134" providerId="ADAL" clId="{17A0FC5E-EE9B-4308-A197-FD3B6E391E54}" dt="2023-02-26T21:06:18.275" v="2417" actId="20577"/>
          <ac:spMkLst>
            <pc:docMk/>
            <pc:sldMk cId="3367474481" sldId="477"/>
            <ac:spMk id="2" creationId="{6D57906E-92CF-C939-F387-60402A0E2E55}"/>
          </ac:spMkLst>
        </pc:spChg>
        <pc:spChg chg="mod">
          <ac:chgData name="Joao Almeida das Rosas" userId="78e79f35-ba31-4c0b-a794-470629228134" providerId="ADAL" clId="{17A0FC5E-EE9B-4308-A197-FD3B6E391E54}" dt="2023-02-26T21:07:09.615" v="2428" actId="255"/>
          <ac:spMkLst>
            <pc:docMk/>
            <pc:sldMk cId="3367474481" sldId="477"/>
            <ac:spMk id="3" creationId="{18A9C03D-5C0D-5D05-8E1F-6AFED2DF1291}"/>
          </ac:spMkLst>
        </pc:spChg>
        <pc:spChg chg="add mod">
          <ac:chgData name="Joao Almeida das Rosas" userId="78e79f35-ba31-4c0b-a794-470629228134" providerId="ADAL" clId="{17A0FC5E-EE9B-4308-A197-FD3B6E391E54}" dt="2023-02-26T21:07:37.152" v="2438" actId="255"/>
          <ac:spMkLst>
            <pc:docMk/>
            <pc:sldMk cId="3367474481" sldId="477"/>
            <ac:spMk id="8" creationId="{CCB5239A-4481-FDA9-35C3-A515111B4D19}"/>
          </ac:spMkLst>
        </pc:spChg>
        <pc:picChg chg="add mod">
          <ac:chgData name="Joao Almeida das Rosas" userId="78e79f35-ba31-4c0b-a794-470629228134" providerId="ADAL" clId="{17A0FC5E-EE9B-4308-A197-FD3B6E391E54}" dt="2023-02-26T21:07:25.733" v="2435" actId="1076"/>
          <ac:picMkLst>
            <pc:docMk/>
            <pc:sldMk cId="3367474481" sldId="477"/>
            <ac:picMk id="6" creationId="{1B403E5A-0521-60A4-C423-C39BD93EE989}"/>
          </ac:picMkLst>
        </pc:picChg>
      </pc:sldChg>
      <pc:sldChg chg="add del">
        <pc:chgData name="Joao Almeida das Rosas" userId="78e79f35-ba31-4c0b-a794-470629228134" providerId="ADAL" clId="{17A0FC5E-EE9B-4308-A197-FD3B6E391E54}" dt="2023-02-26T21:07:57.394" v="2439" actId="47"/>
        <pc:sldMkLst>
          <pc:docMk/>
          <pc:sldMk cId="3926781371" sldId="478"/>
        </pc:sldMkLst>
      </pc:sldChg>
      <pc:sldChg chg="addSp modSp new mod">
        <pc:chgData name="Joao Almeida das Rosas" userId="78e79f35-ba31-4c0b-a794-470629228134" providerId="ADAL" clId="{17A0FC5E-EE9B-4308-A197-FD3B6E391E54}" dt="2023-02-26T20:53:16.045" v="2250" actId="1076"/>
        <pc:sldMkLst>
          <pc:docMk/>
          <pc:sldMk cId="2996383797" sldId="479"/>
        </pc:sldMkLst>
        <pc:spChg chg="mod">
          <ac:chgData name="Joao Almeida das Rosas" userId="78e79f35-ba31-4c0b-a794-470629228134" providerId="ADAL" clId="{17A0FC5E-EE9B-4308-A197-FD3B6E391E54}" dt="2023-02-26T20:49:21.285" v="2212" actId="20577"/>
          <ac:spMkLst>
            <pc:docMk/>
            <pc:sldMk cId="2996383797" sldId="479"/>
            <ac:spMk id="2" creationId="{272FC0C1-876F-7939-35FB-740FAA8DC4A8}"/>
          </ac:spMkLst>
        </pc:spChg>
        <pc:spChg chg="mod">
          <ac:chgData name="Joao Almeida das Rosas" userId="78e79f35-ba31-4c0b-a794-470629228134" providerId="ADAL" clId="{17A0FC5E-EE9B-4308-A197-FD3B6E391E54}" dt="2023-02-26T20:51:45.701" v="2229" actId="27636"/>
          <ac:spMkLst>
            <pc:docMk/>
            <pc:sldMk cId="2996383797" sldId="479"/>
            <ac:spMk id="3" creationId="{9A2BE121-390A-0BFD-6C42-2975C635A44A}"/>
          </ac:spMkLst>
        </pc:spChg>
        <pc:spChg chg="add mod">
          <ac:chgData name="Joao Almeida das Rosas" userId="78e79f35-ba31-4c0b-a794-470629228134" providerId="ADAL" clId="{17A0FC5E-EE9B-4308-A197-FD3B6E391E54}" dt="2023-02-26T20:52:49.016" v="2243" actId="1076"/>
          <ac:spMkLst>
            <pc:docMk/>
            <pc:sldMk cId="2996383797" sldId="479"/>
            <ac:spMk id="9" creationId="{5C768D8B-0AD4-988C-25D3-5516F8E97A4D}"/>
          </ac:spMkLst>
        </pc:spChg>
        <pc:picChg chg="add mod">
          <ac:chgData name="Joao Almeida das Rosas" userId="78e79f35-ba31-4c0b-a794-470629228134" providerId="ADAL" clId="{17A0FC5E-EE9B-4308-A197-FD3B6E391E54}" dt="2023-02-26T20:53:16.045" v="2250" actId="1076"/>
          <ac:picMkLst>
            <pc:docMk/>
            <pc:sldMk cId="2996383797" sldId="479"/>
            <ac:picMk id="7" creationId="{94CAB7C2-161A-5DE6-3479-90C1B27BBA94}"/>
          </ac:picMkLst>
        </pc:picChg>
      </pc:sldChg>
      <pc:sldMasterChg chg="modSp mod modSldLayout">
        <pc:chgData name="Joao Almeida das Rosas" userId="78e79f35-ba31-4c0b-a794-470629228134" providerId="ADAL" clId="{17A0FC5E-EE9B-4308-A197-FD3B6E391E54}" dt="2023-02-26T15:24:42.221" v="735" actId="14100"/>
        <pc:sldMasterMkLst>
          <pc:docMk/>
          <pc:sldMasterMk cId="0" sldId="2147483648"/>
        </pc:sldMasterMkLst>
        <pc:spChg chg="mod">
          <ac:chgData name="Joao Almeida das Rosas" userId="78e79f35-ba31-4c0b-a794-470629228134" providerId="ADAL" clId="{17A0FC5E-EE9B-4308-A197-FD3B6E391E54}" dt="2023-02-26T15:05:43.096" v="124" actId="12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24:42.221" v="735" actId="1410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Joao Almeida das Rosas" userId="78e79f35-ba31-4c0b-a794-470629228134" providerId="ADAL" clId="{17A0FC5E-EE9B-4308-A197-FD3B6E391E54}" dt="2023-02-26T15:04:08.807" v="107"/>
          <ac:spMkLst>
            <pc:docMk/>
            <pc:sldMasterMk cId="0" sldId="2147483648"/>
            <ac:spMk id="6" creationId="{00000000-0000-0000-0000-000000000000}"/>
          </ac:spMkLst>
        </pc:spChg>
        <pc:picChg chg="mod">
          <ac:chgData name="Joao Almeida das Rosas" userId="78e79f35-ba31-4c0b-a794-470629228134" providerId="ADAL" clId="{17A0FC5E-EE9B-4308-A197-FD3B6E391E54}" dt="2023-02-26T15:05:10.413" v="118" actId="14100"/>
          <ac:picMkLst>
            <pc:docMk/>
            <pc:sldMasterMk cId="0" sldId="2147483648"/>
            <ac:picMk id="7" creationId="{769DA6F7-C9A8-4E44-9D9B-55C00C1CB276}"/>
          </ac:picMkLst>
        </pc:picChg>
        <pc:sldLayoutChg chg="modSp">
          <pc:chgData name="Joao Almeida das Rosas" userId="78e79f35-ba31-4c0b-a794-470629228134" providerId="ADAL" clId="{17A0FC5E-EE9B-4308-A197-FD3B6E391E54}" dt="2023-02-26T15:04:08.807" v="107"/>
          <pc:sldLayoutMkLst>
            <pc:docMk/>
            <pc:sldMasterMk cId="0" sldId="2147483648"/>
            <pc:sldLayoutMk cId="0" sldId="2147483649"/>
          </pc:sldLayoutMkLst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</pc:sldLayoutChg>
        <pc:sldLayoutChg chg="modSp mod">
          <pc:chgData name="Joao Almeida das Rosas" userId="78e79f35-ba31-4c0b-a794-470629228134" providerId="ADAL" clId="{17A0FC5E-EE9B-4308-A197-FD3B6E391E54}" dt="2023-02-26T15:06:39.693" v="148" actId="14100"/>
          <pc:sldLayoutMkLst>
            <pc:docMk/>
            <pc:sldMasterMk cId="0" sldId="2147483648"/>
            <pc:sldLayoutMk cId="0" sldId="2147483650"/>
          </pc:sldLayoutMkLst>
          <pc:spChg chg="mod">
            <ac:chgData name="Joao Almeida das Rosas" userId="78e79f35-ba31-4c0b-a794-470629228134" providerId="ADAL" clId="{17A0FC5E-EE9B-4308-A197-FD3B6E391E54}" dt="2023-02-26T15:06:39.693" v="148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</pc:sldLayoutChg>
        <pc:sldLayoutChg chg="modSp">
          <pc:chgData name="Joao Almeida das Rosas" userId="78e79f35-ba31-4c0b-a794-470629228134" providerId="ADAL" clId="{17A0FC5E-EE9B-4308-A197-FD3B6E391E54}" dt="2023-02-26T15:04:08.807" v="107"/>
          <pc:sldLayoutMkLst>
            <pc:docMk/>
            <pc:sldMasterMk cId="0" sldId="2147483648"/>
            <pc:sldLayoutMk cId="0" sldId="2147483651"/>
          </pc:sldLayoutMkLst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</pc:sldLayoutChg>
        <pc:sldLayoutChg chg="modSp">
          <pc:chgData name="Joao Almeida das Rosas" userId="78e79f35-ba31-4c0b-a794-470629228134" providerId="ADAL" clId="{17A0FC5E-EE9B-4308-A197-FD3B6E391E54}" dt="2023-02-26T15:04:08.807" v="107"/>
          <pc:sldLayoutMkLst>
            <pc:docMk/>
            <pc:sldMasterMk cId="0" sldId="2147483648"/>
            <pc:sldLayoutMk cId="0" sldId="2147483652"/>
          </pc:sldLayoutMkLst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</pc:sldLayoutChg>
        <pc:sldLayoutChg chg="modSp">
          <pc:chgData name="Joao Almeida das Rosas" userId="78e79f35-ba31-4c0b-a794-470629228134" providerId="ADAL" clId="{17A0FC5E-EE9B-4308-A197-FD3B6E391E54}" dt="2023-02-26T15:04:08.807" v="107"/>
          <pc:sldLayoutMkLst>
            <pc:docMk/>
            <pc:sldMasterMk cId="0" sldId="2147483648"/>
            <pc:sldLayoutMk cId="0" sldId="2147483653"/>
          </pc:sldLayoutMkLst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</pc:sldLayoutChg>
        <pc:sldLayoutChg chg="modSp">
          <pc:chgData name="Joao Almeida das Rosas" userId="78e79f35-ba31-4c0b-a794-470629228134" providerId="ADAL" clId="{17A0FC5E-EE9B-4308-A197-FD3B6E391E54}" dt="2023-02-26T15:04:08.807" v="107"/>
          <pc:sldLayoutMkLst>
            <pc:docMk/>
            <pc:sldMasterMk cId="0" sldId="2147483648"/>
            <pc:sldLayoutMk cId="0" sldId="2147483656"/>
          </pc:sldLayoutMkLst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</pc:sldLayoutChg>
        <pc:sldLayoutChg chg="modSp">
          <pc:chgData name="Joao Almeida das Rosas" userId="78e79f35-ba31-4c0b-a794-470629228134" providerId="ADAL" clId="{17A0FC5E-EE9B-4308-A197-FD3B6E391E54}" dt="2023-02-26T15:04:08.807" v="107"/>
          <pc:sldLayoutMkLst>
            <pc:docMk/>
            <pc:sldMasterMk cId="0" sldId="2147483648"/>
            <pc:sldLayoutMk cId="0" sldId="2147483657"/>
          </pc:sldLayoutMkLst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7"/>
              <ac:spMk id="2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7"/>
              <ac:spMk id="3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7"/>
              <ac:spMk id="4" creationId="{00000000-0000-0000-0000-000000000000}"/>
            </ac:spMkLst>
          </pc:spChg>
        </pc:sldLayoutChg>
        <pc:sldLayoutChg chg="modSp">
          <pc:chgData name="Joao Almeida das Rosas" userId="78e79f35-ba31-4c0b-a794-470629228134" providerId="ADAL" clId="{17A0FC5E-EE9B-4308-A197-FD3B6E391E54}" dt="2023-02-26T15:04:08.807" v="107"/>
          <pc:sldLayoutMkLst>
            <pc:docMk/>
            <pc:sldMasterMk cId="0" sldId="2147483648"/>
            <pc:sldLayoutMk cId="0" sldId="2147483659"/>
          </pc:sldLayoutMkLst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Joao Almeida das Rosas" userId="78e79f35-ba31-4c0b-a794-470629228134" providerId="ADAL" clId="{17A0FC5E-EE9B-4308-A197-FD3B6E391E54}" dt="2023-02-26T15:04:08.807" v="107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Joao Almeida das Rosas" userId="78e79f35-ba31-4c0b-a794-470629228134" providerId="ADAL" clId="{CC5E5D69-5B90-40D6-97CE-F5B3B215306C}"/>
    <pc:docChg chg="undo custSel addSld delSld modSld sldOrd">
      <pc:chgData name="Joao Almeida das Rosas" userId="78e79f35-ba31-4c0b-a794-470629228134" providerId="ADAL" clId="{CC5E5D69-5B90-40D6-97CE-F5B3B215306C}" dt="2024-03-01T14:49:40.648" v="1678" actId="14100"/>
      <pc:docMkLst>
        <pc:docMk/>
      </pc:docMkLst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908982996" sldId="33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673170935" sldId="340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926800255" sldId="362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188245212" sldId="363"/>
        </pc:sldMkLst>
      </pc:sldChg>
      <pc:sldChg chg="modSp mod">
        <pc:chgData name="Joao Almeida das Rosas" userId="78e79f35-ba31-4c0b-a794-470629228134" providerId="ADAL" clId="{CC5E5D69-5B90-40D6-97CE-F5B3B215306C}" dt="2024-02-29T11:41:13.554" v="77" actId="20577"/>
        <pc:sldMkLst>
          <pc:docMk/>
          <pc:sldMk cId="4256667881" sldId="366"/>
        </pc:sldMkLst>
        <pc:spChg chg="mod">
          <ac:chgData name="Joao Almeida das Rosas" userId="78e79f35-ba31-4c0b-a794-470629228134" providerId="ADAL" clId="{CC5E5D69-5B90-40D6-97CE-F5B3B215306C}" dt="2024-02-29T11:39:23.429" v="8" actId="20577"/>
          <ac:spMkLst>
            <pc:docMk/>
            <pc:sldMk cId="4256667881" sldId="366"/>
            <ac:spMk id="2" creationId="{00000000-0000-0000-0000-000000000000}"/>
          </ac:spMkLst>
        </pc:spChg>
        <pc:spChg chg="mod">
          <ac:chgData name="Joao Almeida das Rosas" userId="78e79f35-ba31-4c0b-a794-470629228134" providerId="ADAL" clId="{CC5E5D69-5B90-40D6-97CE-F5B3B215306C}" dt="2024-02-29T11:41:13.554" v="77" actId="20577"/>
          <ac:spMkLst>
            <pc:docMk/>
            <pc:sldMk cId="4256667881" sldId="366"/>
            <ac:spMk id="3" creationId="{00000000-0000-0000-0000-000000000000}"/>
          </ac:spMkLst>
        </pc:spChg>
      </pc:sldChg>
      <pc:sldChg chg="modSp new mod">
        <pc:chgData name="Joao Almeida das Rosas" userId="78e79f35-ba31-4c0b-a794-470629228134" providerId="ADAL" clId="{CC5E5D69-5B90-40D6-97CE-F5B3B215306C}" dt="2024-02-29T12:08:58.350" v="469" actId="20577"/>
        <pc:sldMkLst>
          <pc:docMk/>
          <pc:sldMk cId="1034300169" sldId="367"/>
        </pc:sldMkLst>
        <pc:spChg chg="mod">
          <ac:chgData name="Joao Almeida das Rosas" userId="78e79f35-ba31-4c0b-a794-470629228134" providerId="ADAL" clId="{CC5E5D69-5B90-40D6-97CE-F5B3B215306C}" dt="2024-02-29T11:48:40.434" v="85" actId="20577"/>
          <ac:spMkLst>
            <pc:docMk/>
            <pc:sldMk cId="1034300169" sldId="367"/>
            <ac:spMk id="2" creationId="{B663A649-9B00-AABE-394A-EC0535FC4012}"/>
          </ac:spMkLst>
        </pc:spChg>
        <pc:spChg chg="mod">
          <ac:chgData name="Joao Almeida das Rosas" userId="78e79f35-ba31-4c0b-a794-470629228134" providerId="ADAL" clId="{CC5E5D69-5B90-40D6-97CE-F5B3B215306C}" dt="2024-02-29T12:08:58.350" v="469" actId="20577"/>
          <ac:spMkLst>
            <pc:docMk/>
            <pc:sldMk cId="1034300169" sldId="367"/>
            <ac:spMk id="3" creationId="{F7D91E8D-2995-2371-4CE2-AC979AC08788}"/>
          </ac:spMkLst>
        </pc:spChg>
      </pc:sldChg>
      <pc:sldChg chg="addSp delSp modSp new mod">
        <pc:chgData name="Joao Almeida das Rosas" userId="78e79f35-ba31-4c0b-a794-470629228134" providerId="ADAL" clId="{CC5E5D69-5B90-40D6-97CE-F5B3B215306C}" dt="2024-02-29T12:25:58.024" v="544" actId="14100"/>
        <pc:sldMkLst>
          <pc:docMk/>
          <pc:sldMk cId="1795642054" sldId="368"/>
        </pc:sldMkLst>
        <pc:spChg chg="mod">
          <ac:chgData name="Joao Almeida das Rosas" userId="78e79f35-ba31-4c0b-a794-470629228134" providerId="ADAL" clId="{CC5E5D69-5B90-40D6-97CE-F5B3B215306C}" dt="2024-02-29T12:00:14.195" v="289" actId="20577"/>
          <ac:spMkLst>
            <pc:docMk/>
            <pc:sldMk cId="1795642054" sldId="368"/>
            <ac:spMk id="2" creationId="{5F38CBA7-A510-7210-3D25-B681A976D8AE}"/>
          </ac:spMkLst>
        </pc:spChg>
        <pc:spChg chg="mod">
          <ac:chgData name="Joao Almeida das Rosas" userId="78e79f35-ba31-4c0b-a794-470629228134" providerId="ADAL" clId="{CC5E5D69-5B90-40D6-97CE-F5B3B215306C}" dt="2024-02-29T12:06:16.299" v="417" actId="20577"/>
          <ac:spMkLst>
            <pc:docMk/>
            <pc:sldMk cId="1795642054" sldId="368"/>
            <ac:spMk id="3" creationId="{EB4CF15E-E53F-9621-9C15-786A8F72CBC1}"/>
          </ac:spMkLst>
        </pc:spChg>
        <pc:spChg chg="add del">
          <ac:chgData name="Joao Almeida das Rosas" userId="78e79f35-ba31-4c0b-a794-470629228134" providerId="ADAL" clId="{CC5E5D69-5B90-40D6-97CE-F5B3B215306C}" dt="2024-02-29T12:04:21.081" v="395" actId="22"/>
          <ac:spMkLst>
            <pc:docMk/>
            <pc:sldMk cId="1795642054" sldId="368"/>
            <ac:spMk id="7" creationId="{8E94CF97-0E50-E569-AB44-14031205A805}"/>
          </ac:spMkLst>
        </pc:spChg>
        <pc:graphicFrameChg chg="add del mod">
          <ac:chgData name="Joao Almeida das Rosas" userId="78e79f35-ba31-4c0b-a794-470629228134" providerId="ADAL" clId="{CC5E5D69-5B90-40D6-97CE-F5B3B215306C}" dt="2024-02-29T12:25:36.265" v="541" actId="478"/>
          <ac:graphicFrameMkLst>
            <pc:docMk/>
            <pc:sldMk cId="1795642054" sldId="368"/>
            <ac:graphicFrameMk id="18" creationId="{F8143116-840D-8D4B-F6B3-0F150A720A21}"/>
          </ac:graphicFrameMkLst>
        </pc:graphicFrameChg>
        <pc:graphicFrameChg chg="add mod">
          <ac:chgData name="Joao Almeida das Rosas" userId="78e79f35-ba31-4c0b-a794-470629228134" providerId="ADAL" clId="{CC5E5D69-5B90-40D6-97CE-F5B3B215306C}" dt="2024-02-29T12:25:58.024" v="544" actId="14100"/>
          <ac:graphicFrameMkLst>
            <pc:docMk/>
            <pc:sldMk cId="1795642054" sldId="368"/>
            <ac:graphicFrameMk id="23" creationId="{43BC48C5-120C-CE5C-31DD-4C0E929F9816}"/>
          </ac:graphicFrameMkLst>
        </pc:graphicFrameChg>
        <pc:picChg chg="add mod">
          <ac:chgData name="Joao Almeida das Rosas" userId="78e79f35-ba31-4c0b-a794-470629228134" providerId="ADAL" clId="{CC5E5D69-5B90-40D6-97CE-F5B3B215306C}" dt="2024-02-29T12:04:37.181" v="398" actId="14100"/>
          <ac:picMkLst>
            <pc:docMk/>
            <pc:sldMk cId="1795642054" sldId="368"/>
            <ac:picMk id="9" creationId="{A0C8FAB5-7A9C-AFD1-5953-B76FA16A6D1D}"/>
          </ac:picMkLst>
        </pc:picChg>
        <pc:picChg chg="add mod">
          <ac:chgData name="Joao Almeida das Rosas" userId="78e79f35-ba31-4c0b-a794-470629228134" providerId="ADAL" clId="{CC5E5D69-5B90-40D6-97CE-F5B3B215306C}" dt="2024-02-29T12:05:41.326" v="412" actId="1076"/>
          <ac:picMkLst>
            <pc:docMk/>
            <pc:sldMk cId="1795642054" sldId="368"/>
            <ac:picMk id="11" creationId="{DF5EA28C-AAF3-BB15-A1AB-103C8CC487A0}"/>
          </ac:picMkLst>
        </pc:picChg>
        <pc:picChg chg="add mod">
          <ac:chgData name="Joao Almeida das Rosas" userId="78e79f35-ba31-4c0b-a794-470629228134" providerId="ADAL" clId="{CC5E5D69-5B90-40D6-97CE-F5B3B215306C}" dt="2024-02-29T12:05:08.686" v="405" actId="14100"/>
          <ac:picMkLst>
            <pc:docMk/>
            <pc:sldMk cId="1795642054" sldId="368"/>
            <ac:picMk id="13" creationId="{DD3C3E8B-45FF-120C-7FA2-9097500ED826}"/>
          </ac:picMkLst>
        </pc:picChg>
        <pc:picChg chg="add del mod">
          <ac:chgData name="Joao Almeida das Rosas" userId="78e79f35-ba31-4c0b-a794-470629228134" providerId="ADAL" clId="{CC5E5D69-5B90-40D6-97CE-F5B3B215306C}" dt="2024-02-29T12:25:11.323" v="532" actId="478"/>
          <ac:picMkLst>
            <pc:docMk/>
            <pc:sldMk cId="1795642054" sldId="368"/>
            <ac:picMk id="15" creationId="{AC3B8407-04CB-D34A-112D-74061762830C}"/>
          </ac:picMkLst>
        </pc:picChg>
        <pc:picChg chg="add del mod">
          <ac:chgData name="Joao Almeida das Rosas" userId="78e79f35-ba31-4c0b-a794-470629228134" providerId="ADAL" clId="{CC5E5D69-5B90-40D6-97CE-F5B3B215306C}" dt="2024-02-29T12:25:25.681" v="537" actId="478"/>
          <ac:picMkLst>
            <pc:docMk/>
            <pc:sldMk cId="1795642054" sldId="368"/>
            <ac:picMk id="17" creationId="{7DE1AEC2-3AE9-FF46-77EA-9D0F7D49B439}"/>
          </ac:picMkLst>
        </pc:picChg>
        <pc:picChg chg="add mod">
          <ac:chgData name="Joao Almeida das Rosas" userId="78e79f35-ba31-4c0b-a794-470629228134" providerId="ADAL" clId="{CC5E5D69-5B90-40D6-97CE-F5B3B215306C}" dt="2024-02-29T12:25:19.112" v="536" actId="1076"/>
          <ac:picMkLst>
            <pc:docMk/>
            <pc:sldMk cId="1795642054" sldId="368"/>
            <ac:picMk id="20" creationId="{A0F9689F-85C5-7F87-71E8-2BC33F0FE658}"/>
          </ac:picMkLst>
        </pc:picChg>
        <pc:picChg chg="add mod">
          <ac:chgData name="Joao Almeida das Rosas" userId="78e79f35-ba31-4c0b-a794-470629228134" providerId="ADAL" clId="{CC5E5D69-5B90-40D6-97CE-F5B3B215306C}" dt="2024-02-29T12:25:29.850" v="540" actId="14100"/>
          <ac:picMkLst>
            <pc:docMk/>
            <pc:sldMk cId="1795642054" sldId="368"/>
            <ac:picMk id="22" creationId="{93003258-365F-17F2-707D-198E88F409B9}"/>
          </ac:picMkLst>
        </pc:picChg>
      </pc:sldChg>
      <pc:sldChg chg="addSp delSp modSp new mod ord">
        <pc:chgData name="Joao Almeida das Rosas" userId="78e79f35-ba31-4c0b-a794-470629228134" providerId="ADAL" clId="{CC5E5D69-5B90-40D6-97CE-F5B3B215306C}" dt="2024-02-29T12:20:24.746" v="531" actId="1076"/>
        <pc:sldMkLst>
          <pc:docMk/>
          <pc:sldMk cId="1664509148" sldId="369"/>
        </pc:sldMkLst>
        <pc:spChg chg="mod">
          <ac:chgData name="Joao Almeida das Rosas" userId="78e79f35-ba31-4c0b-a794-470629228134" providerId="ADAL" clId="{CC5E5D69-5B90-40D6-97CE-F5B3B215306C}" dt="2024-02-29T12:20:21.890" v="530" actId="20577"/>
          <ac:spMkLst>
            <pc:docMk/>
            <pc:sldMk cId="1664509148" sldId="369"/>
            <ac:spMk id="2" creationId="{2607761A-4055-9E9D-A740-FBFA1BD32844}"/>
          </ac:spMkLst>
        </pc:spChg>
        <pc:spChg chg="mod">
          <ac:chgData name="Joao Almeida das Rosas" userId="78e79f35-ba31-4c0b-a794-470629228134" providerId="ADAL" clId="{CC5E5D69-5B90-40D6-97CE-F5B3B215306C}" dt="2024-02-29T12:20:14.459" v="521" actId="20577"/>
          <ac:spMkLst>
            <pc:docMk/>
            <pc:sldMk cId="1664509148" sldId="369"/>
            <ac:spMk id="3" creationId="{09FBDB8D-0684-B681-6386-490ABEEFB4D9}"/>
          </ac:spMkLst>
        </pc:spChg>
        <pc:spChg chg="mod">
          <ac:chgData name="Joao Almeida das Rosas" userId="78e79f35-ba31-4c0b-a794-470629228134" providerId="ADAL" clId="{CC5E5D69-5B90-40D6-97CE-F5B3B215306C}" dt="2024-02-29T12:12:12.652" v="487" actId="14100"/>
          <ac:spMkLst>
            <pc:docMk/>
            <pc:sldMk cId="1664509148" sldId="369"/>
            <ac:spMk id="4" creationId="{D6950E31-4673-3CFD-1B6D-D610EF5B4321}"/>
          </ac:spMkLst>
        </pc:spChg>
        <pc:picChg chg="add del mod">
          <ac:chgData name="Joao Almeida das Rosas" userId="78e79f35-ba31-4c0b-a794-470629228134" providerId="ADAL" clId="{CC5E5D69-5B90-40D6-97CE-F5B3B215306C}" dt="2024-02-29T12:11:31.184" v="477" actId="478"/>
          <ac:picMkLst>
            <pc:docMk/>
            <pc:sldMk cId="1664509148" sldId="369"/>
            <ac:picMk id="7" creationId="{C63973D8-1ACF-4F74-CE93-CCE6C932EEE7}"/>
          </ac:picMkLst>
        </pc:picChg>
        <pc:picChg chg="add mod">
          <ac:chgData name="Joao Almeida das Rosas" userId="78e79f35-ba31-4c0b-a794-470629228134" providerId="ADAL" clId="{CC5E5D69-5B90-40D6-97CE-F5B3B215306C}" dt="2024-02-29T12:20:24.746" v="531" actId="1076"/>
          <ac:picMkLst>
            <pc:docMk/>
            <pc:sldMk cId="1664509148" sldId="369"/>
            <ac:picMk id="9" creationId="{3A0CBE3D-077F-D154-BCDE-4F56C9E9B2E2}"/>
          </ac:picMkLst>
        </pc:picChg>
        <pc:picChg chg="add del">
          <ac:chgData name="Joao Almeida das Rosas" userId="78e79f35-ba31-4c0b-a794-470629228134" providerId="ADAL" clId="{CC5E5D69-5B90-40D6-97CE-F5B3B215306C}" dt="2024-02-29T12:11:57.103" v="482" actId="22"/>
          <ac:picMkLst>
            <pc:docMk/>
            <pc:sldMk cId="1664509148" sldId="369"/>
            <ac:picMk id="11" creationId="{AEFCF06B-7A54-F108-7493-692617781355}"/>
          </ac:picMkLst>
        </pc:picChg>
      </pc:sldChg>
      <pc:sldChg chg="addSp modSp new mod">
        <pc:chgData name="Joao Almeida das Rosas" userId="78e79f35-ba31-4c0b-a794-470629228134" providerId="ADAL" clId="{CC5E5D69-5B90-40D6-97CE-F5B3B215306C}" dt="2024-02-29T12:57:28.344" v="627" actId="1076"/>
        <pc:sldMkLst>
          <pc:docMk/>
          <pc:sldMk cId="895979255" sldId="370"/>
        </pc:sldMkLst>
        <pc:spChg chg="mod">
          <ac:chgData name="Joao Almeida das Rosas" userId="78e79f35-ba31-4c0b-a794-470629228134" providerId="ADAL" clId="{CC5E5D69-5B90-40D6-97CE-F5B3B215306C}" dt="2024-02-29T12:56:14.201" v="562" actId="20577"/>
          <ac:spMkLst>
            <pc:docMk/>
            <pc:sldMk cId="895979255" sldId="370"/>
            <ac:spMk id="2" creationId="{C730CE5F-53F3-3B44-E37A-8CDACD6F0CCD}"/>
          </ac:spMkLst>
        </pc:spChg>
        <pc:spChg chg="mod">
          <ac:chgData name="Joao Almeida das Rosas" userId="78e79f35-ba31-4c0b-a794-470629228134" providerId="ADAL" clId="{CC5E5D69-5B90-40D6-97CE-F5B3B215306C}" dt="2024-02-29T12:56:33.882" v="618" actId="20577"/>
          <ac:spMkLst>
            <pc:docMk/>
            <pc:sldMk cId="895979255" sldId="370"/>
            <ac:spMk id="3" creationId="{4C7B4BDB-643C-28DA-8812-7CDADA4A388F}"/>
          </ac:spMkLst>
        </pc:spChg>
        <pc:picChg chg="add mod">
          <ac:chgData name="Joao Almeida das Rosas" userId="78e79f35-ba31-4c0b-a794-470629228134" providerId="ADAL" clId="{CC5E5D69-5B90-40D6-97CE-F5B3B215306C}" dt="2024-02-29T12:57:17.697" v="621" actId="14100"/>
          <ac:picMkLst>
            <pc:docMk/>
            <pc:sldMk cId="895979255" sldId="370"/>
            <ac:picMk id="7" creationId="{50EA539D-838D-7D4B-4270-E373118E3373}"/>
          </ac:picMkLst>
        </pc:picChg>
        <pc:picChg chg="add mod">
          <ac:chgData name="Joao Almeida das Rosas" userId="78e79f35-ba31-4c0b-a794-470629228134" providerId="ADAL" clId="{CC5E5D69-5B90-40D6-97CE-F5B3B215306C}" dt="2024-02-29T12:57:28.344" v="627" actId="1076"/>
          <ac:picMkLst>
            <pc:docMk/>
            <pc:sldMk cId="895979255" sldId="370"/>
            <ac:picMk id="9" creationId="{A1491A63-8F8A-D15C-066A-762B03DDA30B}"/>
          </ac:picMkLst>
        </pc:picChg>
      </pc:sldChg>
      <pc:sldChg chg="addSp delSp modSp new mod">
        <pc:chgData name="Joao Almeida das Rosas" userId="78e79f35-ba31-4c0b-a794-470629228134" providerId="ADAL" clId="{CC5E5D69-5B90-40D6-97CE-F5B3B215306C}" dt="2024-02-29T13:20:24.961" v="664" actId="14100"/>
        <pc:sldMkLst>
          <pc:docMk/>
          <pc:sldMk cId="396339327" sldId="371"/>
        </pc:sldMkLst>
        <pc:spChg chg="mod">
          <ac:chgData name="Joao Almeida das Rosas" userId="78e79f35-ba31-4c0b-a794-470629228134" providerId="ADAL" clId="{CC5E5D69-5B90-40D6-97CE-F5B3B215306C}" dt="2024-02-29T13:19:26.922" v="657" actId="20577"/>
          <ac:spMkLst>
            <pc:docMk/>
            <pc:sldMk cId="396339327" sldId="371"/>
            <ac:spMk id="2" creationId="{4DD3DD34-F816-5D03-7589-10868BFB9A4C}"/>
          </ac:spMkLst>
        </pc:spChg>
        <pc:spChg chg="del">
          <ac:chgData name="Joao Almeida das Rosas" userId="78e79f35-ba31-4c0b-a794-470629228134" providerId="ADAL" clId="{CC5E5D69-5B90-40D6-97CE-F5B3B215306C}" dt="2024-02-29T13:19:49.610" v="658" actId="478"/>
          <ac:spMkLst>
            <pc:docMk/>
            <pc:sldMk cId="396339327" sldId="371"/>
            <ac:spMk id="3" creationId="{40686BF7-A7C3-DD03-335B-7BE58E9C38F2}"/>
          </ac:spMkLst>
        </pc:spChg>
        <pc:graphicFrameChg chg="add mod">
          <ac:chgData name="Joao Almeida das Rosas" userId="78e79f35-ba31-4c0b-a794-470629228134" providerId="ADAL" clId="{CC5E5D69-5B90-40D6-97CE-F5B3B215306C}" dt="2024-02-29T13:20:24.961" v="664" actId="14100"/>
          <ac:graphicFrameMkLst>
            <pc:docMk/>
            <pc:sldMk cId="396339327" sldId="371"/>
            <ac:graphicFrameMk id="8" creationId="{D2D84BF0-A5CC-00A6-E50E-590DC52EC7CD}"/>
          </ac:graphicFrameMkLst>
        </pc:graphicFrameChg>
        <pc:picChg chg="add mod">
          <ac:chgData name="Joao Almeida das Rosas" userId="78e79f35-ba31-4c0b-a794-470629228134" providerId="ADAL" clId="{CC5E5D69-5B90-40D6-97CE-F5B3B215306C}" dt="2024-02-29T13:19:53.698" v="661" actId="1076"/>
          <ac:picMkLst>
            <pc:docMk/>
            <pc:sldMk cId="396339327" sldId="371"/>
            <ac:picMk id="7" creationId="{D3160AC6-CA88-5465-140B-EE3D13EC31AD}"/>
          </ac:picMkLst>
        </pc:picChg>
      </pc:sldChg>
      <pc:sldChg chg="addSp modSp new mod">
        <pc:chgData name="Joao Almeida das Rosas" userId="78e79f35-ba31-4c0b-a794-470629228134" providerId="ADAL" clId="{CC5E5D69-5B90-40D6-97CE-F5B3B215306C}" dt="2024-02-29T13:26:54.572" v="833" actId="1035"/>
        <pc:sldMkLst>
          <pc:docMk/>
          <pc:sldMk cId="1782747115" sldId="372"/>
        </pc:sldMkLst>
        <pc:spChg chg="mod">
          <ac:chgData name="Joao Almeida das Rosas" userId="78e79f35-ba31-4c0b-a794-470629228134" providerId="ADAL" clId="{CC5E5D69-5B90-40D6-97CE-F5B3B215306C}" dt="2024-02-29T13:20:43.714" v="678" actId="20577"/>
          <ac:spMkLst>
            <pc:docMk/>
            <pc:sldMk cId="1782747115" sldId="372"/>
            <ac:spMk id="2" creationId="{B14D1205-D2EE-F205-F16A-615871E2C07F}"/>
          </ac:spMkLst>
        </pc:spChg>
        <pc:spChg chg="mod">
          <ac:chgData name="Joao Almeida das Rosas" userId="78e79f35-ba31-4c0b-a794-470629228134" providerId="ADAL" clId="{CC5E5D69-5B90-40D6-97CE-F5B3B215306C}" dt="2024-02-29T13:26:35.306" v="827" actId="20577"/>
          <ac:spMkLst>
            <pc:docMk/>
            <pc:sldMk cId="1782747115" sldId="372"/>
            <ac:spMk id="3" creationId="{D612EBCF-7240-52A5-5876-92FD513EFE1B}"/>
          </ac:spMkLst>
        </pc:spChg>
        <pc:picChg chg="add mod">
          <ac:chgData name="Joao Almeida das Rosas" userId="78e79f35-ba31-4c0b-a794-470629228134" providerId="ADAL" clId="{CC5E5D69-5B90-40D6-97CE-F5B3B215306C}" dt="2024-02-29T13:26:26.010" v="823" actId="1076"/>
          <ac:picMkLst>
            <pc:docMk/>
            <pc:sldMk cId="1782747115" sldId="372"/>
            <ac:picMk id="7" creationId="{6B6B17D4-D3D5-BD30-891C-903227B85CAB}"/>
          </ac:picMkLst>
        </pc:picChg>
        <pc:picChg chg="add mod">
          <ac:chgData name="Joao Almeida das Rosas" userId="78e79f35-ba31-4c0b-a794-470629228134" providerId="ADAL" clId="{CC5E5D69-5B90-40D6-97CE-F5B3B215306C}" dt="2024-02-29T13:26:28.432" v="824" actId="1076"/>
          <ac:picMkLst>
            <pc:docMk/>
            <pc:sldMk cId="1782747115" sldId="372"/>
            <ac:picMk id="9" creationId="{AC3A1E3B-6C9F-87A9-0191-1A85B206A860}"/>
          </ac:picMkLst>
        </pc:picChg>
        <pc:picChg chg="add mod">
          <ac:chgData name="Joao Almeida das Rosas" userId="78e79f35-ba31-4c0b-a794-470629228134" providerId="ADAL" clId="{CC5E5D69-5B90-40D6-97CE-F5B3B215306C}" dt="2024-02-29T13:26:54.572" v="833" actId="1035"/>
          <ac:picMkLst>
            <pc:docMk/>
            <pc:sldMk cId="1782747115" sldId="372"/>
            <ac:picMk id="11" creationId="{FFD36968-2393-8C22-113D-59BD64860026}"/>
          </ac:picMkLst>
        </pc:picChg>
      </pc:sldChg>
      <pc:sldChg chg="addSp delSp modSp new mod">
        <pc:chgData name="Joao Almeida das Rosas" userId="78e79f35-ba31-4c0b-a794-470629228134" providerId="ADAL" clId="{CC5E5D69-5B90-40D6-97CE-F5B3B215306C}" dt="2024-02-29T14:09:18.869" v="942" actId="14100"/>
        <pc:sldMkLst>
          <pc:docMk/>
          <pc:sldMk cId="3076041690" sldId="373"/>
        </pc:sldMkLst>
        <pc:spChg chg="mod">
          <ac:chgData name="Joao Almeida das Rosas" userId="78e79f35-ba31-4c0b-a794-470629228134" providerId="ADAL" clId="{CC5E5D69-5B90-40D6-97CE-F5B3B215306C}" dt="2024-02-29T13:27:27.289" v="844" actId="20577"/>
          <ac:spMkLst>
            <pc:docMk/>
            <pc:sldMk cId="3076041690" sldId="373"/>
            <ac:spMk id="2" creationId="{489FE471-9CF9-1D6D-6331-5AB2469E012F}"/>
          </ac:spMkLst>
        </pc:spChg>
        <pc:spChg chg="mod">
          <ac:chgData name="Joao Almeida das Rosas" userId="78e79f35-ba31-4c0b-a794-470629228134" providerId="ADAL" clId="{CC5E5D69-5B90-40D6-97CE-F5B3B215306C}" dt="2024-02-29T13:31:49.016" v="899" actId="20577"/>
          <ac:spMkLst>
            <pc:docMk/>
            <pc:sldMk cId="3076041690" sldId="373"/>
            <ac:spMk id="3" creationId="{CA625BB0-9EA3-7C44-07B7-AE1865DA4730}"/>
          </ac:spMkLst>
        </pc:spChg>
        <pc:picChg chg="add del mod">
          <ac:chgData name="Joao Almeida das Rosas" userId="78e79f35-ba31-4c0b-a794-470629228134" providerId="ADAL" clId="{CC5E5D69-5B90-40D6-97CE-F5B3B215306C}" dt="2024-02-29T14:08:26.917" v="926" actId="478"/>
          <ac:picMkLst>
            <pc:docMk/>
            <pc:sldMk cId="3076041690" sldId="373"/>
            <ac:picMk id="7" creationId="{04274557-A7B6-9424-301A-651E3447B786}"/>
          </ac:picMkLst>
        </pc:picChg>
        <pc:picChg chg="add del mod">
          <ac:chgData name="Joao Almeida das Rosas" userId="78e79f35-ba31-4c0b-a794-470629228134" providerId="ADAL" clId="{CC5E5D69-5B90-40D6-97CE-F5B3B215306C}" dt="2024-02-29T14:08:45.001" v="935" actId="478"/>
          <ac:picMkLst>
            <pc:docMk/>
            <pc:sldMk cId="3076041690" sldId="373"/>
            <ac:picMk id="9" creationId="{46FFE3D3-F184-1ABC-8ADD-261948F33B11}"/>
          </ac:picMkLst>
        </pc:picChg>
        <pc:picChg chg="add del mod">
          <ac:chgData name="Joao Almeida das Rosas" userId="78e79f35-ba31-4c0b-a794-470629228134" providerId="ADAL" clId="{CC5E5D69-5B90-40D6-97CE-F5B3B215306C}" dt="2024-02-29T14:08:45.001" v="935" actId="478"/>
          <ac:picMkLst>
            <pc:docMk/>
            <pc:sldMk cId="3076041690" sldId="373"/>
            <ac:picMk id="13" creationId="{7016095E-52ED-BA1A-8E84-9977A19013FB}"/>
          </ac:picMkLst>
        </pc:picChg>
        <pc:picChg chg="add mod">
          <ac:chgData name="Joao Almeida das Rosas" userId="78e79f35-ba31-4c0b-a794-470629228134" providerId="ADAL" clId="{CC5E5D69-5B90-40D6-97CE-F5B3B215306C}" dt="2024-02-29T13:34:26.070" v="925" actId="1076"/>
          <ac:picMkLst>
            <pc:docMk/>
            <pc:sldMk cId="3076041690" sldId="373"/>
            <ac:picMk id="14" creationId="{26D23F0E-E59E-71CA-B518-F41927861B3A}"/>
          </ac:picMkLst>
        </pc:picChg>
        <pc:picChg chg="add mod">
          <ac:chgData name="Joao Almeida das Rosas" userId="78e79f35-ba31-4c0b-a794-470629228134" providerId="ADAL" clId="{CC5E5D69-5B90-40D6-97CE-F5B3B215306C}" dt="2024-02-29T14:09:12.190" v="940" actId="208"/>
          <ac:picMkLst>
            <pc:docMk/>
            <pc:sldMk cId="3076041690" sldId="373"/>
            <ac:picMk id="16" creationId="{07488200-E433-A594-E84B-A5C304BEDA11}"/>
          </ac:picMkLst>
        </pc:picChg>
        <pc:picChg chg="add mod ord">
          <ac:chgData name="Joao Almeida das Rosas" userId="78e79f35-ba31-4c0b-a794-470629228134" providerId="ADAL" clId="{CC5E5D69-5B90-40D6-97CE-F5B3B215306C}" dt="2024-02-29T14:09:16.143" v="941" actId="167"/>
          <ac:picMkLst>
            <pc:docMk/>
            <pc:sldMk cId="3076041690" sldId="373"/>
            <ac:picMk id="19" creationId="{F306CCFB-56F8-B362-7AC2-5CCAED6C149B}"/>
          </ac:picMkLst>
        </pc:picChg>
        <pc:cxnChg chg="add mod ord">
          <ac:chgData name="Joao Almeida das Rosas" userId="78e79f35-ba31-4c0b-a794-470629228134" providerId="ADAL" clId="{CC5E5D69-5B90-40D6-97CE-F5B3B215306C}" dt="2024-02-29T14:09:18.869" v="942" actId="14100"/>
          <ac:cxnSpMkLst>
            <pc:docMk/>
            <pc:sldMk cId="3076041690" sldId="373"/>
            <ac:cxnSpMk id="11" creationId="{5AF9E1F7-E13D-6F45-473B-C68ED9F3F1D7}"/>
          </ac:cxnSpMkLst>
        </pc:cxnChg>
      </pc:sldChg>
      <pc:sldChg chg="addSp delSp modSp new mod">
        <pc:chgData name="Joao Almeida das Rosas" userId="78e79f35-ba31-4c0b-a794-470629228134" providerId="ADAL" clId="{CC5E5D69-5B90-40D6-97CE-F5B3B215306C}" dt="2024-02-29T14:52:40.142" v="1585" actId="20577"/>
        <pc:sldMkLst>
          <pc:docMk/>
          <pc:sldMk cId="3807658101" sldId="374"/>
        </pc:sldMkLst>
        <pc:spChg chg="mod">
          <ac:chgData name="Joao Almeida das Rosas" userId="78e79f35-ba31-4c0b-a794-470629228134" providerId="ADAL" clId="{CC5E5D69-5B90-40D6-97CE-F5B3B215306C}" dt="2024-02-29T14:52:40.142" v="1585" actId="20577"/>
          <ac:spMkLst>
            <pc:docMk/>
            <pc:sldMk cId="3807658101" sldId="374"/>
            <ac:spMk id="2" creationId="{D268F3D9-235D-42FC-C882-F47900C77E12}"/>
          </ac:spMkLst>
        </pc:spChg>
        <pc:spChg chg="del">
          <ac:chgData name="Joao Almeida das Rosas" userId="78e79f35-ba31-4c0b-a794-470629228134" providerId="ADAL" clId="{CC5E5D69-5B90-40D6-97CE-F5B3B215306C}" dt="2024-02-29T14:11:00.894" v="963" actId="478"/>
          <ac:spMkLst>
            <pc:docMk/>
            <pc:sldMk cId="3807658101" sldId="374"/>
            <ac:spMk id="3" creationId="{AE650117-F39A-CFF7-1A1C-F342590E07BE}"/>
          </ac:spMkLst>
        </pc:spChg>
        <pc:picChg chg="add mod">
          <ac:chgData name="Joao Almeida das Rosas" userId="78e79f35-ba31-4c0b-a794-470629228134" providerId="ADAL" clId="{CC5E5D69-5B90-40D6-97CE-F5B3B215306C}" dt="2024-02-29T14:11:37.472" v="971" actId="208"/>
          <ac:picMkLst>
            <pc:docMk/>
            <pc:sldMk cId="3807658101" sldId="374"/>
            <ac:picMk id="7" creationId="{75AB3980-EC80-AB4F-F290-0264C43522B9}"/>
          </ac:picMkLst>
        </pc:picChg>
        <pc:picChg chg="add mod">
          <ac:chgData name="Joao Almeida das Rosas" userId="78e79f35-ba31-4c0b-a794-470629228134" providerId="ADAL" clId="{CC5E5D69-5B90-40D6-97CE-F5B3B215306C}" dt="2024-02-29T14:11:27.469" v="969" actId="1076"/>
          <ac:picMkLst>
            <pc:docMk/>
            <pc:sldMk cId="3807658101" sldId="374"/>
            <ac:picMk id="9" creationId="{1CB36736-1E38-18AE-D73A-9CF29B060E0A}"/>
          </ac:picMkLst>
        </pc:picChg>
      </pc:sldChg>
      <pc:sldChg chg="addSp delSp modSp new mod chgLayout">
        <pc:chgData name="Joao Almeida das Rosas" userId="78e79f35-ba31-4c0b-a794-470629228134" providerId="ADAL" clId="{CC5E5D69-5B90-40D6-97CE-F5B3B215306C}" dt="2024-02-29T15:34:32.639" v="1671" actId="27636"/>
        <pc:sldMkLst>
          <pc:docMk/>
          <pc:sldMk cId="332986731" sldId="375"/>
        </pc:sldMkLst>
        <pc:spChg chg="mod ord">
          <ac:chgData name="Joao Almeida das Rosas" userId="78e79f35-ba31-4c0b-a794-470629228134" providerId="ADAL" clId="{CC5E5D69-5B90-40D6-97CE-F5B3B215306C}" dt="2024-02-29T15:32:24.980" v="1638" actId="700"/>
          <ac:spMkLst>
            <pc:docMk/>
            <pc:sldMk cId="332986731" sldId="375"/>
            <ac:spMk id="2" creationId="{851E6729-0ACF-2540-AD15-A6B86D1031D4}"/>
          </ac:spMkLst>
        </pc:spChg>
        <pc:spChg chg="del">
          <ac:chgData name="Joao Almeida das Rosas" userId="78e79f35-ba31-4c0b-a794-470629228134" providerId="ADAL" clId="{CC5E5D69-5B90-40D6-97CE-F5B3B215306C}" dt="2024-02-29T14:12:58.855" v="992" actId="478"/>
          <ac:spMkLst>
            <pc:docMk/>
            <pc:sldMk cId="332986731" sldId="375"/>
            <ac:spMk id="3" creationId="{8EB35A56-03BF-2849-74C7-E6AD9B364A2E}"/>
          </ac:spMkLst>
        </pc:spChg>
        <pc:spChg chg="mod ord">
          <ac:chgData name="Joao Almeida das Rosas" userId="78e79f35-ba31-4c0b-a794-470629228134" providerId="ADAL" clId="{CC5E5D69-5B90-40D6-97CE-F5B3B215306C}" dt="2024-02-29T15:32:24.980" v="1638" actId="700"/>
          <ac:spMkLst>
            <pc:docMk/>
            <pc:sldMk cId="332986731" sldId="375"/>
            <ac:spMk id="4" creationId="{06401B3A-0E6C-D136-736C-679E2221846A}"/>
          </ac:spMkLst>
        </pc:spChg>
        <pc:spChg chg="mod ord">
          <ac:chgData name="Joao Almeida das Rosas" userId="78e79f35-ba31-4c0b-a794-470629228134" providerId="ADAL" clId="{CC5E5D69-5B90-40D6-97CE-F5B3B215306C}" dt="2024-02-29T15:32:24.980" v="1638" actId="700"/>
          <ac:spMkLst>
            <pc:docMk/>
            <pc:sldMk cId="332986731" sldId="375"/>
            <ac:spMk id="5" creationId="{6CE388B5-FC5C-CCBA-162D-C73C41BFA43D}"/>
          </ac:spMkLst>
        </pc:spChg>
        <pc:spChg chg="add mod ord">
          <ac:chgData name="Joao Almeida das Rosas" userId="78e79f35-ba31-4c0b-a794-470629228134" providerId="ADAL" clId="{CC5E5D69-5B90-40D6-97CE-F5B3B215306C}" dt="2024-02-29T15:34:32.639" v="1671" actId="27636"/>
          <ac:spMkLst>
            <pc:docMk/>
            <pc:sldMk cId="332986731" sldId="375"/>
            <ac:spMk id="8" creationId="{729A04CB-DA43-AC8B-6ACF-36D757F0785D}"/>
          </ac:spMkLst>
        </pc:spChg>
        <pc:picChg chg="add mod">
          <ac:chgData name="Joao Almeida das Rosas" userId="78e79f35-ba31-4c0b-a794-470629228134" providerId="ADAL" clId="{CC5E5D69-5B90-40D6-97CE-F5B3B215306C}" dt="2024-02-29T15:32:28.421" v="1640" actId="1076"/>
          <ac:picMkLst>
            <pc:docMk/>
            <pc:sldMk cId="332986731" sldId="375"/>
            <ac:picMk id="7" creationId="{58233FB4-AFFD-104D-EE3E-4547C4B88288}"/>
          </ac:picMkLst>
        </pc:picChg>
      </pc:sldChg>
      <pc:sldChg chg="addSp delSp modSp new mod chgLayout">
        <pc:chgData name="Joao Almeida das Rosas" userId="78e79f35-ba31-4c0b-a794-470629228134" providerId="ADAL" clId="{CC5E5D69-5B90-40D6-97CE-F5B3B215306C}" dt="2024-02-29T14:43:44.667" v="1476" actId="1076"/>
        <pc:sldMkLst>
          <pc:docMk/>
          <pc:sldMk cId="29734402" sldId="376"/>
        </pc:sldMkLst>
        <pc:spChg chg="mod ord">
          <ac:chgData name="Joao Almeida das Rosas" userId="78e79f35-ba31-4c0b-a794-470629228134" providerId="ADAL" clId="{CC5E5D69-5B90-40D6-97CE-F5B3B215306C}" dt="2024-02-29T14:41:13.304" v="1417" actId="700"/>
          <ac:spMkLst>
            <pc:docMk/>
            <pc:sldMk cId="29734402" sldId="376"/>
            <ac:spMk id="2" creationId="{3685A4CC-8D02-BE6E-22C7-7C9598778591}"/>
          </ac:spMkLst>
        </pc:spChg>
        <pc:spChg chg="del">
          <ac:chgData name="Joao Almeida das Rosas" userId="78e79f35-ba31-4c0b-a794-470629228134" providerId="ADAL" clId="{CC5E5D69-5B90-40D6-97CE-F5B3B215306C}" dt="2024-02-29T14:17:58.386" v="1002" actId="478"/>
          <ac:spMkLst>
            <pc:docMk/>
            <pc:sldMk cId="29734402" sldId="376"/>
            <ac:spMk id="3" creationId="{6E2D1C37-C334-8A80-B554-70FAFB5033A5}"/>
          </ac:spMkLst>
        </pc:spChg>
        <pc:spChg chg="mod ord">
          <ac:chgData name="Joao Almeida das Rosas" userId="78e79f35-ba31-4c0b-a794-470629228134" providerId="ADAL" clId="{CC5E5D69-5B90-40D6-97CE-F5B3B215306C}" dt="2024-02-29T14:41:13.304" v="1417" actId="700"/>
          <ac:spMkLst>
            <pc:docMk/>
            <pc:sldMk cId="29734402" sldId="376"/>
            <ac:spMk id="4" creationId="{C8FB4AAD-B3B2-00BD-8EF5-DDEEDA3045B7}"/>
          </ac:spMkLst>
        </pc:spChg>
        <pc:spChg chg="mod ord">
          <ac:chgData name="Joao Almeida das Rosas" userId="78e79f35-ba31-4c0b-a794-470629228134" providerId="ADAL" clId="{CC5E5D69-5B90-40D6-97CE-F5B3B215306C}" dt="2024-02-29T14:41:13.304" v="1417" actId="700"/>
          <ac:spMkLst>
            <pc:docMk/>
            <pc:sldMk cId="29734402" sldId="376"/>
            <ac:spMk id="5" creationId="{FBF013BB-E58D-8DA2-C331-745B789B8E17}"/>
          </ac:spMkLst>
        </pc:spChg>
        <pc:spChg chg="add mod ord">
          <ac:chgData name="Joao Almeida das Rosas" userId="78e79f35-ba31-4c0b-a794-470629228134" providerId="ADAL" clId="{CC5E5D69-5B90-40D6-97CE-F5B3B215306C}" dt="2024-02-29T14:43:20.582" v="1475" actId="27636"/>
          <ac:spMkLst>
            <pc:docMk/>
            <pc:sldMk cId="29734402" sldId="376"/>
            <ac:spMk id="8" creationId="{FE10286E-9735-5899-AD03-DE33E988E75E}"/>
          </ac:spMkLst>
        </pc:spChg>
        <pc:picChg chg="add mod">
          <ac:chgData name="Joao Almeida das Rosas" userId="78e79f35-ba31-4c0b-a794-470629228134" providerId="ADAL" clId="{CC5E5D69-5B90-40D6-97CE-F5B3B215306C}" dt="2024-02-29T14:41:09.964" v="1416" actId="1076"/>
          <ac:picMkLst>
            <pc:docMk/>
            <pc:sldMk cId="29734402" sldId="376"/>
            <ac:picMk id="7" creationId="{9A8995C1-D862-75FB-98B8-0743DBBD6AC5}"/>
          </ac:picMkLst>
        </pc:picChg>
        <pc:picChg chg="add mod">
          <ac:chgData name="Joao Almeida das Rosas" userId="78e79f35-ba31-4c0b-a794-470629228134" providerId="ADAL" clId="{CC5E5D69-5B90-40D6-97CE-F5B3B215306C}" dt="2024-02-29T14:43:44.667" v="1476" actId="1076"/>
          <ac:picMkLst>
            <pc:docMk/>
            <pc:sldMk cId="29734402" sldId="376"/>
            <ac:picMk id="10" creationId="{BE238887-44F9-1221-7AAA-3929B4990166}"/>
          </ac:picMkLst>
        </pc:picChg>
      </pc:sldChg>
      <pc:sldChg chg="addSp modSp new mod">
        <pc:chgData name="Joao Almeida das Rosas" userId="78e79f35-ba31-4c0b-a794-470629228134" providerId="ADAL" clId="{CC5E5D69-5B90-40D6-97CE-F5B3B215306C}" dt="2024-02-29T14:58:24.833" v="1636" actId="113"/>
        <pc:sldMkLst>
          <pc:docMk/>
          <pc:sldMk cId="3576768061" sldId="377"/>
        </pc:sldMkLst>
        <pc:spChg chg="mod">
          <ac:chgData name="Joao Almeida das Rosas" userId="78e79f35-ba31-4c0b-a794-470629228134" providerId="ADAL" clId="{CC5E5D69-5B90-40D6-97CE-F5B3B215306C}" dt="2024-02-29T14:25:29.244" v="1010" actId="20577"/>
          <ac:spMkLst>
            <pc:docMk/>
            <pc:sldMk cId="3576768061" sldId="377"/>
            <ac:spMk id="2" creationId="{D3AD3381-B475-99A8-12B5-FF52B2E3326C}"/>
          </ac:spMkLst>
        </pc:spChg>
        <pc:spChg chg="mod">
          <ac:chgData name="Joao Almeida das Rosas" userId="78e79f35-ba31-4c0b-a794-470629228134" providerId="ADAL" clId="{CC5E5D69-5B90-40D6-97CE-F5B3B215306C}" dt="2024-02-29T14:58:24.833" v="1636" actId="113"/>
          <ac:spMkLst>
            <pc:docMk/>
            <pc:sldMk cId="3576768061" sldId="377"/>
            <ac:spMk id="3" creationId="{4E6E1AAA-B5AF-FE9D-830A-2F39D3D20E26}"/>
          </ac:spMkLst>
        </pc:spChg>
        <pc:spChg chg="add mod">
          <ac:chgData name="Joao Almeida das Rosas" userId="78e79f35-ba31-4c0b-a794-470629228134" providerId="ADAL" clId="{CC5E5D69-5B90-40D6-97CE-F5B3B215306C}" dt="2024-02-29T14:32:27.127" v="1063" actId="1076"/>
          <ac:spMkLst>
            <pc:docMk/>
            <pc:sldMk cId="3576768061" sldId="377"/>
            <ac:spMk id="10" creationId="{5BC7B53D-6F19-2E4F-DF6A-4AF33E9DA18C}"/>
          </ac:spMkLst>
        </pc:spChg>
        <pc:spChg chg="add mod">
          <ac:chgData name="Joao Almeida das Rosas" userId="78e79f35-ba31-4c0b-a794-470629228134" providerId="ADAL" clId="{CC5E5D69-5B90-40D6-97CE-F5B3B215306C}" dt="2024-02-29T14:32:45.031" v="1077" actId="14100"/>
          <ac:spMkLst>
            <pc:docMk/>
            <pc:sldMk cId="3576768061" sldId="377"/>
            <ac:spMk id="12" creationId="{27F13E2C-145E-F8DD-A3C2-D910ED9E1873}"/>
          </ac:spMkLst>
        </pc:spChg>
        <pc:picChg chg="add mod">
          <ac:chgData name="Joao Almeida das Rosas" userId="78e79f35-ba31-4c0b-a794-470629228134" providerId="ADAL" clId="{CC5E5D69-5B90-40D6-97CE-F5B3B215306C}" dt="2024-02-29T14:30:06.015" v="1035" actId="1076"/>
          <ac:picMkLst>
            <pc:docMk/>
            <pc:sldMk cId="3576768061" sldId="377"/>
            <ac:picMk id="7" creationId="{ED6A21E8-1751-A874-579B-224731AAEE13}"/>
          </ac:picMkLst>
        </pc:picChg>
        <pc:cxnChg chg="add mod">
          <ac:chgData name="Joao Almeida das Rosas" userId="78e79f35-ba31-4c0b-a794-470629228134" providerId="ADAL" clId="{CC5E5D69-5B90-40D6-97CE-F5B3B215306C}" dt="2024-02-29T14:32:52.534" v="1079" actId="14100"/>
          <ac:cxnSpMkLst>
            <pc:docMk/>
            <pc:sldMk cId="3576768061" sldId="377"/>
            <ac:cxnSpMk id="9" creationId="{FC83D02B-AE30-689F-63E5-FB8BE7374D0F}"/>
          </ac:cxnSpMkLst>
        </pc:cxnChg>
        <pc:cxnChg chg="add mod">
          <ac:chgData name="Joao Almeida das Rosas" userId="78e79f35-ba31-4c0b-a794-470629228134" providerId="ADAL" clId="{CC5E5D69-5B90-40D6-97CE-F5B3B215306C}" dt="2024-02-29T14:32:49.087" v="1078" actId="14100"/>
          <ac:cxnSpMkLst>
            <pc:docMk/>
            <pc:sldMk cId="3576768061" sldId="377"/>
            <ac:cxnSpMk id="11" creationId="{4338ADDC-7CA1-C9AD-3446-782EE410618D}"/>
          </ac:cxnSpMkLst>
        </pc:cxnChg>
      </pc:sldChg>
      <pc:sldChg chg="addSp modSp new mod">
        <pc:chgData name="Joao Almeida das Rosas" userId="78e79f35-ba31-4c0b-a794-470629228134" providerId="ADAL" clId="{CC5E5D69-5B90-40D6-97CE-F5B3B215306C}" dt="2024-02-29T14:40:24.621" v="1415" actId="20577"/>
        <pc:sldMkLst>
          <pc:docMk/>
          <pc:sldMk cId="2151137058" sldId="378"/>
        </pc:sldMkLst>
        <pc:spChg chg="mod">
          <ac:chgData name="Joao Almeida das Rosas" userId="78e79f35-ba31-4c0b-a794-470629228134" providerId="ADAL" clId="{CC5E5D69-5B90-40D6-97CE-F5B3B215306C}" dt="2024-02-29T14:33:28.697" v="1123" actId="20577"/>
          <ac:spMkLst>
            <pc:docMk/>
            <pc:sldMk cId="2151137058" sldId="378"/>
            <ac:spMk id="2" creationId="{814F6D43-5777-88DF-AC73-6901BEBC68E4}"/>
          </ac:spMkLst>
        </pc:spChg>
        <pc:spChg chg="mod">
          <ac:chgData name="Joao Almeida das Rosas" userId="78e79f35-ba31-4c0b-a794-470629228134" providerId="ADAL" clId="{CC5E5D69-5B90-40D6-97CE-F5B3B215306C}" dt="2024-02-29T14:40:24.621" v="1415" actId="20577"/>
          <ac:spMkLst>
            <pc:docMk/>
            <pc:sldMk cId="2151137058" sldId="378"/>
            <ac:spMk id="3" creationId="{7A3FE67A-BDE9-0CC4-5A62-CB6B594F5F3D}"/>
          </ac:spMkLst>
        </pc:spChg>
        <pc:picChg chg="add mod">
          <ac:chgData name="Joao Almeida das Rosas" userId="78e79f35-ba31-4c0b-a794-470629228134" providerId="ADAL" clId="{CC5E5D69-5B90-40D6-97CE-F5B3B215306C}" dt="2024-02-29T14:36:25.357" v="1238" actId="1076"/>
          <ac:picMkLst>
            <pc:docMk/>
            <pc:sldMk cId="2151137058" sldId="378"/>
            <ac:picMk id="7" creationId="{4B273578-FA50-D593-ABF6-B799DD6FE5C7}"/>
          </ac:picMkLst>
        </pc:picChg>
        <pc:picChg chg="add mod">
          <ac:chgData name="Joao Almeida das Rosas" userId="78e79f35-ba31-4c0b-a794-470629228134" providerId="ADAL" clId="{CC5E5D69-5B90-40D6-97CE-F5B3B215306C}" dt="2024-02-29T14:38:45.764" v="1315" actId="1076"/>
          <ac:picMkLst>
            <pc:docMk/>
            <pc:sldMk cId="2151137058" sldId="378"/>
            <ac:picMk id="9" creationId="{25F05303-27D6-2FA4-C9B0-499CC3987C5D}"/>
          </ac:picMkLst>
        </pc:picChg>
      </pc:sldChg>
      <pc:sldChg chg="modSp new mod">
        <pc:chgData name="Joao Almeida das Rosas" userId="78e79f35-ba31-4c0b-a794-470629228134" providerId="ADAL" clId="{CC5E5D69-5B90-40D6-97CE-F5B3B215306C}" dt="2024-02-29T14:47:11.820" v="1522" actId="20577"/>
        <pc:sldMkLst>
          <pc:docMk/>
          <pc:sldMk cId="2694441401" sldId="379"/>
        </pc:sldMkLst>
        <pc:spChg chg="mod">
          <ac:chgData name="Joao Almeida das Rosas" userId="78e79f35-ba31-4c0b-a794-470629228134" providerId="ADAL" clId="{CC5E5D69-5B90-40D6-97CE-F5B3B215306C}" dt="2024-02-29T14:47:00.915" v="1490" actId="20577"/>
          <ac:spMkLst>
            <pc:docMk/>
            <pc:sldMk cId="2694441401" sldId="379"/>
            <ac:spMk id="2" creationId="{591EFF86-E042-D71B-9568-8165899219BC}"/>
          </ac:spMkLst>
        </pc:spChg>
        <pc:spChg chg="mod">
          <ac:chgData name="Joao Almeida das Rosas" userId="78e79f35-ba31-4c0b-a794-470629228134" providerId="ADAL" clId="{CC5E5D69-5B90-40D6-97CE-F5B3B215306C}" dt="2024-02-29T14:47:11.820" v="1522" actId="20577"/>
          <ac:spMkLst>
            <pc:docMk/>
            <pc:sldMk cId="2694441401" sldId="379"/>
            <ac:spMk id="3" creationId="{08F177F6-333E-3FC9-286F-782690CA2D08}"/>
          </ac:spMkLst>
        </pc:spChg>
      </pc:sldChg>
      <pc:sldChg chg="addSp delSp modSp new mod">
        <pc:chgData name="Joao Almeida das Rosas" userId="78e79f35-ba31-4c0b-a794-470629228134" providerId="ADAL" clId="{CC5E5D69-5B90-40D6-97CE-F5B3B215306C}" dt="2024-03-01T14:49:40.648" v="1678" actId="14100"/>
        <pc:sldMkLst>
          <pc:docMk/>
          <pc:sldMk cId="2444392160" sldId="380"/>
        </pc:sldMkLst>
        <pc:spChg chg="mod">
          <ac:chgData name="Joao Almeida das Rosas" userId="78e79f35-ba31-4c0b-a794-470629228134" providerId="ADAL" clId="{CC5E5D69-5B90-40D6-97CE-F5B3B215306C}" dt="2024-02-29T14:50:55.567" v="1527" actId="20577"/>
          <ac:spMkLst>
            <pc:docMk/>
            <pc:sldMk cId="2444392160" sldId="380"/>
            <ac:spMk id="2" creationId="{50807078-2832-E29E-809C-CA8623D0EB57}"/>
          </ac:spMkLst>
        </pc:spChg>
        <pc:spChg chg="add del mod">
          <ac:chgData name="Joao Almeida das Rosas" userId="78e79f35-ba31-4c0b-a794-470629228134" providerId="ADAL" clId="{CC5E5D69-5B90-40D6-97CE-F5B3B215306C}" dt="2024-03-01T14:49:36.662" v="1676" actId="27636"/>
          <ac:spMkLst>
            <pc:docMk/>
            <pc:sldMk cId="2444392160" sldId="380"/>
            <ac:spMk id="3" creationId="{CFCCCD4C-331F-BB75-A912-05BDAFEBEF93}"/>
          </ac:spMkLst>
        </pc:spChg>
        <pc:spChg chg="add mod">
          <ac:chgData name="Joao Almeida das Rosas" userId="78e79f35-ba31-4c0b-a794-470629228134" providerId="ADAL" clId="{CC5E5D69-5B90-40D6-97CE-F5B3B215306C}" dt="2024-02-29T14:51:19.162" v="1529"/>
          <ac:spMkLst>
            <pc:docMk/>
            <pc:sldMk cId="2444392160" sldId="380"/>
            <ac:spMk id="6" creationId="{B2EBF11E-3B9F-77B2-F577-5DB4EFFDD1F8}"/>
          </ac:spMkLst>
        </pc:spChg>
        <pc:spChg chg="add mod">
          <ac:chgData name="Joao Almeida das Rosas" userId="78e79f35-ba31-4c0b-a794-470629228134" providerId="ADAL" clId="{CC5E5D69-5B90-40D6-97CE-F5B3B215306C}" dt="2024-02-29T14:51:35.452" v="1531"/>
          <ac:spMkLst>
            <pc:docMk/>
            <pc:sldMk cId="2444392160" sldId="380"/>
            <ac:spMk id="7" creationId="{370D870E-FA80-6A4D-D91C-A2A3B127E4A4}"/>
          </ac:spMkLst>
        </pc:spChg>
        <pc:picChg chg="add mod">
          <ac:chgData name="Joao Almeida das Rosas" userId="78e79f35-ba31-4c0b-a794-470629228134" providerId="ADAL" clId="{CC5E5D69-5B90-40D6-97CE-F5B3B215306C}" dt="2024-02-29T14:55:27.224" v="1602" actId="1076"/>
          <ac:picMkLst>
            <pc:docMk/>
            <pc:sldMk cId="2444392160" sldId="380"/>
            <ac:picMk id="9" creationId="{B14CC4FF-B2C4-1895-AF94-8D391475A5D4}"/>
          </ac:picMkLst>
        </pc:picChg>
        <pc:picChg chg="add mod">
          <ac:chgData name="Joao Almeida das Rosas" userId="78e79f35-ba31-4c0b-a794-470629228134" providerId="ADAL" clId="{CC5E5D69-5B90-40D6-97CE-F5B3B215306C}" dt="2024-03-01T14:49:40.648" v="1678" actId="14100"/>
          <ac:picMkLst>
            <pc:docMk/>
            <pc:sldMk cId="2444392160" sldId="380"/>
            <ac:picMk id="11" creationId="{CF9C35C7-AF9F-8F7E-712C-0C5A48D548ED}"/>
          </ac:picMkLst>
        </pc:picChg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162202688" sldId="381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847398283" sldId="38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933075897" sldId="385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307016006" sldId="387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082344958" sldId="388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4155438003" sldId="389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837342530" sldId="391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845663775" sldId="392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83098472" sldId="39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937205550" sldId="395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142181549" sldId="396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7479344" sldId="397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111342441" sldId="398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862892481" sldId="399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4039887393" sldId="400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24738041" sldId="401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515253543" sldId="402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563518029" sldId="403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055072477" sldId="40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579574665" sldId="406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831380696" sldId="407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866688268" sldId="411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622620208" sldId="41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581866960" sldId="416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644681681" sldId="43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33708474" sldId="435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643436074" sldId="436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372201271" sldId="437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490209355" sldId="438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67543348" sldId="445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206578690" sldId="447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4272063344" sldId="449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794331543" sldId="450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394449139" sldId="452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4072538415" sldId="453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097404731" sldId="45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425648416" sldId="455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717758162" sldId="456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760797301" sldId="457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413768376" sldId="458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533031426" sldId="459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723094172" sldId="462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439473860" sldId="466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722128452" sldId="468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669626130" sldId="469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905149017" sldId="470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54121879" sldId="471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925669157" sldId="472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904395862" sldId="473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481172286" sldId="474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770791" sldId="475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157944788" sldId="476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3367474481" sldId="477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2996383797" sldId="479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550253323" sldId="480"/>
        </pc:sldMkLst>
      </pc:sldChg>
      <pc:sldChg chg="del">
        <pc:chgData name="Joao Almeida das Rosas" userId="78e79f35-ba31-4c0b-a794-470629228134" providerId="ADAL" clId="{CC5E5D69-5B90-40D6-97CE-F5B3B215306C}" dt="2024-02-29T11:39:53.914" v="66" actId="47"/>
        <pc:sldMkLst>
          <pc:docMk/>
          <pc:sldMk cId="1704556225" sldId="481"/>
        </pc:sldMkLst>
      </pc:sldChg>
    </pc:docChg>
  </pc:docChgLst>
  <pc:docChgLst>
    <pc:chgData name="p187@FCT.UNL.PT" userId="78e79f35-ba31-4c0b-a794-470629228134" providerId="ADAL" clId="{7B47F4FD-D37D-416A-90B5-47ACBB9663E5}"/>
    <pc:docChg chg="custSel modSld">
      <pc:chgData name="p187@FCT.UNL.PT" userId="78e79f35-ba31-4c0b-a794-470629228134" providerId="ADAL" clId="{7B47F4FD-D37D-416A-90B5-47ACBB9663E5}" dt="2023-03-03T13:28:14.685" v="139" actId="207"/>
      <pc:docMkLst>
        <pc:docMk/>
      </pc:docMkLst>
      <pc:sldChg chg="addSp modSp mod">
        <pc:chgData name="p187@FCT.UNL.PT" userId="78e79f35-ba31-4c0b-a794-470629228134" providerId="ADAL" clId="{7B47F4FD-D37D-416A-90B5-47ACBB9663E5}" dt="2023-03-03T13:28:14.685" v="139" actId="207"/>
        <pc:sldMkLst>
          <pc:docMk/>
          <pc:sldMk cId="0" sldId="256"/>
        </pc:sldMkLst>
        <pc:spChg chg="add mod">
          <ac:chgData name="p187@FCT.UNL.PT" userId="78e79f35-ba31-4c0b-a794-470629228134" providerId="ADAL" clId="{7B47F4FD-D37D-416A-90B5-47ACBB9663E5}" dt="2023-03-03T13:28:14.685" v="139" actId="207"/>
          <ac:spMkLst>
            <pc:docMk/>
            <pc:sldMk cId="0" sldId="256"/>
            <ac:spMk id="5" creationId="{3CFCB423-6A5B-B29D-728C-88AE169C4ECC}"/>
          </ac:spMkLst>
        </pc:spChg>
      </pc:sldChg>
      <pc:sldChg chg="setBg">
        <pc:chgData name="p187@FCT.UNL.PT" userId="78e79f35-ba31-4c0b-a794-470629228134" providerId="ADAL" clId="{7B47F4FD-D37D-416A-90B5-47ACBB9663E5}" dt="2023-03-03T13:24:32.287" v="116"/>
        <pc:sldMkLst>
          <pc:docMk/>
          <pc:sldMk cId="2673170935" sldId="340"/>
        </pc:sldMkLst>
      </pc:sldChg>
      <pc:sldChg chg="setBg">
        <pc:chgData name="p187@FCT.UNL.PT" userId="78e79f35-ba31-4c0b-a794-470629228134" providerId="ADAL" clId="{7B47F4FD-D37D-416A-90B5-47ACBB9663E5}" dt="2023-03-03T13:27:09.871" v="137"/>
        <pc:sldMkLst>
          <pc:docMk/>
          <pc:sldMk cId="1162202688" sldId="381"/>
        </pc:sldMkLst>
      </pc:sldChg>
      <pc:sldChg chg="setBg">
        <pc:chgData name="p187@FCT.UNL.PT" userId="78e79f35-ba31-4c0b-a794-470629228134" providerId="ADAL" clId="{7B47F4FD-D37D-416A-90B5-47ACBB9663E5}" dt="2023-03-03T13:24:39.037" v="117"/>
        <pc:sldMkLst>
          <pc:docMk/>
          <pc:sldMk cId="3866688268" sldId="411"/>
        </pc:sldMkLst>
      </pc:sldChg>
      <pc:sldChg chg="setBg">
        <pc:chgData name="p187@FCT.UNL.PT" userId="78e79f35-ba31-4c0b-a794-470629228134" providerId="ADAL" clId="{7B47F4FD-D37D-416A-90B5-47ACBB9663E5}" dt="2023-03-03T13:26:11.803" v="131"/>
        <pc:sldMkLst>
          <pc:docMk/>
          <pc:sldMk cId="1644681681" sldId="434"/>
        </pc:sldMkLst>
      </pc:sldChg>
      <pc:sldChg chg="setBg">
        <pc:chgData name="p187@FCT.UNL.PT" userId="78e79f35-ba31-4c0b-a794-470629228134" providerId="ADAL" clId="{7B47F4FD-D37D-416A-90B5-47ACBB9663E5}" dt="2023-03-03T13:26:17.176" v="132"/>
        <pc:sldMkLst>
          <pc:docMk/>
          <pc:sldMk cId="133708474" sldId="435"/>
        </pc:sldMkLst>
      </pc:sldChg>
      <pc:sldChg chg="setBg">
        <pc:chgData name="p187@FCT.UNL.PT" userId="78e79f35-ba31-4c0b-a794-470629228134" providerId="ADAL" clId="{7B47F4FD-D37D-416A-90B5-47ACBB9663E5}" dt="2023-03-03T13:26:23.233" v="133"/>
        <pc:sldMkLst>
          <pc:docMk/>
          <pc:sldMk cId="643436074" sldId="436"/>
        </pc:sldMkLst>
      </pc:sldChg>
      <pc:sldChg chg="setBg">
        <pc:chgData name="p187@FCT.UNL.PT" userId="78e79f35-ba31-4c0b-a794-470629228134" providerId="ADAL" clId="{7B47F4FD-D37D-416A-90B5-47ACBB9663E5}" dt="2023-03-03T13:26:29.004" v="134"/>
        <pc:sldMkLst>
          <pc:docMk/>
          <pc:sldMk cId="2372201271" sldId="437"/>
        </pc:sldMkLst>
      </pc:sldChg>
      <pc:sldChg chg="setBg">
        <pc:chgData name="p187@FCT.UNL.PT" userId="78e79f35-ba31-4c0b-a794-470629228134" providerId="ADAL" clId="{7B47F4FD-D37D-416A-90B5-47ACBB9663E5}" dt="2023-03-03T13:26:34.386" v="135"/>
        <pc:sldMkLst>
          <pc:docMk/>
          <pc:sldMk cId="490209355" sldId="438"/>
        </pc:sldMkLst>
      </pc:sldChg>
      <pc:sldChg chg="setBg">
        <pc:chgData name="p187@FCT.UNL.PT" userId="78e79f35-ba31-4c0b-a794-470629228134" providerId="ADAL" clId="{7B47F4FD-D37D-416A-90B5-47ACBB9663E5}" dt="2023-03-03T13:24:51.554" v="119"/>
        <pc:sldMkLst>
          <pc:docMk/>
          <pc:sldMk cId="167543348" sldId="445"/>
        </pc:sldMkLst>
      </pc:sldChg>
      <pc:sldChg chg="setBg">
        <pc:chgData name="p187@FCT.UNL.PT" userId="78e79f35-ba31-4c0b-a794-470629228134" providerId="ADAL" clId="{7B47F4FD-D37D-416A-90B5-47ACBB9663E5}" dt="2023-03-03T13:24:43.292" v="118"/>
        <pc:sldMkLst>
          <pc:docMk/>
          <pc:sldMk cId="1413768376" sldId="458"/>
        </pc:sldMkLst>
      </pc:sldChg>
      <pc:sldChg chg="setBg">
        <pc:chgData name="p187@FCT.UNL.PT" userId="78e79f35-ba31-4c0b-a794-470629228134" providerId="ADAL" clId="{7B47F4FD-D37D-416A-90B5-47ACBB9663E5}" dt="2023-03-03T13:27:05.927" v="136"/>
        <pc:sldMkLst>
          <pc:docMk/>
          <pc:sldMk cId="1533031426" sldId="459"/>
        </pc:sldMkLst>
      </pc:sldChg>
      <pc:sldChg chg="setBg">
        <pc:chgData name="p187@FCT.UNL.PT" userId="78e79f35-ba31-4c0b-a794-470629228134" providerId="ADAL" clId="{7B47F4FD-D37D-416A-90B5-47ACBB9663E5}" dt="2023-03-03T13:27:27.829" v="138"/>
        <pc:sldMkLst>
          <pc:docMk/>
          <pc:sldMk cId="723094172" sldId="462"/>
        </pc:sldMkLst>
      </pc:sldChg>
      <pc:sldChg chg="setBg">
        <pc:chgData name="p187@FCT.UNL.PT" userId="78e79f35-ba31-4c0b-a794-470629228134" providerId="ADAL" clId="{7B47F4FD-D37D-416A-90B5-47ACBB9663E5}" dt="2023-03-03T13:25:23.854" v="126"/>
        <pc:sldMkLst>
          <pc:docMk/>
          <pc:sldMk cId="3722128452" sldId="468"/>
        </pc:sldMkLst>
      </pc:sldChg>
      <pc:sldChg chg="modSp mod setBg">
        <pc:chgData name="p187@FCT.UNL.PT" userId="78e79f35-ba31-4c0b-a794-470629228134" providerId="ADAL" clId="{7B47F4FD-D37D-416A-90B5-47ACBB9663E5}" dt="2023-03-03T13:25:18.573" v="125"/>
        <pc:sldMkLst>
          <pc:docMk/>
          <pc:sldMk cId="669626130" sldId="469"/>
        </pc:sldMkLst>
        <pc:picChg chg="mod">
          <ac:chgData name="p187@FCT.UNL.PT" userId="78e79f35-ba31-4c0b-a794-470629228134" providerId="ADAL" clId="{7B47F4FD-D37D-416A-90B5-47ACBB9663E5}" dt="2023-03-03T13:25:13.069" v="124" actId="1076"/>
          <ac:picMkLst>
            <pc:docMk/>
            <pc:sldMk cId="669626130" sldId="469"/>
            <ac:picMk id="9" creationId="{6E07B8DE-F3BC-C40F-DDB2-CBF673FC6146}"/>
          </ac:picMkLst>
        </pc:picChg>
      </pc:sldChg>
      <pc:sldChg chg="setBg">
        <pc:chgData name="p187@FCT.UNL.PT" userId="78e79f35-ba31-4c0b-a794-470629228134" providerId="ADAL" clId="{7B47F4FD-D37D-416A-90B5-47ACBB9663E5}" dt="2023-03-03T13:25:02.272" v="120"/>
        <pc:sldMkLst>
          <pc:docMk/>
          <pc:sldMk cId="354121879" sldId="471"/>
        </pc:sldMkLst>
      </pc:sldChg>
      <pc:sldChg chg="setBg">
        <pc:chgData name="p187@FCT.UNL.PT" userId="78e79f35-ba31-4c0b-a794-470629228134" providerId="ADAL" clId="{7B47F4FD-D37D-416A-90B5-47ACBB9663E5}" dt="2023-03-03T13:25:38.105" v="127"/>
        <pc:sldMkLst>
          <pc:docMk/>
          <pc:sldMk cId="3481172286" sldId="474"/>
        </pc:sldMkLst>
      </pc:sldChg>
      <pc:sldChg chg="setBg">
        <pc:chgData name="p187@FCT.UNL.PT" userId="78e79f35-ba31-4c0b-a794-470629228134" providerId="ADAL" clId="{7B47F4FD-D37D-416A-90B5-47ACBB9663E5}" dt="2023-03-03T13:25:56.305" v="129"/>
        <pc:sldMkLst>
          <pc:docMk/>
          <pc:sldMk cId="1770791" sldId="475"/>
        </pc:sldMkLst>
      </pc:sldChg>
      <pc:sldChg chg="setBg">
        <pc:chgData name="p187@FCT.UNL.PT" userId="78e79f35-ba31-4c0b-a794-470629228134" providerId="ADAL" clId="{7B47F4FD-D37D-416A-90B5-47ACBB9663E5}" dt="2023-03-03T13:26:01.729" v="130"/>
        <pc:sldMkLst>
          <pc:docMk/>
          <pc:sldMk cId="3157944788" sldId="47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D1149-D845-4B97-8C3D-1D3E9181D2AA}" type="datetimeFigureOut">
              <a:rPr lang="pt-PT" smtClean="0"/>
              <a:pPr/>
              <a:t>09/03/2024</a:t>
            </a:fld>
            <a:endParaRPr lang="pt-PT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55AEE-D5D0-446F-AD0B-83E1823C87C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62090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55AEE-D5D0-446F-AD0B-83E1823C87C1}" type="slidenum">
              <a:rPr lang="pt-PT" smtClean="0"/>
              <a:pPr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799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B315-0722-4662-9DE1-440A014902BF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61854-B1FA-461A-B73E-24263C485DFF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22:03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DCBC-A619-4785-B4F5-17FD5A161A4D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22:03</a:t>
            </a:r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47853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DE1D6-48FD-4C64-99A1-C20A6E3936CC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7AB25-F9A9-4CCD-94E7-BFE0F10096A0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F501-88B5-40F2-9037-AB5AA11D4337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t>12:31</a:t>
            </a:fld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23DE0-8B0A-4254-9414-F7C393C03254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447AF-3F61-4E1D-901D-FF042B4ADFB5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3B73B-5C06-40D0-B187-10951B498862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D252-641C-45F4-A403-08A32349E66B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22:03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47B89-AC21-4E47-83B3-356F86BE1CE2}" type="datetime1">
              <a:rPr lang="pt-PT" smtClean="0"/>
              <a:t>09/03/2024</a:t>
            </a:fld>
            <a:endParaRPr lang="pt-PT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22:03</a:t>
            </a:r>
            <a:endParaRPr lang="pt-P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‹#›</a:t>
            </a:fld>
            <a:endParaRPr lang="pt-P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026" y="44624"/>
            <a:ext cx="938037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1600201"/>
            <a:ext cx="112470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6760F-E524-4F04-9564-1637486253AC}" type="datetime1">
              <a:rPr lang="pt-PT" smtClean="0"/>
              <a:t>09/03/2024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1E6C3-5754-40AE-B0BC-6994FD74F536}" type="slidenum">
              <a:rPr lang="pt-PT" smtClean="0"/>
              <a:pPr/>
              <a:t>‹#›</a:t>
            </a:fld>
            <a:endParaRPr lang="pt-PT"/>
          </a:p>
        </p:txBody>
      </p:sp>
      <p:pic>
        <p:nvPicPr>
          <p:cNvPr id="7" name="Picture 2" descr="See the source image">
            <a:extLst>
              <a:ext uri="{FF2B5EF4-FFF2-40B4-BE49-F238E27FC236}">
                <a16:creationId xmlns:a16="http://schemas.microsoft.com/office/drawing/2014/main" id="{769DA6F7-C9A8-4E44-9D9B-55C00C1CB27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8" y="44624"/>
            <a:ext cx="2154698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31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7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MDE </a:t>
            </a:r>
            <a:br>
              <a:rPr lang="pt-PT" dirty="0"/>
            </a:br>
            <a:r>
              <a:rPr lang="pt-PT" dirty="0"/>
              <a:t>2023/2024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1 – Introduction to Data Modeling in Engineering (MDE), part 2</a:t>
            </a:r>
          </a:p>
          <a:p>
            <a:r>
              <a:rPr lang="en-US" dirty="0"/>
              <a:t>(04/03/2024) - </a:t>
            </a:r>
            <a:r>
              <a:rPr lang="en-US"/>
              <a:t>(08/03/2024</a:t>
            </a:r>
            <a:r>
              <a:rPr lang="en-US" dirty="0"/>
              <a:t>)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6E478BA-FEF5-4F90-B20F-D1DE5A4F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22:03</a:t>
            </a:r>
            <a:endParaRPr lang="pt-PT" dirty="0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F2FE0E4-0235-4776-A46F-A5EF03EA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</a:t>
            </a:fld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FCB423-6A5B-B29D-728C-88AE169C4ECC}"/>
              </a:ext>
            </a:extLst>
          </p:cNvPr>
          <p:cNvSpPr txBox="1"/>
          <p:nvPr/>
        </p:nvSpPr>
        <p:spPr>
          <a:xfrm>
            <a:off x="6023992" y="2420888"/>
            <a:ext cx="3672408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green slides are more relevant in terms of tests and exams.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649-9B00-AABE-394A-EC0535FC4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91E8D-2995-2371-4CE2-AC979AC0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MySQL schema for a </a:t>
            </a:r>
            <a:r>
              <a:rPr lang="en-US" dirty="0">
                <a:highlight>
                  <a:srgbClr val="FFFF00"/>
                </a:highlight>
              </a:rPr>
              <a:t>sales</a:t>
            </a:r>
            <a:r>
              <a:rPr lang="en-US" dirty="0"/>
              <a:t> database. It should comprise the following tables:</a:t>
            </a:r>
          </a:p>
          <a:p>
            <a:pPr lvl="1"/>
            <a:r>
              <a:rPr lang="en-US" b="1" dirty="0"/>
              <a:t>customers</a:t>
            </a:r>
            <a:r>
              <a:rPr lang="en-US" dirty="0"/>
              <a:t>(id, name, ...), </a:t>
            </a:r>
          </a:p>
          <a:p>
            <a:pPr lvl="1"/>
            <a:r>
              <a:rPr lang="en-US" b="1" dirty="0"/>
              <a:t>suppliers</a:t>
            </a:r>
            <a:r>
              <a:rPr lang="en-US" dirty="0"/>
              <a:t>(id, name, ...), </a:t>
            </a:r>
          </a:p>
          <a:p>
            <a:pPr lvl="1"/>
            <a:r>
              <a:rPr lang="en-US" b="1" dirty="0"/>
              <a:t>products</a:t>
            </a:r>
            <a:r>
              <a:rPr lang="en-US" dirty="0"/>
              <a:t>(id, reference, description, stock, </a:t>
            </a:r>
            <a:r>
              <a:rPr lang="en-US" dirty="0" err="1"/>
              <a:t>unit_price</a:t>
            </a:r>
            <a:r>
              <a:rPr lang="en-US" dirty="0"/>
              <a:t>, ...),  </a:t>
            </a:r>
          </a:p>
          <a:p>
            <a:pPr lvl="1"/>
            <a:r>
              <a:rPr lang="en-US" b="1" dirty="0"/>
              <a:t>invoice</a:t>
            </a:r>
            <a:r>
              <a:rPr lang="en-US" dirty="0"/>
              <a:t>(id, </a:t>
            </a:r>
            <a:r>
              <a:rPr lang="en-US" dirty="0" err="1"/>
              <a:t>bill_number</a:t>
            </a:r>
            <a:r>
              <a:rPr lang="en-US" dirty="0"/>
              <a:t>, date,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total_value</a:t>
            </a:r>
            <a:r>
              <a:rPr lang="en-US" dirty="0"/>
              <a:t>, ...),  </a:t>
            </a:r>
          </a:p>
          <a:p>
            <a:pPr lvl="1"/>
            <a:r>
              <a:rPr lang="en-US" b="1" dirty="0" err="1"/>
              <a:t>invoice_details</a:t>
            </a:r>
            <a:r>
              <a:rPr lang="en-US" dirty="0"/>
              <a:t>( id, </a:t>
            </a:r>
            <a:r>
              <a:rPr lang="en-US" dirty="0" err="1"/>
              <a:t>product_id</a:t>
            </a:r>
            <a:r>
              <a:rPr lang="en-US" dirty="0"/>
              <a:t>, quantity, </a:t>
            </a:r>
            <a:r>
              <a:rPr lang="en-US" dirty="0" err="1"/>
              <a:t>unit_price</a:t>
            </a:r>
            <a:r>
              <a:rPr lang="en-US" dirty="0"/>
              <a:t>, ...).  </a:t>
            </a:r>
            <a:r>
              <a:rPr lang="en-US" dirty="0">
                <a:highlight>
                  <a:srgbClr val="FFFF00"/>
                </a:highlight>
              </a:rPr>
              <a:t>(INVOICE DOCUMENT IN NEXT SLIDE)</a:t>
            </a:r>
          </a:p>
          <a:p>
            <a:pPr lvl="1"/>
            <a:endParaRPr lang="en-US" dirty="0"/>
          </a:p>
          <a:p>
            <a:r>
              <a:rPr lang="en-US" dirty="0"/>
              <a:t>As exercise, define additional details such as and missing tables or attributes. </a:t>
            </a:r>
          </a:p>
          <a:p>
            <a:endParaRPr lang="en-US" dirty="0"/>
          </a:p>
          <a:p>
            <a:r>
              <a:rPr lang="en-US" dirty="0"/>
              <a:t>The name of the </a:t>
            </a:r>
            <a:r>
              <a:rPr lang="en-US" b="1" dirty="0"/>
              <a:t>primary key</a:t>
            </a:r>
            <a:r>
              <a:rPr lang="en-US" dirty="0"/>
              <a:t> attribute in each table should be id; </a:t>
            </a:r>
          </a:p>
          <a:p>
            <a:endParaRPr lang="en-US" dirty="0"/>
          </a:p>
          <a:p>
            <a:r>
              <a:rPr lang="en-US" dirty="0"/>
              <a:t>The pattern name for </a:t>
            </a:r>
            <a:r>
              <a:rPr lang="en-US" b="1" dirty="0"/>
              <a:t>foreign keys</a:t>
            </a:r>
            <a:r>
              <a:rPr lang="en-US" dirty="0"/>
              <a:t> is </a:t>
            </a:r>
            <a:r>
              <a:rPr lang="en-US" dirty="0" err="1"/>
              <a:t>name_of_dominant_table_id</a:t>
            </a:r>
            <a:r>
              <a:rPr lang="en-US" dirty="0"/>
              <a:t>, e.g. like the </a:t>
            </a:r>
            <a:r>
              <a:rPr lang="en-US" dirty="0" err="1">
                <a:highlight>
                  <a:srgbClr val="FFFF00"/>
                </a:highlight>
              </a:rPr>
              <a:t>product</a:t>
            </a:r>
            <a:r>
              <a:rPr lang="en-US" dirty="0" err="1"/>
              <a:t>_</a:t>
            </a:r>
            <a:r>
              <a:rPr lang="en-US" dirty="0" err="1">
                <a:highlight>
                  <a:srgbClr val="00FF00"/>
                </a:highlight>
              </a:rPr>
              <a:t>id</a:t>
            </a:r>
            <a:r>
              <a:rPr lang="en-US" dirty="0"/>
              <a:t> in the </a:t>
            </a:r>
            <a:r>
              <a:rPr lang="en-US" dirty="0" err="1"/>
              <a:t>bill_detais</a:t>
            </a:r>
            <a:r>
              <a:rPr lang="en-US" dirty="0"/>
              <a:t> table.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65229-F227-BA6D-2B8C-479BD26C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703AF-7215-2DAD-9093-E23844B2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34300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761A-4055-9E9D-A740-FBFA1BD32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DB8D-0684-B681-6386-490ABEEFB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5558408" cy="2664295"/>
          </a:xfrm>
        </p:spPr>
        <p:txBody>
          <a:bodyPr/>
          <a:lstStyle/>
          <a:p>
            <a:r>
              <a:rPr lang="en-US" dirty="0"/>
              <a:t>We are going to create a digital representation of the invoice in XML, JSON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50E31-4673-3CFD-1B6D-D610EF5B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368" y="6448251"/>
            <a:ext cx="5418290" cy="365125"/>
          </a:xfrm>
        </p:spPr>
        <p:txBody>
          <a:bodyPr/>
          <a:lstStyle/>
          <a:p>
            <a:r>
              <a:rPr lang="pt-PT" sz="800" dirty="0"/>
              <a:t>https://www.vectorstock.com/royalty-free-vector/invoice-minimal-design-template-bill-form-vector-28503599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5659D-639A-B7E7-64A5-3531FA87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11</a:t>
            </a:fld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CBE3D-077F-D154-BCDE-4F56C9E9B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85444"/>
            <a:ext cx="4896544" cy="675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09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8CBA7-A510-7210-3D25-B681A976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F15E-E53F-9621-9C15-786A8F72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 the source-code, click on the ZIP link and extract.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C4E25-9BF3-24F5-930C-4CE810A0C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DA725-F133-8E68-F318-AF2DB91C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12</a:t>
            </a:fld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C8FAB5-7A9C-AFD1-5953-B76FA16A6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483769"/>
            <a:ext cx="2640969" cy="2385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5EA28C-AAF3-BB15-A1AB-103C8CC48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88" y="5013176"/>
            <a:ext cx="2588340" cy="16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C3E8B-45FF-120C-7FA2-9097500ED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680" y="2492640"/>
            <a:ext cx="3641530" cy="18815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F9689F-85C5-7F87-71E8-2BC33F0FE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0799" y="4609170"/>
            <a:ext cx="3539874" cy="17350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3003258-365F-17F2-707D-198E88F40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095" y="2466175"/>
            <a:ext cx="3471458" cy="1998967"/>
          </a:xfrm>
          <a:prstGeom prst="rect">
            <a:avLst/>
          </a:prstGeom>
        </p:spPr>
      </p:pic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3BC48C5-120C-CE5C-31DD-4C0E929F9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823561"/>
              </p:ext>
            </p:extLst>
          </p:nvPr>
        </p:nvGraphicFramePr>
        <p:xfrm>
          <a:off x="8907463" y="5108575"/>
          <a:ext cx="1674812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698301" imgH="526902" progId="Package">
                  <p:embed/>
                </p:oleObj>
              </mc:Choice>
              <mc:Fallback>
                <p:oleObj name="Packager Shell Object" showAsIcon="1" r:id="rId8" imgW="698301" imgH="526902" progId="Package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43BC48C5-120C-CE5C-31DD-4C0E929F98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07463" y="5108575"/>
                        <a:ext cx="1674812" cy="1265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642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CE5F-53F3-3B44-E37A-8CDACD6F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B4BDB-643C-28DA-8812-7CDADA4A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936103"/>
          </a:xfrm>
        </p:spPr>
        <p:txBody>
          <a:bodyPr/>
          <a:lstStyle/>
          <a:p>
            <a:r>
              <a:rPr lang="en-US" dirty="0"/>
              <a:t>Open console and run the schema with </a:t>
            </a:r>
            <a:r>
              <a:rPr lang="en-US" dirty="0" err="1"/>
              <a:t>mySQL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139121-73E7-350F-EBAA-D7F1783ED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84EEEB-CF61-C48A-D2B0-A62B07C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A539D-838D-7D4B-4270-E373118E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35" y="1988840"/>
            <a:ext cx="6629293" cy="1346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491A63-8F8A-D15C-066A-762B03DDA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64" y="2685215"/>
            <a:ext cx="6900149" cy="396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79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DD34-F816-5D03-7589-10868BFB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Populate tables with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547F5-3393-0F60-6888-7E344676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6218D-E13B-D9B7-BCB2-E8CCB23D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14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60AC6-CA88-5465-140B-EE3D13EC3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1187624"/>
            <a:ext cx="6161864" cy="5376869"/>
          </a:xfrm>
          <a:prstGeom prst="rect">
            <a:avLst/>
          </a:prstGeom>
        </p:spPr>
      </p:pic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2D84BF0-A5CC-00A6-E50E-590DC52EC7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868429"/>
              </p:ext>
            </p:extLst>
          </p:nvPr>
        </p:nvGraphicFramePr>
        <p:xfrm>
          <a:off x="8923338" y="4565650"/>
          <a:ext cx="188118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320741" imgH="526902" progId="Package">
                  <p:embed/>
                </p:oleObj>
              </mc:Choice>
              <mc:Fallback>
                <p:oleObj name="Packager Shell Object" showAsIcon="1" r:id="rId4" imgW="1320741" imgH="526902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2D84BF0-A5CC-00A6-E50E-590DC52EC7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3338" y="4565650"/>
                        <a:ext cx="1881187" cy="750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33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1205-D2EE-F205-F16A-615871E2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2EBCF-7240-52A5-5876-92FD513E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all customers: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customer id=2:</a:t>
            </a:r>
          </a:p>
          <a:p>
            <a:endParaRPr lang="en-US" dirty="0"/>
          </a:p>
          <a:p>
            <a:r>
              <a:rPr lang="en-US" dirty="0"/>
              <a:t>Select name, email and city of customers from USA: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C0F23-3061-69D5-FC0B-89C8F37D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5BF391-10CE-A3DE-8DF0-114CA0DE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15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6B17D4-D3D5-BD30-891C-903227B8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64" y="325291"/>
            <a:ext cx="4830035" cy="1570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3A1E3B-6C9F-87A9-0191-1A85B206A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664" y="2176541"/>
            <a:ext cx="4621767" cy="144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36968-2393-8C22-113D-59BD64860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664" y="4869160"/>
            <a:ext cx="4631635" cy="18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7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3381-B475-99A8-12B5-FF52B2E33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E1AAA-B5AF-FE9D-830A-2F39D3D20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34108"/>
            <a:ext cx="10166920" cy="43924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XML (Extensible Markup Language) is a markup language designed to store and transport data in a structured way.</a:t>
            </a:r>
          </a:p>
          <a:p>
            <a:r>
              <a:rPr lang="en-US" dirty="0"/>
              <a:t>It provides a flexible and extensible way to represent information in human-readable text, organized into &lt;</a:t>
            </a:r>
            <a:r>
              <a:rPr lang="en-US" dirty="0">
                <a:highlight>
                  <a:srgbClr val="FFFF00"/>
                </a:highlight>
              </a:rPr>
              <a:t>tags</a:t>
            </a:r>
            <a:r>
              <a:rPr lang="en-US" dirty="0"/>
              <a:t>&gt;, which describe the content and structure of the data.</a:t>
            </a:r>
            <a:endParaRPr lang="pt-PT" dirty="0"/>
          </a:p>
          <a:p>
            <a:r>
              <a:rPr lang="en-US" dirty="0"/>
              <a:t>XML is made up of elements, attributes, and text. Elements are defined by &lt;</a:t>
            </a:r>
            <a:r>
              <a:rPr lang="en-US" dirty="0">
                <a:highlight>
                  <a:srgbClr val="FFFF00"/>
                </a:highlight>
              </a:rPr>
              <a:t>tags</a:t>
            </a:r>
            <a:r>
              <a:rPr lang="en-US" dirty="0"/>
              <a:t>&gt; whether they involve data or other elements. Attributes are additional information associated with elements specified within the &lt;tags&gt;. The text within the elements provides the content of the data.</a:t>
            </a:r>
          </a:p>
          <a:p>
            <a:r>
              <a:rPr lang="en-US" dirty="0"/>
              <a:t>One of the most important features of XML is its ability to define custom tag sets, allowing for creating specific data formats for different purposes. This makes XML a common choice for representing a wide variety of data in many contexts, such as software configurations, exchanging data between applications, and storing information in databases.</a:t>
            </a:r>
            <a:endParaRPr lang="pt-PT" dirty="0"/>
          </a:p>
          <a:p>
            <a:r>
              <a:rPr lang="en-US" dirty="0"/>
              <a:t>Additionally, XML is </a:t>
            </a:r>
            <a:r>
              <a:rPr lang="en-US" b="1" dirty="0"/>
              <a:t>platform-agnostic</a:t>
            </a:r>
            <a:r>
              <a:rPr lang="en-US" dirty="0"/>
              <a:t> and can be processed by many programming languages and software tools, making it widely adopted in </a:t>
            </a:r>
            <a:r>
              <a:rPr lang="en-US" b="1" dirty="0"/>
              <a:t>distributed</a:t>
            </a:r>
            <a:r>
              <a:rPr lang="en-US" dirty="0"/>
              <a:t> and </a:t>
            </a:r>
            <a:r>
              <a:rPr lang="en-US" b="1" dirty="0"/>
              <a:t>interoperable</a:t>
            </a:r>
            <a:r>
              <a:rPr lang="en-US" dirty="0"/>
              <a:t> information systems.</a:t>
            </a:r>
            <a:endParaRPr lang="pt-PT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407D6-29D9-FD12-F83B-2703C01C7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56956-8DC6-5E7C-BFC5-EF61ABB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16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A21E8-1751-A874-579B-224731AAE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85219"/>
            <a:ext cx="5147831" cy="17993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83D02B-AE30-689F-63E5-FB8BE7374D0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900576" y="616124"/>
            <a:ext cx="1843496" cy="5433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C7B53D-6F19-2E4F-DF6A-4AF33E9DA18C}"/>
              </a:ext>
            </a:extLst>
          </p:cNvPr>
          <p:cNvSpPr txBox="1"/>
          <p:nvPr/>
        </p:nvSpPr>
        <p:spPr>
          <a:xfrm>
            <a:off x="3935760" y="974779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38ADDC-7CA1-C9AD-3446-782EE410618D}"/>
              </a:ext>
            </a:extLst>
          </p:cNvPr>
          <p:cNvCxnSpPr>
            <a:cxnSpLocks/>
          </p:cNvCxnSpPr>
          <p:nvPr/>
        </p:nvCxnSpPr>
        <p:spPr>
          <a:xfrm flipH="1">
            <a:off x="5015880" y="616124"/>
            <a:ext cx="2592288" cy="8686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F13E2C-145E-F8DD-A3C2-D910ED9E1873}"/>
              </a:ext>
            </a:extLst>
          </p:cNvPr>
          <p:cNvSpPr txBox="1"/>
          <p:nvPr/>
        </p:nvSpPr>
        <p:spPr>
          <a:xfrm>
            <a:off x="3911048" y="1343553"/>
            <a:ext cx="132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3576768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6D43-5777-88DF-AC73-6901BEBC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XML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FE67A-BDE9-0CC4-5A62-CB6B594F5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data exchange between distinct systems.</a:t>
            </a:r>
          </a:p>
          <a:p>
            <a:r>
              <a:rPr lang="en-US" dirty="0"/>
              <a:t>Interoperability</a:t>
            </a:r>
          </a:p>
          <a:p>
            <a:r>
              <a:rPr lang="en-US" dirty="0"/>
              <a:t>Software configuration.</a:t>
            </a:r>
          </a:p>
          <a:p>
            <a:r>
              <a:rPr lang="en-US" dirty="0"/>
              <a:t>Structured documentation</a:t>
            </a:r>
          </a:p>
          <a:p>
            <a:r>
              <a:rPr lang="en-US" dirty="0"/>
              <a:t>Web services (SOA), using SOAP message</a:t>
            </a:r>
          </a:p>
          <a:p>
            <a:r>
              <a:rPr lang="en-US" dirty="0"/>
              <a:t>Structured data in databases.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56F98-F320-B1C5-AD7A-52FB8F1B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FE18-A0A5-466A-359A-5EE68F31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17</a:t>
            </a:fld>
            <a:endParaRPr lang="pt-PT" dirty="0"/>
          </a:p>
        </p:txBody>
      </p:sp>
      <p:pic>
        <p:nvPicPr>
          <p:cNvPr id="7" name="Picture 6" descr="A computer server and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4B273578-FA50-D593-ABF6-B799DD6FE5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400" y="1988840"/>
            <a:ext cx="2540000" cy="1270000"/>
          </a:xfrm>
          <a:prstGeom prst="rect">
            <a:avLst/>
          </a:prstGeom>
        </p:spPr>
      </p:pic>
      <p:pic>
        <p:nvPicPr>
          <p:cNvPr id="9" name="Picture 8" descr="A diagram of a message&#10;&#10;Description automatically generated">
            <a:extLst>
              <a:ext uri="{FF2B5EF4-FFF2-40B4-BE49-F238E27FC236}">
                <a16:creationId xmlns:a16="http://schemas.microsoft.com/office/drawing/2014/main" id="{25F05303-27D6-2FA4-C9B0-499CC3987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320" y="3411985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1370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306CCFB-56F8-B362-7AC2-5CCAED6C1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872" y="2059673"/>
            <a:ext cx="4957986" cy="414908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E471-9CF9-1D6D-6331-5AB2469E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25BB0-9EA3-7C44-07B7-AE1865DA4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76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XML representation of the invoice: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575D2-66A8-D61C-D163-4C51233C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F088F-8FD9-8371-5261-0029127F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18</a:t>
            </a:fld>
            <a:endParaRPr lang="pt-P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D23F0E-E59E-71CA-B518-F41927861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350" y="5715652"/>
            <a:ext cx="3128455" cy="1017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488200-E433-A594-E84B-A5C304BED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997" y="2044433"/>
            <a:ext cx="3337837" cy="325677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F9E1F7-E13D-6F45-473B-C68ED9F3F1D7}"/>
              </a:ext>
            </a:extLst>
          </p:cNvPr>
          <p:cNvCxnSpPr>
            <a:cxnSpLocks/>
          </p:cNvCxnSpPr>
          <p:nvPr/>
        </p:nvCxnSpPr>
        <p:spPr>
          <a:xfrm flipV="1">
            <a:off x="2495600" y="2204864"/>
            <a:ext cx="2592288" cy="288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4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D366-7BBF-DACF-EE78-AE0FBC56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Schema</a:t>
            </a:r>
            <a:r>
              <a:rPr lang="pt-PT" dirty="0"/>
              <a:t> </a:t>
            </a:r>
            <a:r>
              <a:rPr lang="pt-PT" dirty="0" err="1"/>
              <a:t>validation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DA816-AD57-6973-8305-008964E3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720079"/>
          </a:xfrm>
        </p:spPr>
        <p:txBody>
          <a:bodyPr/>
          <a:lstStyle/>
          <a:p>
            <a:r>
              <a:rPr lang="pt-PT" dirty="0"/>
              <a:t>To </a:t>
            </a:r>
            <a:r>
              <a:rPr lang="pt-PT" dirty="0" err="1"/>
              <a:t>validate</a:t>
            </a:r>
            <a:r>
              <a:rPr lang="pt-PT" dirty="0"/>
              <a:t> </a:t>
            </a:r>
            <a:r>
              <a:rPr lang="pt-PT" dirty="0" err="1"/>
              <a:t>invoice</a:t>
            </a:r>
            <a:r>
              <a:rPr lang="pt-PT" dirty="0"/>
              <a:t> </a:t>
            </a:r>
            <a:r>
              <a:rPr lang="pt-PT" dirty="0" err="1"/>
              <a:t>documents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574D-9E02-AF50-965B-5ABBB547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A3C0E-5EE2-93B6-3389-5DBB3D2B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600D3-87D0-4EF9-3C68-00711F9B1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988840"/>
            <a:ext cx="3830240" cy="23387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6D371-961D-78DE-7E20-D4E3E094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4434599"/>
            <a:ext cx="4313687" cy="24145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8D93B3-2E83-CEDF-86C5-81928F789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904" y="1875817"/>
            <a:ext cx="4313687" cy="2564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69BDAD-F1CD-B7FA-38F9-3C511C243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0869" y="4585344"/>
            <a:ext cx="3362784" cy="211305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77AEC2-DFEA-782C-ED4D-1F2C675D9A50}"/>
              </a:ext>
            </a:extLst>
          </p:cNvPr>
          <p:cNvCxnSpPr>
            <a:cxnSpLocks/>
          </p:cNvCxnSpPr>
          <p:nvPr/>
        </p:nvCxnSpPr>
        <p:spPr>
          <a:xfrm flipH="1" flipV="1">
            <a:off x="7248128" y="2060848"/>
            <a:ext cx="2023223" cy="4150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D6521-FB3F-AE9B-2D3C-04352F237975}"/>
              </a:ext>
            </a:extLst>
          </p:cNvPr>
          <p:cNvCxnSpPr>
            <a:cxnSpLocks/>
          </p:cNvCxnSpPr>
          <p:nvPr/>
        </p:nvCxnSpPr>
        <p:spPr>
          <a:xfrm flipH="1">
            <a:off x="3094382" y="2708920"/>
            <a:ext cx="2353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E26EE6F-A8DA-C59E-A464-C1496811E2AE}"/>
              </a:ext>
            </a:extLst>
          </p:cNvPr>
          <p:cNvCxnSpPr/>
          <p:nvPr/>
        </p:nvCxnSpPr>
        <p:spPr>
          <a:xfrm flipH="1">
            <a:off x="3071664" y="3717032"/>
            <a:ext cx="460851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473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TOpics</a:t>
            </a:r>
            <a:endParaRPr lang="pt-P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formalisms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XML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YAML</a:t>
            </a:r>
          </a:p>
          <a:p>
            <a:r>
              <a:rPr lang="en-US" dirty="0"/>
              <a:t>Examples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20D031F-4BB5-4447-8ABD-505B532C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22:03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DDB1E17-2A86-4427-8481-2C14F52A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56667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A4CC-8D02-BE6E-22C7-7C9598778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ebXML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E10286E-9735-5899-AD03-DE33E988E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6134472" cy="2592287"/>
          </a:xfrm>
        </p:spPr>
        <p:txBody>
          <a:bodyPr>
            <a:normAutofit fontScale="62500" lnSpcReduction="20000"/>
          </a:bodyPr>
          <a:lstStyle/>
          <a:p>
            <a:r>
              <a:rPr lang="pt-PT" dirty="0" err="1"/>
              <a:t>ebXML</a:t>
            </a:r>
            <a:r>
              <a:rPr lang="pt-PT" dirty="0"/>
              <a:t>: </a:t>
            </a:r>
            <a:r>
              <a:rPr lang="pt-PT" dirty="0" err="1"/>
              <a:t>Electronic</a:t>
            </a:r>
            <a:r>
              <a:rPr lang="pt-PT" dirty="0"/>
              <a:t> Business XML.</a:t>
            </a:r>
          </a:p>
          <a:p>
            <a:r>
              <a:rPr lang="en-US" dirty="0"/>
              <a:t>It is an XML-based standards framework designed to facilitate the electronic data exchange between companies.</a:t>
            </a:r>
          </a:p>
          <a:p>
            <a:endParaRPr lang="en-US" dirty="0"/>
          </a:p>
          <a:p>
            <a:r>
              <a:rPr lang="en-US" dirty="0"/>
              <a:t>It is designed to address the challenges of business systems integration and business process automation in heterogeneous and distributed environments.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B4AAD-B3B2-00BD-8EF5-DDEEDA30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013BB-E58D-8DA2-C331-745B789B8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20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995C1-D862-75FB-98B8-0743DBBD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213323"/>
            <a:ext cx="4464496" cy="6508153"/>
          </a:xfrm>
          <a:prstGeom prst="rect">
            <a:avLst/>
          </a:prstGeom>
        </p:spPr>
      </p:pic>
      <p:pic>
        <p:nvPicPr>
          <p:cNvPr id="10" name="Picture 9" descr="A diagram of a workflow&#10;&#10;Description automatically generated">
            <a:extLst>
              <a:ext uri="{FF2B5EF4-FFF2-40B4-BE49-F238E27FC236}">
                <a16:creationId xmlns:a16="http://schemas.microsoft.com/office/drawing/2014/main" id="{BE238887-44F9-1221-7AAA-3929B4990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96" y="3738563"/>
            <a:ext cx="40005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7078-2832-E29E-809C-CA8623D0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CD4C-331F-BB75-A912-05BDAFEB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6870"/>
            <a:ext cx="7286600" cy="2033288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JSON (JavaScript Object Notation) is a lightweight data-interchange format that is easy for humans to read and write and for machines to parse and generate. It is based on a subset of the JavaScript programming language but is language-independent, meaning it can be used with virtually any programming language.</a:t>
            </a:r>
          </a:p>
          <a:p>
            <a:endParaRPr lang="en-US" dirty="0"/>
          </a:p>
          <a:p>
            <a:r>
              <a:rPr lang="en-US" dirty="0"/>
              <a:t>JSON is often used as an alternative to XML for transmitting data between a server and a web application. </a:t>
            </a:r>
          </a:p>
          <a:p>
            <a:endParaRPr lang="en-US" dirty="0"/>
          </a:p>
          <a:p>
            <a:r>
              <a:rPr lang="en-US" dirty="0"/>
              <a:t>It is commonly used in web development for APIs (Application Programming Interfaces) and AJAX (Asynchronous JavaScript and XML) requests because of its simplicity and ease of use.</a:t>
            </a:r>
          </a:p>
          <a:p>
            <a:endParaRPr lang="en-US" dirty="0"/>
          </a:p>
          <a:p>
            <a:r>
              <a:rPr lang="en-US" dirty="0"/>
              <a:t>JSON data is organized into key-value pairs, where keys are strings and values can be strings, numbers, arrays, objects, </a:t>
            </a:r>
            <a:r>
              <a:rPr lang="en-US" dirty="0" err="1"/>
              <a:t>booleans</a:t>
            </a:r>
            <a:r>
              <a:rPr lang="en-US" dirty="0"/>
              <a:t>, or null. JSON objects are enclosed in curly braces {}, and arrays are enclosed in square brackets [].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1F782-E0C5-4CFD-894C-B055D630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F1F7-3B98-F1CF-3067-8EC95969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21</a:t>
            </a:fld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4CC4FF-B2C4-1895-AF94-8D391475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76" y="1166869"/>
            <a:ext cx="3724795" cy="4791744"/>
          </a:xfrm>
          <a:prstGeom prst="rect">
            <a:avLst/>
          </a:prstGeom>
        </p:spPr>
      </p:pic>
      <p:pic>
        <p:nvPicPr>
          <p:cNvPr id="11" name="Picture 10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CF9C35C7-AF9F-8F7E-712C-0C5A48D54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924943"/>
            <a:ext cx="5328592" cy="372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2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F3D9-235D-42FC-C882-F47900C77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representation of the invoice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CAACF-7EC5-8241-6B68-A1B3BACC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35E9DE-52BE-52BC-3F3D-A7FE3FAF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22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AB3980-EC80-AB4F-F290-0264C4352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62" y="1115616"/>
            <a:ext cx="4402478" cy="530120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B36736-1E38-18AE-D73A-9CF29B060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8" y="1187624"/>
            <a:ext cx="5243144" cy="51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58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6729-0ACF-2540-AD15-A6B86D10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YAML representation of invoice 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9A04CB-DA43-AC8B-6ACF-36D757F07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5054352" cy="4536503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YAML (YAML </a:t>
            </a:r>
            <a:r>
              <a:rPr lang="en-US" dirty="0" err="1"/>
              <a:t>Ain't</a:t>
            </a:r>
            <a:r>
              <a:rPr lang="en-US" dirty="0"/>
              <a:t> Markup Language) is a </a:t>
            </a:r>
            <a:r>
              <a:rPr lang="en-US" dirty="0">
                <a:highlight>
                  <a:srgbClr val="FFFF00"/>
                </a:highlight>
              </a:rPr>
              <a:t>human-readable</a:t>
            </a:r>
            <a:r>
              <a:rPr lang="en-US" dirty="0"/>
              <a:t> data serialization format commonly used to configure files, exchange, and structure data in various programming languages. </a:t>
            </a:r>
          </a:p>
          <a:p>
            <a:endParaRPr lang="en-US" dirty="0"/>
          </a:p>
          <a:p>
            <a:r>
              <a:rPr lang="en-US" dirty="0"/>
              <a:t>It aims to be simple and easy to read, focusing on human readability and expressiveness.</a:t>
            </a:r>
          </a:p>
          <a:p>
            <a:endParaRPr lang="en-US" dirty="0"/>
          </a:p>
          <a:p>
            <a:r>
              <a:rPr lang="en-US" dirty="0"/>
              <a:t>YAML uses </a:t>
            </a:r>
            <a:r>
              <a:rPr lang="en-US" b="1" dirty="0"/>
              <a:t>indentation</a:t>
            </a:r>
            <a:r>
              <a:rPr lang="en-US" dirty="0"/>
              <a:t> and </a:t>
            </a:r>
            <a:r>
              <a:rPr lang="en-US" b="1" dirty="0"/>
              <a:t>whitespace</a:t>
            </a:r>
            <a:r>
              <a:rPr lang="en-US" dirty="0"/>
              <a:t> to </a:t>
            </a:r>
            <a:r>
              <a:rPr lang="en-US" b="1" dirty="0"/>
              <a:t>structure data</a:t>
            </a:r>
            <a:r>
              <a:rPr lang="en-US" dirty="0"/>
              <a:t>, making it easy to read and understand without relying on special characters or syntax.</a:t>
            </a:r>
          </a:p>
          <a:p>
            <a:endParaRPr lang="en-US" dirty="0"/>
          </a:p>
          <a:p>
            <a:r>
              <a:rPr lang="en-US" dirty="0"/>
              <a:t>YAML is often used in applications where humans need to read or write configuration files directly, such as in software development, system administration, and data processing pipelines.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1B3A-0E6C-D136-736C-679E2221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388B5-FC5C-CCBA-162D-C73C41BFA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23</a:t>
            </a:fld>
            <a:endParaRPr 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233FB4-AFFD-104D-EE3E-4547C4B8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87" y="1307613"/>
            <a:ext cx="5799416" cy="485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A966-CB7C-21F3-234B-B1B00CA0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EC73-03A9-F054-32BC-467A4BB4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1800199"/>
          </a:xfrm>
        </p:spPr>
        <p:txBody>
          <a:bodyPr/>
          <a:lstStyle/>
          <a:p>
            <a:r>
              <a:rPr lang="pt-PT" dirty="0" err="1"/>
              <a:t>Schema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data</a:t>
            </a:r>
          </a:p>
          <a:p>
            <a:r>
              <a:rPr lang="pt-PT" dirty="0"/>
              <a:t>XML </a:t>
            </a:r>
            <a:r>
              <a:rPr lang="pt-PT" dirty="0" err="1"/>
              <a:t>formats</a:t>
            </a:r>
            <a:r>
              <a:rPr lang="pt-PT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B1737-0424-C9A8-BB7D-CDFF06E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FDA27-9DD4-4243-2F51-77006A07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24</a:t>
            </a:fld>
            <a:endParaRPr lang="pt-PT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CE0AFE3-E240-6E7C-B942-DE9F83EA11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5081"/>
              </p:ext>
            </p:extLst>
          </p:nvPr>
        </p:nvGraphicFramePr>
        <p:xfrm>
          <a:off x="4799856" y="3356992"/>
          <a:ext cx="2194049" cy="12388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33424" imgH="526902" progId="Package">
                  <p:embed/>
                </p:oleObj>
              </mc:Choice>
              <mc:Fallback>
                <p:oleObj name="Packager Shell Object" showAsIcon="1" r:id="rId3" imgW="933424" imgH="526902" progId="Package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4CE0AFE3-E240-6E7C-B942-DE9F83EA11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9856" y="3356992"/>
                        <a:ext cx="2194049" cy="12388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5313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EE5-6C5B-35F7-97DF-C48E10C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formalism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4279-0477-8B55-0CD5-F74469ABC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Data formalism refers to the various ways in which data can be represented and structured using a formal language or notation. Some common types of data formalism are: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Relational data model (tables).</a:t>
            </a:r>
          </a:p>
          <a:p>
            <a:pPr lvl="1"/>
            <a:r>
              <a:rPr lang="en-US" sz="2000" dirty="0"/>
              <a:t>Object-oriented data model.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XML.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JSON.</a:t>
            </a:r>
          </a:p>
          <a:p>
            <a:pPr lvl="1"/>
            <a:r>
              <a:rPr lang="en-US" sz="2000" dirty="0">
                <a:highlight>
                  <a:srgbClr val="FFFF00"/>
                </a:highlight>
              </a:rPr>
              <a:t>YAML</a:t>
            </a:r>
          </a:p>
          <a:p>
            <a:pPr lvl="1"/>
            <a:r>
              <a:rPr lang="en-US" sz="2000" dirty="0"/>
              <a:t>RDF.</a:t>
            </a:r>
          </a:p>
          <a:p>
            <a:endParaRPr lang="en-US" sz="2400" dirty="0"/>
          </a:p>
          <a:p>
            <a:r>
              <a:rPr lang="en-US" sz="2400" dirty="0"/>
              <a:t>The choice of data formalism depends on the specific needs of the application or system and the type of data being represented (store information, transmit data, …) </a:t>
            </a:r>
          </a:p>
          <a:p>
            <a:endParaRPr lang="en-US" sz="2400" dirty="0"/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913-FB26-6ACD-B671-B7EC0D84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5347F-12D4-FF44-0CB2-67F1FA74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25669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906E-92CF-C939-F387-60402A0E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languages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9C03D-5C0D-5D05-8E1F-6AFED2DF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10972800" cy="50155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Data modeling languages are used to create </a:t>
            </a:r>
            <a:r>
              <a:rPr lang="en-US" sz="1400" b="1" dirty="0">
                <a:highlight>
                  <a:srgbClr val="FFFF00"/>
                </a:highlight>
              </a:rPr>
              <a:t>conceptual</a:t>
            </a:r>
            <a:r>
              <a:rPr lang="en-US" sz="1400" dirty="0">
                <a:highlight>
                  <a:srgbClr val="FFFF00"/>
                </a:highlight>
              </a:rPr>
              <a:t>, </a:t>
            </a:r>
            <a:r>
              <a:rPr lang="en-US" sz="1400" b="1" dirty="0">
                <a:highlight>
                  <a:srgbClr val="FFFF00"/>
                </a:highlight>
              </a:rPr>
              <a:t>logical</a:t>
            </a:r>
            <a:r>
              <a:rPr lang="en-US" sz="1400" dirty="0">
                <a:highlight>
                  <a:srgbClr val="FFFF00"/>
                </a:highlight>
              </a:rPr>
              <a:t>, and </a:t>
            </a:r>
            <a:r>
              <a:rPr lang="en-US" sz="1400" b="1" dirty="0">
                <a:highlight>
                  <a:srgbClr val="FFFF00"/>
                </a:highlight>
              </a:rPr>
              <a:t>physical</a:t>
            </a:r>
            <a:r>
              <a:rPr lang="en-US" sz="1400" dirty="0">
                <a:highlight>
                  <a:srgbClr val="FFFF00"/>
                </a:highlight>
              </a:rPr>
              <a:t> models</a:t>
            </a:r>
            <a:r>
              <a:rPr lang="en-US" sz="1400" dirty="0"/>
              <a:t> of data in a structured format. These models are used to represent the relationships, attributes, and constraints of data in a database or information system. Here are some of the commonly used data modeling languages:</a:t>
            </a:r>
          </a:p>
          <a:p>
            <a:pPr marL="0" indent="0">
              <a:buNone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b="1" dirty="0"/>
              <a:t>XML schema definition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dirty="0"/>
              <a:t>JSON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dirty="0" err="1"/>
              <a:t>ebXML</a:t>
            </a:r>
            <a:endParaRPr lang="en-US" sz="1400" b="1" dirty="0"/>
          </a:p>
          <a:p>
            <a:pPr marL="514350" indent="-514350">
              <a:buFont typeface="+mj-lt"/>
              <a:buAutoNum type="arabicPeriod"/>
            </a:pPr>
            <a:r>
              <a:rPr lang="en-US" sz="1400" b="1" dirty="0"/>
              <a:t>Entity-Relationship Diagram (ERD).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b="1" dirty="0"/>
              <a:t>Unified Modeling Language (UML).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b="1" dirty="0"/>
              <a:t>Object-Role Modeling (ORM)</a:t>
            </a:r>
            <a:r>
              <a:rPr lang="en-US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dirty="0"/>
              <a:t>Structured Query Language (SQL)</a:t>
            </a:r>
            <a:r>
              <a:rPr lang="en-US" sz="1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b="1" dirty="0"/>
              <a:t>Business Process Modeling and Notation (BPMN)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Overall, data modeling languages are important for creating clear and consistent representations of data structures in a way that is easily understandable by both technical and non-technical stakeholders (</a:t>
            </a:r>
            <a:r>
              <a:rPr lang="en-US" sz="1400" dirty="0" err="1"/>
              <a:t>chatGPT</a:t>
            </a:r>
            <a:r>
              <a:rPr lang="en-US" sz="1400" dirty="0"/>
              <a:t>).</a:t>
            </a:r>
            <a:endParaRPr lang="pt-PT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563EA-7A97-5D8C-DC82-9807016D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9473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EE5-6C5B-35F7-97DF-C48E10C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 formalism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4279-0477-8B55-0CD5-F74469AB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5486400" cy="46805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Relational data model</a:t>
            </a:r>
            <a:r>
              <a:rPr lang="en-US" sz="2000" dirty="0"/>
              <a:t>: </a:t>
            </a:r>
          </a:p>
          <a:p>
            <a:r>
              <a:rPr lang="en-US" sz="2000" dirty="0"/>
              <a:t>The relational data model is a formalism used to </a:t>
            </a:r>
            <a:r>
              <a:rPr lang="en-US" sz="2000" dirty="0">
                <a:highlight>
                  <a:srgbClr val="FFFF00"/>
                </a:highlight>
              </a:rPr>
              <a:t>represent data in a tabular form</a:t>
            </a:r>
            <a:r>
              <a:rPr lang="en-US" sz="2000" dirty="0"/>
              <a:t>, where each </a:t>
            </a:r>
            <a:r>
              <a:rPr lang="en-US" sz="2000" dirty="0">
                <a:highlight>
                  <a:srgbClr val="FFFF00"/>
                </a:highlight>
              </a:rPr>
              <a:t>row</a:t>
            </a:r>
            <a:r>
              <a:rPr lang="en-US" sz="2000" dirty="0"/>
              <a:t> represents a </a:t>
            </a:r>
            <a:r>
              <a:rPr lang="en-US" sz="2000" dirty="0">
                <a:highlight>
                  <a:srgbClr val="FFFF00"/>
                </a:highlight>
              </a:rPr>
              <a:t>record,</a:t>
            </a:r>
            <a:r>
              <a:rPr lang="en-US" sz="2000" dirty="0"/>
              <a:t> and each </a:t>
            </a:r>
            <a:r>
              <a:rPr lang="en-US" sz="2000" dirty="0">
                <a:highlight>
                  <a:srgbClr val="FFFF00"/>
                </a:highlight>
              </a:rPr>
              <a:t>column</a:t>
            </a:r>
            <a:r>
              <a:rPr lang="en-US" sz="2000" dirty="0"/>
              <a:t> represents an </a:t>
            </a:r>
            <a:r>
              <a:rPr lang="en-US" sz="2000" dirty="0">
                <a:highlight>
                  <a:srgbClr val="FFFF00"/>
                </a:highlight>
              </a:rPr>
              <a:t>attribute</a:t>
            </a:r>
            <a:r>
              <a:rPr lang="en-US" sz="2000" dirty="0"/>
              <a:t> of the record. 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highlight>
                  <a:srgbClr val="FFFF00"/>
                </a:highlight>
              </a:rPr>
              <a:t>relationships</a:t>
            </a:r>
            <a:r>
              <a:rPr lang="en-US" sz="2000" dirty="0"/>
              <a:t> between records are represented using keys that </a:t>
            </a:r>
            <a:r>
              <a:rPr lang="en-US" sz="2000" dirty="0">
                <a:highlight>
                  <a:srgbClr val="FFFF00"/>
                </a:highlight>
              </a:rPr>
              <a:t>connect</a:t>
            </a:r>
            <a:r>
              <a:rPr lang="en-US" sz="2000" dirty="0"/>
              <a:t> tables together.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913-FB26-6ACD-B671-B7EC0D84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5347F-12D4-FF44-0CB2-67F1FA74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5</a:t>
            </a:fld>
            <a:endParaRPr lang="pt-PT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0C4F30D-E9C8-B082-F320-A3507DD7F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398" y="1340769"/>
            <a:ext cx="5284553" cy="324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1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EE5-6C5B-35F7-97DF-C48E10C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Object-oriented data mode</a:t>
            </a:r>
            <a:r>
              <a:rPr lang="en-US" b="1" dirty="0"/>
              <a:t>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4279-0477-8B55-0CD5-F74469AB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5054352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Object-oriented data mode</a:t>
            </a:r>
            <a:r>
              <a:rPr lang="en-US" sz="2000" dirty="0"/>
              <a:t>l</a:t>
            </a:r>
          </a:p>
          <a:p>
            <a:r>
              <a:rPr lang="en-US" sz="2000" dirty="0"/>
              <a:t>The object-oriented data model is a formalism used to represent data as objects with attributes and behaviors. </a:t>
            </a:r>
          </a:p>
          <a:p>
            <a:r>
              <a:rPr lang="en-US" sz="2000" dirty="0"/>
              <a:t>Objects are organized into classes and relationships between objects are represented using associations.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913-FB26-6ACD-B671-B7EC0D84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5347F-12D4-FF44-0CB2-67F1FA74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6</a:t>
            </a:fld>
            <a:endParaRPr lang="pt-PT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D1C50542-BF46-7E11-70DD-B4B1289E7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344" y="1417809"/>
            <a:ext cx="6382843" cy="33760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5FA711-AAB4-AC4F-C52B-39D590D12458}"/>
              </a:ext>
            </a:extLst>
          </p:cNvPr>
          <p:cNvSpPr txBox="1"/>
          <p:nvPr/>
        </p:nvSpPr>
        <p:spPr>
          <a:xfrm>
            <a:off x="5951984" y="502404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https://www.geeksforgeeks.org/basic-object-oriented-data-model/</a:t>
            </a:r>
          </a:p>
        </p:txBody>
      </p:sp>
    </p:spTree>
    <p:extLst>
      <p:ext uri="{BB962C8B-B14F-4D97-AF65-F5344CB8AC3E}">
        <p14:creationId xmlns:p14="http://schemas.microsoft.com/office/powerpoint/2010/main" val="390514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EE5-6C5B-35F7-97DF-C48E10C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4279-0477-8B55-0CD5-F74469AB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5054352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XML (</a:t>
            </a:r>
            <a:r>
              <a:rPr lang="en-US" sz="2000" dirty="0" err="1"/>
              <a:t>eXtensible</a:t>
            </a:r>
            <a:r>
              <a:rPr lang="en-US" sz="2000" dirty="0"/>
              <a:t> Markup Language) </a:t>
            </a:r>
          </a:p>
          <a:p>
            <a:r>
              <a:rPr lang="en-US" sz="2000" dirty="0"/>
              <a:t>Is a markup language used to store and transport data in a structured format. </a:t>
            </a:r>
          </a:p>
          <a:p>
            <a:r>
              <a:rPr lang="en-US" sz="2000" dirty="0"/>
              <a:t>XML data is organized into elements, attributes, and values, and is widely used for data exchange between different systems and platforms.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913-FB26-6ACD-B671-B7EC0D84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5347F-12D4-FF44-0CB2-67F1FA74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7</a:t>
            </a:fld>
            <a:endParaRPr lang="pt-P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07B8DE-F3BC-C40F-DDB2-CBF673FC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972" y="616124"/>
            <a:ext cx="3368417" cy="5016011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377DE7-B3D8-437B-698D-B2C7F460D17C}"/>
              </a:ext>
            </a:extLst>
          </p:cNvPr>
          <p:cNvSpPr txBox="1"/>
          <p:nvPr/>
        </p:nvSpPr>
        <p:spPr>
          <a:xfrm>
            <a:off x="6494328" y="5849274"/>
            <a:ext cx="50543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https://github.com/sichkar-valentyn/XML_files_in_Python/blob/master/example.xml</a:t>
            </a:r>
          </a:p>
        </p:txBody>
      </p:sp>
    </p:spTree>
    <p:extLst>
      <p:ext uri="{BB962C8B-B14F-4D97-AF65-F5344CB8AC3E}">
        <p14:creationId xmlns:p14="http://schemas.microsoft.com/office/powerpoint/2010/main" val="669626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EE5-6C5B-35F7-97DF-C48E10C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4279-0477-8B55-0CD5-F74469AB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5486400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JSON</a:t>
            </a:r>
            <a:r>
              <a:rPr lang="en-US" sz="2000" dirty="0"/>
              <a:t>: JSON (JavaScript Object Notation) </a:t>
            </a:r>
          </a:p>
          <a:p>
            <a:r>
              <a:rPr lang="en-US" sz="2000" dirty="0"/>
              <a:t>is a lightweight data-interchange format that is easy for humans to read and write and easy for machines to parse and generate. </a:t>
            </a:r>
          </a:p>
          <a:p>
            <a:r>
              <a:rPr lang="en-US" sz="2000" dirty="0"/>
              <a:t>JSON data is organized into </a:t>
            </a:r>
            <a:r>
              <a:rPr lang="en-US" sz="2000" dirty="0">
                <a:highlight>
                  <a:srgbClr val="FFFF00"/>
                </a:highlight>
              </a:rPr>
              <a:t>key</a:t>
            </a:r>
            <a:r>
              <a:rPr lang="en-US" sz="2000" dirty="0"/>
              <a:t>-</a:t>
            </a:r>
            <a:r>
              <a:rPr lang="en-US" sz="2000" dirty="0">
                <a:highlight>
                  <a:srgbClr val="FFFF00"/>
                </a:highlight>
              </a:rPr>
              <a:t>value</a:t>
            </a:r>
            <a:r>
              <a:rPr lang="en-US" sz="2000" dirty="0"/>
              <a:t> pairs and is widely used in web applications and APIs.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913-FB26-6ACD-B671-B7EC0D84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5347F-12D4-FF44-0CB2-67F1FA74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8</a:t>
            </a:fld>
            <a:endParaRPr lang="pt-PT" dirty="0"/>
          </a:p>
        </p:txBody>
      </p:sp>
      <p:pic>
        <p:nvPicPr>
          <p:cNvPr id="7" name="Picture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E68CA37C-DFD0-E468-A868-DBB776E7F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797109"/>
            <a:ext cx="5610781" cy="400506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527052-0789-3FB9-DBEE-4A1CA17FF6F7}"/>
              </a:ext>
            </a:extLst>
          </p:cNvPr>
          <p:cNvSpPr txBox="1"/>
          <p:nvPr/>
        </p:nvSpPr>
        <p:spPr>
          <a:xfrm>
            <a:off x="6168008" y="5847693"/>
            <a:ext cx="4392488" cy="278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https://techeplanet.com/json-example/</a:t>
            </a:r>
          </a:p>
        </p:txBody>
      </p:sp>
    </p:spTree>
    <p:extLst>
      <p:ext uri="{BB962C8B-B14F-4D97-AF65-F5344CB8AC3E}">
        <p14:creationId xmlns:p14="http://schemas.microsoft.com/office/powerpoint/2010/main" val="3722128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0EE5-6C5B-35F7-97DF-C48E10C22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4279-0477-8B55-0CD5-F74469ABC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9"/>
            <a:ext cx="6350496" cy="47853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RDF</a:t>
            </a:r>
            <a:r>
              <a:rPr lang="en-US" sz="1800" dirty="0"/>
              <a:t>: RDF (Resource Description Framework) </a:t>
            </a:r>
          </a:p>
          <a:p>
            <a:r>
              <a:rPr lang="en-US" sz="1800" dirty="0"/>
              <a:t>is a standard for modeling and sharing metadata and other types of data about resources on the web. </a:t>
            </a:r>
          </a:p>
          <a:p>
            <a:r>
              <a:rPr lang="en-US" sz="1800" dirty="0"/>
              <a:t>RDF data is organized into triples, which consist of a subject, predicate, and object, and is widely used for semantic web applications and linked data.</a:t>
            </a:r>
          </a:p>
          <a:p>
            <a:r>
              <a:rPr lang="en-US" sz="1800" dirty="0"/>
              <a:t>Represented initially using XML, standards for encoding RDF statements now include the following three syntaxes: </a:t>
            </a:r>
          </a:p>
          <a:p>
            <a:pPr lvl="1"/>
            <a:r>
              <a:rPr lang="en-US" sz="1400" b="1" dirty="0"/>
              <a:t>Turtle</a:t>
            </a:r>
            <a:r>
              <a:rPr lang="en-US" sz="1400" dirty="0"/>
              <a:t> is the most popular text syntax for RDF statements. The W3C describes it as a "compact and natural text form" that includes abbreviations for commonly used patterns.</a:t>
            </a:r>
          </a:p>
          <a:p>
            <a:pPr lvl="1"/>
            <a:r>
              <a:rPr lang="en-US" sz="1400" b="1" dirty="0"/>
              <a:t>JSON-LD</a:t>
            </a:r>
            <a:r>
              <a:rPr lang="en-US" sz="1400" dirty="0"/>
              <a:t> uses the JSON syntax for RDF statements.</a:t>
            </a:r>
          </a:p>
          <a:p>
            <a:pPr lvl="1"/>
            <a:r>
              <a:rPr lang="en-US" sz="1400" b="1" dirty="0"/>
              <a:t>N-Triples</a:t>
            </a:r>
            <a:r>
              <a:rPr lang="en-US" sz="1400" dirty="0"/>
              <a:t> is a subset of the Turtle syntax, designed to be a simpler text-based format for RDF statements for improved ease of use by humans writing statements. The simpler format also makes it easier for programs to create and parse RDF statements.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62913-FB26-6ACD-B671-B7EC0D84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61950F34-900E-4196-9B8F-9788BD0D4037}" type="datetime10">
              <a:rPr lang="pt-PT" smtClean="0"/>
              <a:pPr/>
              <a:t>12:31</a:t>
            </a:fld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5347F-12D4-FF44-0CB2-67F1FA74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1E6C3-5754-40AE-B0BC-6994FD74F536}" type="slidenum">
              <a:rPr lang="pt-PT" smtClean="0"/>
              <a:pPr/>
              <a:t>9</a:t>
            </a:fld>
            <a:endParaRPr lang="pt-PT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D3450DE-E539-5CD6-F6D7-0FFD1FB2D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613" y="1187624"/>
            <a:ext cx="3947132" cy="2869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FE256-6DEA-1D68-ADD7-11C5B89B7A6A}"/>
              </a:ext>
            </a:extLst>
          </p:cNvPr>
          <p:cNvSpPr txBox="1"/>
          <p:nvPr/>
        </p:nvSpPr>
        <p:spPr>
          <a:xfrm>
            <a:off x="406400" y="585911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/>
              <a:t>https://www.techtarget.com/searchapparchitecture/definition/Resource-Description-Framework-RDF</a:t>
            </a:r>
          </a:p>
        </p:txBody>
      </p:sp>
    </p:spTree>
    <p:extLst>
      <p:ext uri="{BB962C8B-B14F-4D97-AF65-F5344CB8AC3E}">
        <p14:creationId xmlns:p14="http://schemas.microsoft.com/office/powerpoint/2010/main" val="1904395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14765</TotalTime>
  <Words>1473</Words>
  <Application>Microsoft Office PowerPoint</Application>
  <PresentationFormat>Widescreen</PresentationFormat>
  <Paragraphs>182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Office Theme</vt:lpstr>
      <vt:lpstr>Packager Shell Object</vt:lpstr>
      <vt:lpstr>MDE  2023/2024</vt:lpstr>
      <vt:lpstr>TOpics</vt:lpstr>
      <vt:lpstr>Data formalism</vt:lpstr>
      <vt:lpstr>Data modeling languages</vt:lpstr>
      <vt:lpstr>Relational Data formalism</vt:lpstr>
      <vt:lpstr>Object-oriented data model</vt:lpstr>
      <vt:lpstr>XML</vt:lpstr>
      <vt:lpstr>JSON</vt:lpstr>
      <vt:lpstr>RDF</vt:lpstr>
      <vt:lpstr>Example</vt:lpstr>
      <vt:lpstr>Invoice Example</vt:lpstr>
      <vt:lpstr>Solution</vt:lpstr>
      <vt:lpstr>Schema creation</vt:lpstr>
      <vt:lpstr>Populate tables with data</vt:lpstr>
      <vt:lpstr>Queries</vt:lpstr>
      <vt:lpstr>XML</vt:lpstr>
      <vt:lpstr>Typical XML applications</vt:lpstr>
      <vt:lpstr>XML format</vt:lpstr>
      <vt:lpstr>Schema validation</vt:lpstr>
      <vt:lpstr>ebXML</vt:lpstr>
      <vt:lpstr>JSON</vt:lpstr>
      <vt:lpstr>JSON representation of the invoice</vt:lpstr>
      <vt:lpstr>YAML representation of invoice 1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jrosas</dc:creator>
  <cp:lastModifiedBy>Joao Almeida das Rosas</cp:lastModifiedBy>
  <cp:revision>358</cp:revision>
  <dcterms:created xsi:type="dcterms:W3CDTF">2012-02-24T11:25:09Z</dcterms:created>
  <dcterms:modified xsi:type="dcterms:W3CDTF">2024-03-09T12:31:26Z</dcterms:modified>
</cp:coreProperties>
</file>