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66" r:id="rId3"/>
    <p:sldId id="362" r:id="rId4"/>
    <p:sldId id="363" r:id="rId5"/>
    <p:sldId id="334" r:id="rId6"/>
    <p:sldId id="481" r:id="rId7"/>
    <p:sldId id="457" r:id="rId8"/>
    <p:sldId id="340" r:id="rId9"/>
    <p:sldId id="411" r:id="rId10"/>
    <p:sldId id="458" r:id="rId11"/>
    <p:sldId id="445" r:id="rId12"/>
    <p:sldId id="416" r:id="rId13"/>
    <p:sldId id="479" r:id="rId14"/>
    <p:sldId id="474" r:id="rId15"/>
    <p:sldId id="475" r:id="rId16"/>
    <p:sldId id="477" r:id="rId17"/>
    <p:sldId id="434" r:id="rId18"/>
    <p:sldId id="435" r:id="rId19"/>
    <p:sldId id="436" r:id="rId20"/>
    <p:sldId id="437" r:id="rId21"/>
    <p:sldId id="438" r:id="rId22"/>
    <p:sldId id="384" r:id="rId23"/>
    <p:sldId id="385" r:id="rId24"/>
    <p:sldId id="387" r:id="rId25"/>
    <p:sldId id="388" r:id="rId26"/>
    <p:sldId id="389" r:id="rId27"/>
    <p:sldId id="391" r:id="rId28"/>
    <p:sldId id="392" r:id="rId29"/>
    <p:sldId id="394" r:id="rId30"/>
    <p:sldId id="395" r:id="rId31"/>
    <p:sldId id="396" r:id="rId32"/>
    <p:sldId id="452" r:id="rId33"/>
    <p:sldId id="397" r:id="rId34"/>
    <p:sldId id="398" r:id="rId35"/>
    <p:sldId id="399" r:id="rId36"/>
    <p:sldId id="400" r:id="rId37"/>
    <p:sldId id="401" r:id="rId38"/>
    <p:sldId id="402" r:id="rId39"/>
    <p:sldId id="403" r:id="rId40"/>
    <p:sldId id="404" r:id="rId41"/>
    <p:sldId id="406" r:id="rId42"/>
    <p:sldId id="4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autoAdjust="0"/>
    <p:restoredTop sz="94248" autoAdjust="0"/>
  </p:normalViewPr>
  <p:slideViewPr>
    <p:cSldViewPr>
      <p:cViewPr varScale="1">
        <p:scale>
          <a:sx n="104" d="100"/>
          <a:sy n="104" d="100"/>
        </p:scale>
        <p:origin x="244" y="68"/>
      </p:cViewPr>
      <p:guideLst>
        <p:guide orient="horz" pos="2160"/>
        <p:guide pos="3840"/>
      </p:guideLst>
    </p:cSldViewPr>
  </p:slideViewPr>
  <p:outlineViewPr>
    <p:cViewPr>
      <p:scale>
        <a:sx n="33" d="100"/>
        <a:sy n="33" d="100"/>
      </p:scale>
      <p:origin x="0" y="-10426"/>
    </p:cViewPr>
  </p:outlineViewPr>
  <p:notesTextViewPr>
    <p:cViewPr>
      <p:scale>
        <a:sx n="100" d="100"/>
        <a:sy n="100" d="100"/>
      </p:scale>
      <p:origin x="0" y="0"/>
    </p:cViewPr>
  </p:notesTextViewPr>
  <p:sorterViewPr>
    <p:cViewPr>
      <p:scale>
        <a:sx n="100" d="100"/>
        <a:sy n="100"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Almeida das Rosas" userId="78e79f35-ba31-4c0b-a794-470629228134" providerId="ADAL" clId="{818E697B-CB72-44CF-8DB1-EC7BE4D1EAB2}"/>
    <pc:docChg chg="custSel modSld">
      <pc:chgData name="Joao Almeida das Rosas" userId="78e79f35-ba31-4c0b-a794-470629228134" providerId="ADAL" clId="{818E697B-CB72-44CF-8DB1-EC7BE4D1EAB2}" dt="2024-03-09T12:31:09.133" v="195" actId="20577"/>
      <pc:docMkLst>
        <pc:docMk/>
      </pc:docMkLst>
      <pc:sldChg chg="modSp mod">
        <pc:chgData name="Joao Almeida das Rosas" userId="78e79f35-ba31-4c0b-a794-470629228134" providerId="ADAL" clId="{818E697B-CB72-44CF-8DB1-EC7BE4D1EAB2}" dt="2024-03-09T12:31:09.133" v="195" actId="20577"/>
        <pc:sldMkLst>
          <pc:docMk/>
          <pc:sldMk cId="0" sldId="256"/>
        </pc:sldMkLst>
        <pc:spChg chg="mod">
          <ac:chgData name="Joao Almeida das Rosas" userId="78e79f35-ba31-4c0b-a794-470629228134" providerId="ADAL" clId="{818E697B-CB72-44CF-8DB1-EC7BE4D1EAB2}" dt="2024-02-23T12:13:54.186" v="3" actId="20577"/>
          <ac:spMkLst>
            <pc:docMk/>
            <pc:sldMk cId="0" sldId="256"/>
            <ac:spMk id="2" creationId="{00000000-0000-0000-0000-000000000000}"/>
          </ac:spMkLst>
        </pc:spChg>
        <pc:spChg chg="mod">
          <ac:chgData name="Joao Almeida das Rosas" userId="78e79f35-ba31-4c0b-a794-470629228134" providerId="ADAL" clId="{818E697B-CB72-44CF-8DB1-EC7BE4D1EAB2}" dt="2024-03-09T12:31:09.133" v="195" actId="20577"/>
          <ac:spMkLst>
            <pc:docMk/>
            <pc:sldMk cId="0" sldId="256"/>
            <ac:spMk id="3" creationId="{00000000-0000-0000-0000-000000000000}"/>
          </ac:spMkLst>
        </pc:spChg>
        <pc:spChg chg="mod">
          <ac:chgData name="Joao Almeida das Rosas" userId="78e79f35-ba31-4c0b-a794-470629228134" providerId="ADAL" clId="{818E697B-CB72-44CF-8DB1-EC7BE4D1EAB2}" dt="2024-03-07T12:17:53.148" v="191" actId="20577"/>
          <ac:spMkLst>
            <pc:docMk/>
            <pc:sldMk cId="0" sldId="256"/>
            <ac:spMk id="5" creationId="{3CFCB423-6A5B-B29D-728C-88AE169C4ECC}"/>
          </ac:spMkLst>
        </pc:spChg>
      </pc:sldChg>
      <pc:sldChg chg="modSp mod">
        <pc:chgData name="Joao Almeida das Rosas" userId="78e79f35-ba31-4c0b-a794-470629228134" providerId="ADAL" clId="{818E697B-CB72-44CF-8DB1-EC7BE4D1EAB2}" dt="2024-03-04T08:13:10.041" v="92" actId="20577"/>
        <pc:sldMkLst>
          <pc:docMk/>
          <pc:sldMk cId="2926800255" sldId="362"/>
        </pc:sldMkLst>
        <pc:spChg chg="mod">
          <ac:chgData name="Joao Almeida das Rosas" userId="78e79f35-ba31-4c0b-a794-470629228134" providerId="ADAL" clId="{818E697B-CB72-44CF-8DB1-EC7BE4D1EAB2}" dt="2024-03-04T08:13:10.041" v="92" actId="20577"/>
          <ac:spMkLst>
            <pc:docMk/>
            <pc:sldMk cId="2926800255" sldId="362"/>
            <ac:spMk id="3" creationId="{00000000-0000-0000-0000-000000000000}"/>
          </ac:spMkLst>
        </pc:spChg>
      </pc:sldChg>
      <pc:sldChg chg="modSp mod">
        <pc:chgData name="Joao Almeida das Rosas" userId="78e79f35-ba31-4c0b-a794-470629228134" providerId="ADAL" clId="{818E697B-CB72-44CF-8DB1-EC7BE4D1EAB2}" dt="2024-03-04T08:16:10.081" v="112" actId="20577"/>
        <pc:sldMkLst>
          <pc:docMk/>
          <pc:sldMk cId="1188245212" sldId="363"/>
        </pc:sldMkLst>
        <pc:spChg chg="mod">
          <ac:chgData name="Joao Almeida das Rosas" userId="78e79f35-ba31-4c0b-a794-470629228134" providerId="ADAL" clId="{818E697B-CB72-44CF-8DB1-EC7BE4D1EAB2}" dt="2024-03-04T08:16:10.081" v="112" actId="20577"/>
          <ac:spMkLst>
            <pc:docMk/>
            <pc:sldMk cId="1188245212" sldId="363"/>
            <ac:spMk id="3" creationId="{00000000-0000-0000-0000-000000000000}"/>
          </ac:spMkLst>
        </pc:spChg>
      </pc:sldChg>
      <pc:sldChg chg="modSp mod">
        <pc:chgData name="Joao Almeida das Rosas" userId="78e79f35-ba31-4c0b-a794-470629228134" providerId="ADAL" clId="{818E697B-CB72-44CF-8DB1-EC7BE4D1EAB2}" dt="2024-03-07T11:43:58.818" v="150" actId="20577"/>
        <pc:sldMkLst>
          <pc:docMk/>
          <pc:sldMk cId="4256667881" sldId="366"/>
        </pc:sldMkLst>
        <pc:spChg chg="mod">
          <ac:chgData name="Joao Almeida das Rosas" userId="78e79f35-ba31-4c0b-a794-470629228134" providerId="ADAL" clId="{818E697B-CB72-44CF-8DB1-EC7BE4D1EAB2}" dt="2024-03-07T11:43:58.818" v="150" actId="20577"/>
          <ac:spMkLst>
            <pc:docMk/>
            <pc:sldMk cId="4256667881" sldId="366"/>
            <ac:spMk id="3" creationId="{00000000-0000-0000-0000-000000000000}"/>
          </ac:spMkLst>
        </pc:spChg>
      </pc:sldChg>
      <pc:sldChg chg="addSp delSp modSp mod">
        <pc:chgData name="Joao Almeida das Rosas" userId="78e79f35-ba31-4c0b-a794-470629228134" providerId="ADAL" clId="{818E697B-CB72-44CF-8DB1-EC7BE4D1EAB2}" dt="2024-02-23T12:25:22.447" v="54" actId="1076"/>
        <pc:sldMkLst>
          <pc:docMk/>
          <pc:sldMk cId="3622620208" sldId="414"/>
        </pc:sldMkLst>
        <pc:spChg chg="mod">
          <ac:chgData name="Joao Almeida das Rosas" userId="78e79f35-ba31-4c0b-a794-470629228134" providerId="ADAL" clId="{818E697B-CB72-44CF-8DB1-EC7BE4D1EAB2}" dt="2024-02-23T12:22:18.472" v="50" actId="20577"/>
          <ac:spMkLst>
            <pc:docMk/>
            <pc:sldMk cId="3622620208" sldId="414"/>
            <ac:spMk id="2" creationId="{3A1FCFEE-E1BD-4C8B-8DEA-C6B27FDF473A}"/>
          </ac:spMkLst>
        </pc:spChg>
        <pc:picChg chg="del">
          <ac:chgData name="Joao Almeida das Rosas" userId="78e79f35-ba31-4c0b-a794-470629228134" providerId="ADAL" clId="{818E697B-CB72-44CF-8DB1-EC7BE4D1EAB2}" dt="2024-02-23T12:25:17.204" v="51" actId="478"/>
          <ac:picMkLst>
            <pc:docMk/>
            <pc:sldMk cId="3622620208" sldId="414"/>
            <ac:picMk id="4" creationId="{BBD5A80A-8380-4A5F-4D60-8C104BB012DD}"/>
          </ac:picMkLst>
        </pc:picChg>
        <pc:picChg chg="add mod">
          <ac:chgData name="Joao Almeida das Rosas" userId="78e79f35-ba31-4c0b-a794-470629228134" providerId="ADAL" clId="{818E697B-CB72-44CF-8DB1-EC7BE4D1EAB2}" dt="2024-02-23T12:25:22.447" v="54" actId="1076"/>
          <ac:picMkLst>
            <pc:docMk/>
            <pc:sldMk cId="3622620208" sldId="414"/>
            <ac:picMk id="5" creationId="{05841D3A-AC53-D42F-ABFE-9E1A9D5F23C1}"/>
          </ac:picMkLst>
        </pc:picChg>
      </pc:sldChg>
      <pc:sldChg chg="modSp mod">
        <pc:chgData name="Joao Almeida das Rosas" userId="78e79f35-ba31-4c0b-a794-470629228134" providerId="ADAL" clId="{818E697B-CB72-44CF-8DB1-EC7BE4D1EAB2}" dt="2024-03-06T12:35:26.217" v="130" actId="20577"/>
        <pc:sldMkLst>
          <pc:docMk/>
          <pc:sldMk cId="1644681681" sldId="434"/>
        </pc:sldMkLst>
        <pc:spChg chg="mod">
          <ac:chgData name="Joao Almeida das Rosas" userId="78e79f35-ba31-4c0b-a794-470629228134" providerId="ADAL" clId="{818E697B-CB72-44CF-8DB1-EC7BE4D1EAB2}" dt="2024-03-06T12:35:26.217" v="130" actId="20577"/>
          <ac:spMkLst>
            <pc:docMk/>
            <pc:sldMk cId="1644681681" sldId="434"/>
            <ac:spMk id="2" creationId="{00000000-0000-0000-0000-000000000000}"/>
          </ac:spMkLst>
        </pc:spChg>
      </pc:sldChg>
      <pc:sldChg chg="addSp delSp modSp mod">
        <pc:chgData name="Joao Almeida das Rosas" userId="78e79f35-ba31-4c0b-a794-470629228134" providerId="ADAL" clId="{818E697B-CB72-44CF-8DB1-EC7BE4D1EAB2}" dt="2024-02-23T12:26:47.987" v="64"/>
        <pc:sldMkLst>
          <pc:docMk/>
          <pc:sldMk cId="3717758162" sldId="456"/>
        </pc:sldMkLst>
        <pc:spChg chg="mod">
          <ac:chgData name="Joao Almeida das Rosas" userId="78e79f35-ba31-4c0b-a794-470629228134" providerId="ADAL" clId="{818E697B-CB72-44CF-8DB1-EC7BE4D1EAB2}" dt="2024-02-23T12:26:47.987" v="64"/>
          <ac:spMkLst>
            <pc:docMk/>
            <pc:sldMk cId="3717758162" sldId="456"/>
            <ac:spMk id="6" creationId="{0AFC93B8-70BF-DFF6-5D9C-9CC52A50A778}"/>
          </ac:spMkLst>
        </pc:spChg>
        <pc:spChg chg="mod">
          <ac:chgData name="Joao Almeida das Rosas" userId="78e79f35-ba31-4c0b-a794-470629228134" providerId="ADAL" clId="{818E697B-CB72-44CF-8DB1-EC7BE4D1EAB2}" dt="2024-02-23T12:26:26.907" v="62" actId="1076"/>
          <ac:spMkLst>
            <pc:docMk/>
            <pc:sldMk cId="3717758162" sldId="456"/>
            <ac:spMk id="11" creationId="{6F56805F-42E2-4624-A612-D21217EE2DE7}"/>
          </ac:spMkLst>
        </pc:spChg>
        <pc:picChg chg="add mod">
          <ac:chgData name="Joao Almeida das Rosas" userId="78e79f35-ba31-4c0b-a794-470629228134" providerId="ADAL" clId="{818E697B-CB72-44CF-8DB1-EC7BE4D1EAB2}" dt="2024-02-23T12:26:28.448" v="63" actId="1076"/>
          <ac:picMkLst>
            <pc:docMk/>
            <pc:sldMk cId="3717758162" sldId="456"/>
            <ac:picMk id="4" creationId="{14753BFD-BCC5-751A-87A1-4589A31EC906}"/>
          </ac:picMkLst>
        </pc:picChg>
        <pc:picChg chg="del">
          <ac:chgData name="Joao Almeida das Rosas" userId="78e79f35-ba31-4c0b-a794-470629228134" providerId="ADAL" clId="{818E697B-CB72-44CF-8DB1-EC7BE4D1EAB2}" dt="2024-02-23T12:26:04.575" v="55" actId="478"/>
          <ac:picMkLst>
            <pc:docMk/>
            <pc:sldMk cId="3717758162" sldId="456"/>
            <ac:picMk id="8" creationId="{E9EB76DA-003B-E172-80EA-01061AA0C3AF}"/>
          </ac:picMkLst>
        </pc:picChg>
      </pc:sldChg>
      <pc:sldChg chg="modSp mod">
        <pc:chgData name="Joao Almeida das Rosas" userId="78e79f35-ba31-4c0b-a794-470629228134" providerId="ADAL" clId="{818E697B-CB72-44CF-8DB1-EC7BE4D1EAB2}" dt="2024-03-07T11:49:54.549" v="156" actId="20577"/>
        <pc:sldMkLst>
          <pc:docMk/>
          <pc:sldMk cId="760797301" sldId="457"/>
        </pc:sldMkLst>
        <pc:spChg chg="mod">
          <ac:chgData name="Joao Almeida das Rosas" userId="78e79f35-ba31-4c0b-a794-470629228134" providerId="ADAL" clId="{818E697B-CB72-44CF-8DB1-EC7BE4D1EAB2}" dt="2024-03-07T11:49:54.549" v="156" actId="20577"/>
          <ac:spMkLst>
            <pc:docMk/>
            <pc:sldMk cId="760797301" sldId="457"/>
            <ac:spMk id="6" creationId="{53EE66BE-47CE-2E70-9C10-35F34CA3BB1C}"/>
          </ac:spMkLst>
        </pc:spChg>
      </pc:sldChg>
      <pc:sldChg chg="modSp mod">
        <pc:chgData name="Joao Almeida das Rosas" userId="78e79f35-ba31-4c0b-a794-470629228134" providerId="ADAL" clId="{818E697B-CB72-44CF-8DB1-EC7BE4D1EAB2}" dt="2024-02-23T12:27:06.692" v="72" actId="20577"/>
        <pc:sldMkLst>
          <pc:docMk/>
          <pc:sldMk cId="723094172" sldId="462"/>
        </pc:sldMkLst>
        <pc:spChg chg="mod">
          <ac:chgData name="Joao Almeida das Rosas" userId="78e79f35-ba31-4c0b-a794-470629228134" providerId="ADAL" clId="{818E697B-CB72-44CF-8DB1-EC7BE4D1EAB2}" dt="2024-02-23T12:27:06.692" v="72" actId="20577"/>
          <ac:spMkLst>
            <pc:docMk/>
            <pc:sldMk cId="723094172" sldId="462"/>
            <ac:spMk id="2" creationId="{273A2AB6-E88C-4015-B237-F970D87CAC5D}"/>
          </ac:spMkLst>
        </pc:spChg>
      </pc:sldChg>
      <pc:sldChg chg="modSp mod">
        <pc:chgData name="Joao Almeida das Rosas" userId="78e79f35-ba31-4c0b-a794-470629228134" providerId="ADAL" clId="{818E697B-CB72-44CF-8DB1-EC7BE4D1EAB2}" dt="2024-02-23T12:21:24.132" v="48" actId="20577"/>
        <pc:sldMkLst>
          <pc:docMk/>
          <pc:sldMk cId="3439473860" sldId="466"/>
        </pc:sldMkLst>
        <pc:spChg chg="mod">
          <ac:chgData name="Joao Almeida das Rosas" userId="78e79f35-ba31-4c0b-a794-470629228134" providerId="ADAL" clId="{818E697B-CB72-44CF-8DB1-EC7BE4D1EAB2}" dt="2024-02-23T12:21:24.132" v="48" actId="20577"/>
          <ac:spMkLst>
            <pc:docMk/>
            <pc:sldMk cId="3439473860" sldId="466"/>
            <ac:spMk id="3" creationId="{18A9C03D-5C0D-5D05-8E1F-6AFED2DF1291}"/>
          </ac:spMkLst>
        </pc:spChg>
      </pc:sldChg>
    </pc:docChg>
  </pc:docChgLst>
  <pc:docChgLst>
    <pc:chgData name="Joao Almeida das Rosas" userId="78e79f35-ba31-4c0b-a794-470629228134" providerId="ADAL" clId="{17A0FC5E-EE9B-4308-A197-FD3B6E391E54}"/>
    <pc:docChg chg="undo redo custSel addSld delSld modSld sldOrd modMainMaster modNotesMaster">
      <pc:chgData name="Joao Almeida das Rosas" userId="78e79f35-ba31-4c0b-a794-470629228134" providerId="ADAL" clId="{17A0FC5E-EE9B-4308-A197-FD3B6E391E54}" dt="2023-02-26T21:22:33.296" v="2736" actId="20577"/>
      <pc:docMkLst>
        <pc:docMk/>
      </pc:docMkLst>
      <pc:sldChg chg="modSp mod modNotes">
        <pc:chgData name="Joao Almeida das Rosas" userId="78e79f35-ba31-4c0b-a794-470629228134" providerId="ADAL" clId="{17A0FC5E-EE9B-4308-A197-FD3B6E391E54}" dt="2023-02-26T19:49:07.869" v="1581" actId="20577"/>
        <pc:sldMkLst>
          <pc:docMk/>
          <pc:sldMk cId="0" sldId="256"/>
        </pc:sldMkLst>
        <pc:spChg chg="mod">
          <ac:chgData name="Joao Almeida das Rosas" userId="78e79f35-ba31-4c0b-a794-470629228134" providerId="ADAL" clId="{17A0FC5E-EE9B-4308-A197-FD3B6E391E54}" dt="2023-02-26T19:49:07.869" v="1581" actId="20577"/>
          <ac:spMkLst>
            <pc:docMk/>
            <pc:sldMk cId="0" sldId="256"/>
            <ac:spMk id="2" creationId="{00000000-0000-0000-0000-000000000000}"/>
          </ac:spMkLst>
        </pc:spChg>
        <pc:spChg chg="mod">
          <ac:chgData name="Joao Almeida das Rosas" userId="78e79f35-ba31-4c0b-a794-470629228134" providerId="ADAL" clId="{17A0FC5E-EE9B-4308-A197-FD3B6E391E54}" dt="2023-02-26T14:57:31.387" v="16" actId="20577"/>
          <ac:spMkLst>
            <pc:docMk/>
            <pc:sldMk cId="0" sldId="256"/>
            <ac:spMk id="3" creationId="{00000000-0000-0000-0000-000000000000}"/>
          </ac:spMkLst>
        </pc:spChg>
      </pc:sldChg>
      <pc:sldChg chg="modSp mod">
        <pc:chgData name="Joao Almeida das Rosas" userId="78e79f35-ba31-4c0b-a794-470629228134" providerId="ADAL" clId="{17A0FC5E-EE9B-4308-A197-FD3B6E391E54}" dt="2023-02-26T19:50:05.175" v="1585" actId="207"/>
        <pc:sldMkLst>
          <pc:docMk/>
          <pc:sldMk cId="1908982996" sldId="334"/>
        </pc:sldMkLst>
        <pc:spChg chg="mod">
          <ac:chgData name="Joao Almeida das Rosas" userId="78e79f35-ba31-4c0b-a794-470629228134" providerId="ADAL" clId="{17A0FC5E-EE9B-4308-A197-FD3B6E391E54}" dt="2023-02-26T19:50:05.175" v="1585" actId="207"/>
          <ac:spMkLst>
            <pc:docMk/>
            <pc:sldMk cId="1908982996" sldId="334"/>
            <ac:spMk id="3" creationId="{00000000-0000-0000-0000-000000000000}"/>
          </ac:spMkLst>
        </pc:spChg>
        <pc:spChg chg="mod">
          <ac:chgData name="Joao Almeida das Rosas" userId="78e79f35-ba31-4c0b-a794-470629228134" providerId="ADAL" clId="{17A0FC5E-EE9B-4308-A197-FD3B6E391E54}" dt="2023-02-26T15:04:08.807" v="107"/>
          <ac:spMkLst>
            <pc:docMk/>
            <pc:sldMk cId="1908982996" sldId="334"/>
            <ac:spMk id="6" creationId="{00000000-0000-0000-0000-000000000000}"/>
          </ac:spMkLst>
        </pc:spChg>
        <pc:spChg chg="mod">
          <ac:chgData name="Joao Almeida das Rosas" userId="78e79f35-ba31-4c0b-a794-470629228134" providerId="ADAL" clId="{17A0FC5E-EE9B-4308-A197-FD3B6E391E54}" dt="2023-02-26T15:04:08.807" v="107"/>
          <ac:spMkLst>
            <pc:docMk/>
            <pc:sldMk cId="1908982996" sldId="334"/>
            <ac:spMk id="7" creationId="{00000000-0000-0000-0000-000000000000}"/>
          </ac:spMkLst>
        </pc:spChg>
        <pc:spChg chg="mod">
          <ac:chgData name="Joao Almeida das Rosas" userId="78e79f35-ba31-4c0b-a794-470629228134" providerId="ADAL" clId="{17A0FC5E-EE9B-4308-A197-FD3B6E391E54}" dt="2023-02-26T15:04:08.807" v="107"/>
          <ac:spMkLst>
            <pc:docMk/>
            <pc:sldMk cId="1908982996" sldId="334"/>
            <ac:spMk id="8" creationId="{00000000-0000-0000-0000-000000000000}"/>
          </ac:spMkLst>
        </pc:spChg>
        <pc:spChg chg="mod">
          <ac:chgData name="Joao Almeida das Rosas" userId="78e79f35-ba31-4c0b-a794-470629228134" providerId="ADAL" clId="{17A0FC5E-EE9B-4308-A197-FD3B6E391E54}" dt="2023-02-26T15:04:08.807" v="107"/>
          <ac:spMkLst>
            <pc:docMk/>
            <pc:sldMk cId="1908982996" sldId="334"/>
            <ac:spMk id="9" creationId="{00000000-0000-0000-0000-000000000000}"/>
          </ac:spMkLst>
        </pc:spChg>
        <pc:spChg chg="mod">
          <ac:chgData name="Joao Almeida das Rosas" userId="78e79f35-ba31-4c0b-a794-470629228134" providerId="ADAL" clId="{17A0FC5E-EE9B-4308-A197-FD3B6E391E54}" dt="2023-02-26T15:04:08.807" v="107"/>
          <ac:spMkLst>
            <pc:docMk/>
            <pc:sldMk cId="1908982996" sldId="334"/>
            <ac:spMk id="11" creationId="{7C12D2CA-1755-4829-BFE1-C6FED24EFAFF}"/>
          </ac:spMkLst>
        </pc:spChg>
        <pc:spChg chg="mod">
          <ac:chgData name="Joao Almeida das Rosas" userId="78e79f35-ba31-4c0b-a794-470629228134" providerId="ADAL" clId="{17A0FC5E-EE9B-4308-A197-FD3B6E391E54}" dt="2023-02-26T15:04:08.807" v="107"/>
          <ac:spMkLst>
            <pc:docMk/>
            <pc:sldMk cId="1908982996" sldId="334"/>
            <ac:spMk id="13" creationId="{D3048776-E25E-4344-9C89-CE8C78B55888}"/>
          </ac:spMkLst>
        </pc:spChg>
      </pc:sldChg>
      <pc:sldChg chg="addSp delSp modSp mod ord modClrScheme chgLayout">
        <pc:chgData name="Joao Almeida das Rosas" userId="78e79f35-ba31-4c0b-a794-470629228134" providerId="ADAL" clId="{17A0FC5E-EE9B-4308-A197-FD3B6E391E54}" dt="2023-02-26T19:50:29.618" v="1587" actId="700"/>
        <pc:sldMkLst>
          <pc:docMk/>
          <pc:sldMk cId="2673170935" sldId="340"/>
        </pc:sldMkLst>
        <pc:spChg chg="mod ord">
          <ac:chgData name="Joao Almeida das Rosas" userId="78e79f35-ba31-4c0b-a794-470629228134" providerId="ADAL" clId="{17A0FC5E-EE9B-4308-A197-FD3B6E391E54}" dt="2023-02-26T19:50:29.618" v="1587" actId="700"/>
          <ac:spMkLst>
            <pc:docMk/>
            <pc:sldMk cId="2673170935" sldId="340"/>
            <ac:spMk id="2" creationId="{885BD60F-EDB5-41D4-A072-5DE0D4DD2E9F}"/>
          </ac:spMkLst>
        </pc:spChg>
        <pc:spChg chg="mod ord">
          <ac:chgData name="Joao Almeida das Rosas" userId="78e79f35-ba31-4c0b-a794-470629228134" providerId="ADAL" clId="{17A0FC5E-EE9B-4308-A197-FD3B6E391E54}" dt="2023-02-26T19:50:29.618" v="1587" actId="700"/>
          <ac:spMkLst>
            <pc:docMk/>
            <pc:sldMk cId="2673170935" sldId="340"/>
            <ac:spMk id="3" creationId="{6CA6C7A1-6E5D-4434-BE35-A68526313BE4}"/>
          </ac:spMkLst>
        </pc:spChg>
        <pc:spChg chg="mod">
          <ac:chgData name="Joao Almeida das Rosas" userId="78e79f35-ba31-4c0b-a794-470629228134" providerId="ADAL" clId="{17A0FC5E-EE9B-4308-A197-FD3B6E391E54}" dt="2023-02-26T15:04:08.807" v="107"/>
          <ac:spMkLst>
            <pc:docMk/>
            <pc:sldMk cId="2673170935" sldId="340"/>
            <ac:spMk id="4" creationId="{00000000-0000-0000-0000-000000000000}"/>
          </ac:spMkLst>
        </pc:spChg>
        <pc:spChg chg="add del mod ord">
          <ac:chgData name="Joao Almeida das Rosas" userId="78e79f35-ba31-4c0b-a794-470629228134" providerId="ADAL" clId="{17A0FC5E-EE9B-4308-A197-FD3B6E391E54}" dt="2023-02-26T19:50:29.618" v="1587" actId="700"/>
          <ac:spMkLst>
            <pc:docMk/>
            <pc:sldMk cId="2673170935" sldId="340"/>
            <ac:spMk id="5" creationId="{EC78957A-6268-1524-F704-9CC680063390}"/>
          </ac:spMkLst>
        </pc:spChg>
        <pc:spChg chg="mod">
          <ac:chgData name="Joao Almeida das Rosas" userId="78e79f35-ba31-4c0b-a794-470629228134" providerId="ADAL" clId="{17A0FC5E-EE9B-4308-A197-FD3B6E391E54}" dt="2023-02-26T15:04:08.807" v="107"/>
          <ac:spMkLst>
            <pc:docMk/>
            <pc:sldMk cId="2673170935" sldId="340"/>
            <ac:spMk id="6" creationId="{00000000-0000-0000-0000-000000000000}"/>
          </ac:spMkLst>
        </pc:spChg>
        <pc:spChg chg="add del mod ord">
          <ac:chgData name="Joao Almeida das Rosas" userId="78e79f35-ba31-4c0b-a794-470629228134" providerId="ADAL" clId="{17A0FC5E-EE9B-4308-A197-FD3B6E391E54}" dt="2023-02-26T19:50:29.618" v="1587" actId="700"/>
          <ac:spMkLst>
            <pc:docMk/>
            <pc:sldMk cId="2673170935" sldId="340"/>
            <ac:spMk id="7" creationId="{CC1D6031-9437-BE09-949C-50FED8731664}"/>
          </ac:spMkLst>
        </pc:spChg>
        <pc:spChg chg="mod">
          <ac:chgData name="Joao Almeida das Rosas" userId="78e79f35-ba31-4c0b-a794-470629228134" providerId="ADAL" clId="{17A0FC5E-EE9B-4308-A197-FD3B6E391E54}" dt="2023-02-26T15:04:08.807" v="107"/>
          <ac:spMkLst>
            <pc:docMk/>
            <pc:sldMk cId="2673170935" sldId="340"/>
            <ac:spMk id="9" creationId="{00000000-0000-0000-0000-000000000000}"/>
          </ac:spMkLst>
        </pc:spChg>
        <pc:spChg chg="mod">
          <ac:chgData name="Joao Almeida das Rosas" userId="78e79f35-ba31-4c0b-a794-470629228134" providerId="ADAL" clId="{17A0FC5E-EE9B-4308-A197-FD3B6E391E54}" dt="2023-02-26T15:04:08.807" v="107"/>
          <ac:spMkLst>
            <pc:docMk/>
            <pc:sldMk cId="2673170935" sldId="340"/>
            <ac:spMk id="16" creationId="{00000000-0000-0000-0000-000000000000}"/>
          </ac:spMkLst>
        </pc:spChg>
      </pc:sldChg>
      <pc:sldChg chg="modSp">
        <pc:chgData name="Joao Almeida das Rosas" userId="78e79f35-ba31-4c0b-a794-470629228134" providerId="ADAL" clId="{17A0FC5E-EE9B-4308-A197-FD3B6E391E54}" dt="2023-02-26T15:04:08.807" v="107"/>
        <pc:sldMkLst>
          <pc:docMk/>
          <pc:sldMk cId="2926800255" sldId="362"/>
        </pc:sldMkLst>
        <pc:spChg chg="mod">
          <ac:chgData name="Joao Almeida das Rosas" userId="78e79f35-ba31-4c0b-a794-470629228134" providerId="ADAL" clId="{17A0FC5E-EE9B-4308-A197-FD3B6E391E54}" dt="2023-02-26T15:04:08.807" v="107"/>
          <ac:spMkLst>
            <pc:docMk/>
            <pc:sldMk cId="2926800255" sldId="362"/>
            <ac:spMk id="6" creationId="{00000000-0000-0000-0000-000000000000}"/>
          </ac:spMkLst>
        </pc:spChg>
      </pc:sldChg>
      <pc:sldChg chg="modSp mod">
        <pc:chgData name="Joao Almeida das Rosas" userId="78e79f35-ba31-4c0b-a794-470629228134" providerId="ADAL" clId="{17A0FC5E-EE9B-4308-A197-FD3B6E391E54}" dt="2023-02-26T15:06:39.827" v="149" actId="27636"/>
        <pc:sldMkLst>
          <pc:docMk/>
          <pc:sldMk cId="1188245212" sldId="363"/>
        </pc:sldMkLst>
        <pc:spChg chg="mod">
          <ac:chgData name="Joao Almeida das Rosas" userId="78e79f35-ba31-4c0b-a794-470629228134" providerId="ADAL" clId="{17A0FC5E-EE9B-4308-A197-FD3B6E391E54}" dt="2023-02-26T15:06:39.827" v="149" actId="27636"/>
          <ac:spMkLst>
            <pc:docMk/>
            <pc:sldMk cId="1188245212" sldId="363"/>
            <ac:spMk id="3" creationId="{00000000-0000-0000-0000-000000000000}"/>
          </ac:spMkLst>
        </pc:spChg>
        <pc:spChg chg="mod">
          <ac:chgData name="Joao Almeida das Rosas" userId="78e79f35-ba31-4c0b-a794-470629228134" providerId="ADAL" clId="{17A0FC5E-EE9B-4308-A197-FD3B6E391E54}" dt="2023-02-26T15:04:08.807" v="107"/>
          <ac:spMkLst>
            <pc:docMk/>
            <pc:sldMk cId="1188245212" sldId="363"/>
            <ac:spMk id="6" creationId="{00000000-0000-0000-0000-000000000000}"/>
          </ac:spMkLst>
        </pc:spChg>
      </pc:sldChg>
      <pc:sldChg chg="modSp mod">
        <pc:chgData name="Joao Almeida das Rosas" userId="78e79f35-ba31-4c0b-a794-470629228134" providerId="ADAL" clId="{17A0FC5E-EE9B-4308-A197-FD3B6E391E54}" dt="2023-02-26T19:49:19.715" v="1582" actId="790"/>
        <pc:sldMkLst>
          <pc:docMk/>
          <pc:sldMk cId="4256667881" sldId="366"/>
        </pc:sldMkLst>
        <pc:spChg chg="mod">
          <ac:chgData name="Joao Almeida das Rosas" userId="78e79f35-ba31-4c0b-a794-470629228134" providerId="ADAL" clId="{17A0FC5E-EE9B-4308-A197-FD3B6E391E54}" dt="2023-02-26T19:49:19.715" v="1582" actId="790"/>
          <ac:spMkLst>
            <pc:docMk/>
            <pc:sldMk cId="4256667881" sldId="366"/>
            <ac:spMk id="3" creationId="{00000000-0000-0000-0000-000000000000}"/>
          </ac:spMkLst>
        </pc:spChg>
      </pc:sldChg>
      <pc:sldChg chg="modSp">
        <pc:chgData name="Joao Almeida das Rosas" userId="78e79f35-ba31-4c0b-a794-470629228134" providerId="ADAL" clId="{17A0FC5E-EE9B-4308-A197-FD3B6E391E54}" dt="2023-02-26T15:04:08.807" v="107"/>
        <pc:sldMkLst>
          <pc:docMk/>
          <pc:sldMk cId="1162202688" sldId="381"/>
        </pc:sldMkLst>
        <pc:spChg chg="mod">
          <ac:chgData name="Joao Almeida das Rosas" userId="78e79f35-ba31-4c0b-a794-470629228134" providerId="ADAL" clId="{17A0FC5E-EE9B-4308-A197-FD3B6E391E54}" dt="2023-02-26T15:04:08.807" v="107"/>
          <ac:spMkLst>
            <pc:docMk/>
            <pc:sldMk cId="1162202688" sldId="381"/>
            <ac:spMk id="3" creationId="{00000000-0000-0000-0000-000000000000}"/>
          </ac:spMkLst>
        </pc:spChg>
        <pc:spChg chg="mod">
          <ac:chgData name="Joao Almeida das Rosas" userId="78e79f35-ba31-4c0b-a794-470629228134" providerId="ADAL" clId="{17A0FC5E-EE9B-4308-A197-FD3B6E391E54}" dt="2023-02-26T15:04:08.807" v="107"/>
          <ac:spMkLst>
            <pc:docMk/>
            <pc:sldMk cId="1162202688" sldId="381"/>
            <ac:spMk id="6" creationId="{00000000-0000-0000-0000-000000000000}"/>
          </ac:spMkLst>
        </pc:spChg>
        <pc:picChg chg="mod">
          <ac:chgData name="Joao Almeida das Rosas" userId="78e79f35-ba31-4c0b-a794-470629228134" providerId="ADAL" clId="{17A0FC5E-EE9B-4308-A197-FD3B6E391E54}" dt="2023-02-26T15:04:08.807" v="107"/>
          <ac:picMkLst>
            <pc:docMk/>
            <pc:sldMk cId="1162202688" sldId="381"/>
            <ac:picMk id="11" creationId="{7FD97569-B86E-4B00-832F-CEA16A8E100C}"/>
          </ac:picMkLst>
        </pc:picChg>
      </pc:sldChg>
      <pc:sldChg chg="modSp mod">
        <pc:chgData name="Joao Almeida das Rosas" userId="78e79f35-ba31-4c0b-a794-470629228134" providerId="ADAL" clId="{17A0FC5E-EE9B-4308-A197-FD3B6E391E54}" dt="2023-02-26T21:08:21.540" v="2440" actId="20577"/>
        <pc:sldMkLst>
          <pc:docMk/>
          <pc:sldMk cId="2847398283" sldId="384"/>
        </pc:sldMkLst>
        <pc:spChg chg="mod">
          <ac:chgData name="Joao Almeida das Rosas" userId="78e79f35-ba31-4c0b-a794-470629228134" providerId="ADAL" clId="{17A0FC5E-EE9B-4308-A197-FD3B6E391E54}" dt="2023-02-26T21:08:21.540" v="2440" actId="20577"/>
          <ac:spMkLst>
            <pc:docMk/>
            <pc:sldMk cId="2847398283" sldId="384"/>
            <ac:spMk id="3" creationId="{00000000-0000-0000-0000-000000000000}"/>
          </ac:spMkLst>
        </pc:spChg>
      </pc:sldChg>
      <pc:sldChg chg="modSp">
        <pc:chgData name="Joao Almeida das Rosas" userId="78e79f35-ba31-4c0b-a794-470629228134" providerId="ADAL" clId="{17A0FC5E-EE9B-4308-A197-FD3B6E391E54}" dt="2023-02-26T15:04:08.807" v="107"/>
        <pc:sldMkLst>
          <pc:docMk/>
          <pc:sldMk cId="3933075897" sldId="385"/>
        </pc:sldMkLst>
        <pc:spChg chg="mod">
          <ac:chgData name="Joao Almeida das Rosas" userId="78e79f35-ba31-4c0b-a794-470629228134" providerId="ADAL" clId="{17A0FC5E-EE9B-4308-A197-FD3B6E391E54}" dt="2023-02-26T15:04:08.807" v="107"/>
          <ac:spMkLst>
            <pc:docMk/>
            <pc:sldMk cId="3933075897" sldId="385"/>
            <ac:spMk id="3" creationId="{00000000-0000-0000-0000-000000000000}"/>
          </ac:spMkLst>
        </pc:spChg>
        <pc:spChg chg="mod">
          <ac:chgData name="Joao Almeida das Rosas" userId="78e79f35-ba31-4c0b-a794-470629228134" providerId="ADAL" clId="{17A0FC5E-EE9B-4308-A197-FD3B6E391E54}" dt="2023-02-26T15:04:08.807" v="107"/>
          <ac:spMkLst>
            <pc:docMk/>
            <pc:sldMk cId="3933075897" sldId="385"/>
            <ac:spMk id="5" creationId="{00000000-0000-0000-0000-000000000000}"/>
          </ac:spMkLst>
        </pc:spChg>
        <pc:spChg chg="mod">
          <ac:chgData name="Joao Almeida das Rosas" userId="78e79f35-ba31-4c0b-a794-470629228134" providerId="ADAL" clId="{17A0FC5E-EE9B-4308-A197-FD3B6E391E54}" dt="2023-02-26T15:04:08.807" v="107"/>
          <ac:spMkLst>
            <pc:docMk/>
            <pc:sldMk cId="3933075897" sldId="385"/>
            <ac:spMk id="11" creationId="{00000000-0000-0000-0000-000000000000}"/>
          </ac:spMkLst>
        </pc:spChg>
      </pc:sldChg>
      <pc:sldChg chg="modSp">
        <pc:chgData name="Joao Almeida das Rosas" userId="78e79f35-ba31-4c0b-a794-470629228134" providerId="ADAL" clId="{17A0FC5E-EE9B-4308-A197-FD3B6E391E54}" dt="2023-02-26T15:04:08.807" v="107"/>
        <pc:sldMkLst>
          <pc:docMk/>
          <pc:sldMk cId="2307016006" sldId="387"/>
        </pc:sldMkLst>
        <pc:spChg chg="mod">
          <ac:chgData name="Joao Almeida das Rosas" userId="78e79f35-ba31-4c0b-a794-470629228134" providerId="ADAL" clId="{17A0FC5E-EE9B-4308-A197-FD3B6E391E54}" dt="2023-02-26T15:04:08.807" v="107"/>
          <ac:spMkLst>
            <pc:docMk/>
            <pc:sldMk cId="2307016006" sldId="387"/>
            <ac:spMk id="3" creationId="{00000000-0000-0000-0000-000000000000}"/>
          </ac:spMkLst>
        </pc:spChg>
        <pc:spChg chg="mod">
          <ac:chgData name="Joao Almeida das Rosas" userId="78e79f35-ba31-4c0b-a794-470629228134" providerId="ADAL" clId="{17A0FC5E-EE9B-4308-A197-FD3B6E391E54}" dt="2023-02-26T15:04:08.807" v="107"/>
          <ac:spMkLst>
            <pc:docMk/>
            <pc:sldMk cId="2307016006" sldId="387"/>
            <ac:spMk id="4" creationId="{00000000-0000-0000-0000-000000000000}"/>
          </ac:spMkLst>
        </pc:spChg>
      </pc:sldChg>
      <pc:sldChg chg="modSp">
        <pc:chgData name="Joao Almeida das Rosas" userId="78e79f35-ba31-4c0b-a794-470629228134" providerId="ADAL" clId="{17A0FC5E-EE9B-4308-A197-FD3B6E391E54}" dt="2023-02-26T15:04:08.807" v="107"/>
        <pc:sldMkLst>
          <pc:docMk/>
          <pc:sldMk cId="2082344958" sldId="388"/>
        </pc:sldMkLst>
        <pc:spChg chg="mod">
          <ac:chgData name="Joao Almeida das Rosas" userId="78e79f35-ba31-4c0b-a794-470629228134" providerId="ADAL" clId="{17A0FC5E-EE9B-4308-A197-FD3B6E391E54}" dt="2023-02-26T15:04:08.807" v="107"/>
          <ac:spMkLst>
            <pc:docMk/>
            <pc:sldMk cId="2082344958" sldId="388"/>
            <ac:spMk id="3" creationId="{00000000-0000-0000-0000-000000000000}"/>
          </ac:spMkLst>
        </pc:spChg>
        <pc:picChg chg="mod">
          <ac:chgData name="Joao Almeida das Rosas" userId="78e79f35-ba31-4c0b-a794-470629228134" providerId="ADAL" clId="{17A0FC5E-EE9B-4308-A197-FD3B6E391E54}" dt="2023-02-26T15:04:08.807" v="107"/>
          <ac:picMkLst>
            <pc:docMk/>
            <pc:sldMk cId="2082344958" sldId="388"/>
            <ac:picMk id="4" creationId="{00000000-0000-0000-0000-000000000000}"/>
          </ac:picMkLst>
        </pc:picChg>
      </pc:sldChg>
      <pc:sldChg chg="modSp">
        <pc:chgData name="Joao Almeida das Rosas" userId="78e79f35-ba31-4c0b-a794-470629228134" providerId="ADAL" clId="{17A0FC5E-EE9B-4308-A197-FD3B6E391E54}" dt="2023-02-26T15:04:08.807" v="107"/>
        <pc:sldMkLst>
          <pc:docMk/>
          <pc:sldMk cId="4155438003" sldId="389"/>
        </pc:sldMkLst>
        <pc:spChg chg="mod">
          <ac:chgData name="Joao Almeida das Rosas" userId="78e79f35-ba31-4c0b-a794-470629228134" providerId="ADAL" clId="{17A0FC5E-EE9B-4308-A197-FD3B6E391E54}" dt="2023-02-26T15:04:08.807" v="107"/>
          <ac:spMkLst>
            <pc:docMk/>
            <pc:sldMk cId="4155438003" sldId="389"/>
            <ac:spMk id="3" creationId="{00000000-0000-0000-0000-000000000000}"/>
          </ac:spMkLst>
        </pc:spChg>
        <pc:picChg chg="mod">
          <ac:chgData name="Joao Almeida das Rosas" userId="78e79f35-ba31-4c0b-a794-470629228134" providerId="ADAL" clId="{17A0FC5E-EE9B-4308-A197-FD3B6E391E54}" dt="2023-02-26T15:04:08.807" v="107"/>
          <ac:picMkLst>
            <pc:docMk/>
            <pc:sldMk cId="4155438003" sldId="389"/>
            <ac:picMk id="4" creationId="{00000000-0000-0000-0000-000000000000}"/>
          </ac:picMkLst>
        </pc:picChg>
      </pc:sldChg>
      <pc:sldChg chg="modSp">
        <pc:chgData name="Joao Almeida das Rosas" userId="78e79f35-ba31-4c0b-a794-470629228134" providerId="ADAL" clId="{17A0FC5E-EE9B-4308-A197-FD3B6E391E54}" dt="2023-02-26T15:04:08.807" v="107"/>
        <pc:sldMkLst>
          <pc:docMk/>
          <pc:sldMk cId="1837342530" sldId="391"/>
        </pc:sldMkLst>
        <pc:spChg chg="mod">
          <ac:chgData name="Joao Almeida das Rosas" userId="78e79f35-ba31-4c0b-a794-470629228134" providerId="ADAL" clId="{17A0FC5E-EE9B-4308-A197-FD3B6E391E54}" dt="2023-02-26T15:04:08.807" v="107"/>
          <ac:spMkLst>
            <pc:docMk/>
            <pc:sldMk cId="1837342530" sldId="391"/>
            <ac:spMk id="6" creationId="{00000000-0000-0000-0000-000000000000}"/>
          </ac:spMkLst>
        </pc:spChg>
        <pc:picChg chg="mod">
          <ac:chgData name="Joao Almeida das Rosas" userId="78e79f35-ba31-4c0b-a794-470629228134" providerId="ADAL" clId="{17A0FC5E-EE9B-4308-A197-FD3B6E391E54}" dt="2023-02-26T15:04:08.807" v="107"/>
          <ac:picMkLst>
            <pc:docMk/>
            <pc:sldMk cId="1837342530" sldId="391"/>
            <ac:picMk id="4" creationId="{00000000-0000-0000-0000-000000000000}"/>
          </ac:picMkLst>
        </pc:picChg>
      </pc:sldChg>
      <pc:sldChg chg="modSp">
        <pc:chgData name="Joao Almeida das Rosas" userId="78e79f35-ba31-4c0b-a794-470629228134" providerId="ADAL" clId="{17A0FC5E-EE9B-4308-A197-FD3B6E391E54}" dt="2023-02-26T15:04:08.807" v="107"/>
        <pc:sldMkLst>
          <pc:docMk/>
          <pc:sldMk cId="2845663775" sldId="392"/>
        </pc:sldMkLst>
        <pc:spChg chg="mod">
          <ac:chgData name="Joao Almeida das Rosas" userId="78e79f35-ba31-4c0b-a794-470629228134" providerId="ADAL" clId="{17A0FC5E-EE9B-4308-A197-FD3B6E391E54}" dt="2023-02-26T15:04:08.807" v="107"/>
          <ac:spMkLst>
            <pc:docMk/>
            <pc:sldMk cId="2845663775" sldId="392"/>
            <ac:spMk id="3" creationId="{00000000-0000-0000-0000-000000000000}"/>
          </ac:spMkLst>
        </pc:spChg>
      </pc:sldChg>
      <pc:sldChg chg="modSp">
        <pc:chgData name="Joao Almeida das Rosas" userId="78e79f35-ba31-4c0b-a794-470629228134" providerId="ADAL" clId="{17A0FC5E-EE9B-4308-A197-FD3B6E391E54}" dt="2023-02-26T15:04:08.807" v="107"/>
        <pc:sldMkLst>
          <pc:docMk/>
          <pc:sldMk cId="2937205550" sldId="395"/>
        </pc:sldMkLst>
        <pc:spChg chg="mod">
          <ac:chgData name="Joao Almeida das Rosas" userId="78e79f35-ba31-4c0b-a794-470629228134" providerId="ADAL" clId="{17A0FC5E-EE9B-4308-A197-FD3B6E391E54}" dt="2023-02-26T15:04:08.807" v="107"/>
          <ac:spMkLst>
            <pc:docMk/>
            <pc:sldMk cId="2937205550" sldId="395"/>
            <ac:spMk id="5" creationId="{00000000-0000-0000-0000-000000000000}"/>
          </ac:spMkLst>
        </pc:spChg>
      </pc:sldChg>
      <pc:sldChg chg="modSp">
        <pc:chgData name="Joao Almeida das Rosas" userId="78e79f35-ba31-4c0b-a794-470629228134" providerId="ADAL" clId="{17A0FC5E-EE9B-4308-A197-FD3B6E391E54}" dt="2023-02-26T15:04:08.807" v="107"/>
        <pc:sldMkLst>
          <pc:docMk/>
          <pc:sldMk cId="2142181549" sldId="396"/>
        </pc:sldMkLst>
        <pc:picChg chg="mod">
          <ac:chgData name="Joao Almeida das Rosas" userId="78e79f35-ba31-4c0b-a794-470629228134" providerId="ADAL" clId="{17A0FC5E-EE9B-4308-A197-FD3B6E391E54}" dt="2023-02-26T15:04:08.807" v="107"/>
          <ac:picMkLst>
            <pc:docMk/>
            <pc:sldMk cId="2142181549" sldId="396"/>
            <ac:picMk id="17412" creationId="{00000000-0000-0000-0000-000000000000}"/>
          </ac:picMkLst>
        </pc:picChg>
      </pc:sldChg>
      <pc:sldChg chg="modSp mod">
        <pc:chgData name="Joao Almeida das Rosas" userId="78e79f35-ba31-4c0b-a794-470629228134" providerId="ADAL" clId="{17A0FC5E-EE9B-4308-A197-FD3B6E391E54}" dt="2023-02-26T15:06:39.869" v="150" actId="27636"/>
        <pc:sldMkLst>
          <pc:docMk/>
          <pc:sldMk cId="7479344" sldId="397"/>
        </pc:sldMkLst>
        <pc:spChg chg="mod">
          <ac:chgData name="Joao Almeida das Rosas" userId="78e79f35-ba31-4c0b-a794-470629228134" providerId="ADAL" clId="{17A0FC5E-EE9B-4308-A197-FD3B6E391E54}" dt="2023-02-26T15:06:39.869" v="150" actId="27636"/>
          <ac:spMkLst>
            <pc:docMk/>
            <pc:sldMk cId="7479344" sldId="397"/>
            <ac:spMk id="18434" creationId="{00000000-0000-0000-0000-000000000000}"/>
          </ac:spMkLst>
        </pc:spChg>
      </pc:sldChg>
      <pc:sldChg chg="modSp mod">
        <pc:chgData name="Joao Almeida das Rosas" userId="78e79f35-ba31-4c0b-a794-470629228134" providerId="ADAL" clId="{17A0FC5E-EE9B-4308-A197-FD3B6E391E54}" dt="2023-02-26T15:04:09.429" v="112" actId="27636"/>
        <pc:sldMkLst>
          <pc:docMk/>
          <pc:sldMk cId="3111342441" sldId="398"/>
        </pc:sldMkLst>
        <pc:spChg chg="mod">
          <ac:chgData name="Joao Almeida das Rosas" userId="78e79f35-ba31-4c0b-a794-470629228134" providerId="ADAL" clId="{17A0FC5E-EE9B-4308-A197-FD3B6E391E54}" dt="2023-02-26T15:04:09.429" v="112" actId="27636"/>
          <ac:spMkLst>
            <pc:docMk/>
            <pc:sldMk cId="3111342441" sldId="398"/>
            <ac:spMk id="20482" creationId="{00000000-0000-0000-0000-000000000000}"/>
          </ac:spMkLst>
        </pc:spChg>
      </pc:sldChg>
      <pc:sldChg chg="modSp">
        <pc:chgData name="Joao Almeida das Rosas" userId="78e79f35-ba31-4c0b-a794-470629228134" providerId="ADAL" clId="{17A0FC5E-EE9B-4308-A197-FD3B6E391E54}" dt="2023-02-26T15:04:08.807" v="107"/>
        <pc:sldMkLst>
          <pc:docMk/>
          <pc:sldMk cId="1862892481" sldId="399"/>
        </pc:sldMkLst>
        <pc:spChg chg="mod">
          <ac:chgData name="Joao Almeida das Rosas" userId="78e79f35-ba31-4c0b-a794-470629228134" providerId="ADAL" clId="{17A0FC5E-EE9B-4308-A197-FD3B6E391E54}" dt="2023-02-26T15:04:08.807" v="107"/>
          <ac:spMkLst>
            <pc:docMk/>
            <pc:sldMk cId="1862892481" sldId="399"/>
            <ac:spMk id="2" creationId="{00000000-0000-0000-0000-000000000000}"/>
          </ac:spMkLst>
        </pc:spChg>
        <pc:spChg chg="mod">
          <ac:chgData name="Joao Almeida das Rosas" userId="78e79f35-ba31-4c0b-a794-470629228134" providerId="ADAL" clId="{17A0FC5E-EE9B-4308-A197-FD3B6E391E54}" dt="2023-02-26T15:04:08.807" v="107"/>
          <ac:spMkLst>
            <pc:docMk/>
            <pc:sldMk cId="1862892481" sldId="399"/>
            <ac:spMk id="67587" creationId="{00000000-0000-0000-0000-000000000000}"/>
          </ac:spMkLst>
        </pc:spChg>
      </pc:sldChg>
      <pc:sldChg chg="modSp">
        <pc:chgData name="Joao Almeida das Rosas" userId="78e79f35-ba31-4c0b-a794-470629228134" providerId="ADAL" clId="{17A0FC5E-EE9B-4308-A197-FD3B6E391E54}" dt="2023-02-26T15:04:08.807" v="107"/>
        <pc:sldMkLst>
          <pc:docMk/>
          <pc:sldMk cId="4039887393" sldId="400"/>
        </pc:sldMkLst>
        <pc:spChg chg="mod">
          <ac:chgData name="Joao Almeida das Rosas" userId="78e79f35-ba31-4c0b-a794-470629228134" providerId="ADAL" clId="{17A0FC5E-EE9B-4308-A197-FD3B6E391E54}" dt="2023-02-26T15:04:08.807" v="107"/>
          <ac:spMkLst>
            <pc:docMk/>
            <pc:sldMk cId="4039887393" sldId="400"/>
            <ac:spMk id="2" creationId="{00000000-0000-0000-0000-000000000000}"/>
          </ac:spMkLst>
        </pc:spChg>
        <pc:spChg chg="mod">
          <ac:chgData name="Joao Almeida das Rosas" userId="78e79f35-ba31-4c0b-a794-470629228134" providerId="ADAL" clId="{17A0FC5E-EE9B-4308-A197-FD3B6E391E54}" dt="2023-02-26T15:04:08.807" v="107"/>
          <ac:spMkLst>
            <pc:docMk/>
            <pc:sldMk cId="4039887393" sldId="400"/>
            <ac:spMk id="5" creationId="{00000000-0000-0000-0000-000000000000}"/>
          </ac:spMkLst>
        </pc:spChg>
        <pc:spChg chg="mod">
          <ac:chgData name="Joao Almeida das Rosas" userId="78e79f35-ba31-4c0b-a794-470629228134" providerId="ADAL" clId="{17A0FC5E-EE9B-4308-A197-FD3B6E391E54}" dt="2023-02-26T15:04:08.807" v="107"/>
          <ac:spMkLst>
            <pc:docMk/>
            <pc:sldMk cId="4039887393" sldId="400"/>
            <ac:spMk id="93187" creationId="{00000000-0000-0000-0000-000000000000}"/>
          </ac:spMkLst>
        </pc:spChg>
      </pc:sldChg>
      <pc:sldChg chg="modSp">
        <pc:chgData name="Joao Almeida das Rosas" userId="78e79f35-ba31-4c0b-a794-470629228134" providerId="ADAL" clId="{17A0FC5E-EE9B-4308-A197-FD3B6E391E54}" dt="2023-02-26T15:04:08.807" v="107"/>
        <pc:sldMkLst>
          <pc:docMk/>
          <pc:sldMk cId="224738041" sldId="401"/>
        </pc:sldMkLst>
        <pc:spChg chg="mod">
          <ac:chgData name="Joao Almeida das Rosas" userId="78e79f35-ba31-4c0b-a794-470629228134" providerId="ADAL" clId="{17A0FC5E-EE9B-4308-A197-FD3B6E391E54}" dt="2023-02-26T15:04:08.807" v="107"/>
          <ac:spMkLst>
            <pc:docMk/>
            <pc:sldMk cId="224738041" sldId="401"/>
            <ac:spMk id="5" creationId="{00000000-0000-0000-0000-000000000000}"/>
          </ac:spMkLst>
        </pc:spChg>
        <pc:spChg chg="mod">
          <ac:chgData name="Joao Almeida das Rosas" userId="78e79f35-ba31-4c0b-a794-470629228134" providerId="ADAL" clId="{17A0FC5E-EE9B-4308-A197-FD3B6E391E54}" dt="2023-02-26T15:04:08.807" v="107"/>
          <ac:spMkLst>
            <pc:docMk/>
            <pc:sldMk cId="224738041" sldId="401"/>
            <ac:spMk id="24578" creationId="{00000000-0000-0000-0000-000000000000}"/>
          </ac:spMkLst>
        </pc:spChg>
      </pc:sldChg>
      <pc:sldChg chg="modSp">
        <pc:chgData name="Joao Almeida das Rosas" userId="78e79f35-ba31-4c0b-a794-470629228134" providerId="ADAL" clId="{17A0FC5E-EE9B-4308-A197-FD3B6E391E54}" dt="2023-02-26T15:04:08.807" v="107"/>
        <pc:sldMkLst>
          <pc:docMk/>
          <pc:sldMk cId="2515253543" sldId="402"/>
        </pc:sldMkLst>
        <pc:spChg chg="mod">
          <ac:chgData name="Joao Almeida das Rosas" userId="78e79f35-ba31-4c0b-a794-470629228134" providerId="ADAL" clId="{17A0FC5E-EE9B-4308-A197-FD3B6E391E54}" dt="2023-02-26T15:04:08.807" v="107"/>
          <ac:spMkLst>
            <pc:docMk/>
            <pc:sldMk cId="2515253543" sldId="402"/>
            <ac:spMk id="25602" creationId="{00000000-0000-0000-0000-000000000000}"/>
          </ac:spMkLst>
        </pc:spChg>
        <pc:picChg chg="mod">
          <ac:chgData name="Joao Almeida das Rosas" userId="78e79f35-ba31-4c0b-a794-470629228134" providerId="ADAL" clId="{17A0FC5E-EE9B-4308-A197-FD3B6E391E54}" dt="2023-02-26T15:04:08.807" v="107"/>
          <ac:picMkLst>
            <pc:docMk/>
            <pc:sldMk cId="2515253543" sldId="402"/>
            <ac:picMk id="5" creationId="{00000000-0000-0000-0000-000000000000}"/>
          </ac:picMkLst>
        </pc:picChg>
        <pc:cxnChg chg="mod">
          <ac:chgData name="Joao Almeida das Rosas" userId="78e79f35-ba31-4c0b-a794-470629228134" providerId="ADAL" clId="{17A0FC5E-EE9B-4308-A197-FD3B6E391E54}" dt="2023-02-26T15:04:08.807" v="107"/>
          <ac:cxnSpMkLst>
            <pc:docMk/>
            <pc:sldMk cId="2515253543" sldId="402"/>
            <ac:cxnSpMk id="3" creationId="{00000000-0000-0000-0000-000000000000}"/>
          </ac:cxnSpMkLst>
        </pc:cxnChg>
      </pc:sldChg>
      <pc:sldChg chg="modSp">
        <pc:chgData name="Joao Almeida das Rosas" userId="78e79f35-ba31-4c0b-a794-470629228134" providerId="ADAL" clId="{17A0FC5E-EE9B-4308-A197-FD3B6E391E54}" dt="2023-02-26T15:04:08.807" v="107"/>
        <pc:sldMkLst>
          <pc:docMk/>
          <pc:sldMk cId="1563518029" sldId="403"/>
        </pc:sldMkLst>
        <pc:spChg chg="mod">
          <ac:chgData name="Joao Almeida das Rosas" userId="78e79f35-ba31-4c0b-a794-470629228134" providerId="ADAL" clId="{17A0FC5E-EE9B-4308-A197-FD3B6E391E54}" dt="2023-02-26T15:04:08.807" v="107"/>
          <ac:spMkLst>
            <pc:docMk/>
            <pc:sldMk cId="1563518029" sldId="403"/>
            <ac:spMk id="26626" creationId="{00000000-0000-0000-0000-000000000000}"/>
          </ac:spMkLst>
        </pc:spChg>
        <pc:picChg chg="mod">
          <ac:chgData name="Joao Almeida das Rosas" userId="78e79f35-ba31-4c0b-a794-470629228134" providerId="ADAL" clId="{17A0FC5E-EE9B-4308-A197-FD3B6E391E54}" dt="2023-02-26T15:04:08.807" v="107"/>
          <ac:picMkLst>
            <pc:docMk/>
            <pc:sldMk cId="1563518029" sldId="403"/>
            <ac:picMk id="5" creationId="{00000000-0000-0000-0000-000000000000}"/>
          </ac:picMkLst>
        </pc:picChg>
        <pc:cxnChg chg="mod">
          <ac:chgData name="Joao Almeida das Rosas" userId="78e79f35-ba31-4c0b-a794-470629228134" providerId="ADAL" clId="{17A0FC5E-EE9B-4308-A197-FD3B6E391E54}" dt="2023-02-26T15:04:08.807" v="107"/>
          <ac:cxnSpMkLst>
            <pc:docMk/>
            <pc:sldMk cId="1563518029" sldId="403"/>
            <ac:cxnSpMk id="3" creationId="{00000000-0000-0000-0000-000000000000}"/>
          </ac:cxnSpMkLst>
        </pc:cxnChg>
      </pc:sldChg>
      <pc:sldChg chg="modSp mod">
        <pc:chgData name="Joao Almeida das Rosas" userId="78e79f35-ba31-4c0b-a794-470629228134" providerId="ADAL" clId="{17A0FC5E-EE9B-4308-A197-FD3B6E391E54}" dt="2023-02-26T15:06:39.892" v="151" actId="27636"/>
        <pc:sldMkLst>
          <pc:docMk/>
          <pc:sldMk cId="3579574665" sldId="406"/>
        </pc:sldMkLst>
        <pc:spChg chg="mod">
          <ac:chgData name="Joao Almeida das Rosas" userId="78e79f35-ba31-4c0b-a794-470629228134" providerId="ADAL" clId="{17A0FC5E-EE9B-4308-A197-FD3B6E391E54}" dt="2023-02-26T15:06:39.892" v="151" actId="27636"/>
          <ac:spMkLst>
            <pc:docMk/>
            <pc:sldMk cId="3579574665" sldId="406"/>
            <ac:spMk id="100355" creationId="{00000000-0000-0000-0000-000000000000}"/>
          </ac:spMkLst>
        </pc:spChg>
      </pc:sldChg>
      <pc:sldChg chg="modSp mod">
        <pc:chgData name="Joao Almeida das Rosas" userId="78e79f35-ba31-4c0b-a794-470629228134" providerId="ADAL" clId="{17A0FC5E-EE9B-4308-A197-FD3B6E391E54}" dt="2023-02-26T15:06:39.905" v="152" actId="27636"/>
        <pc:sldMkLst>
          <pc:docMk/>
          <pc:sldMk cId="1831380696" sldId="407"/>
        </pc:sldMkLst>
        <pc:spChg chg="mod">
          <ac:chgData name="Joao Almeida das Rosas" userId="78e79f35-ba31-4c0b-a794-470629228134" providerId="ADAL" clId="{17A0FC5E-EE9B-4308-A197-FD3B6E391E54}" dt="2023-02-26T15:06:39.905" v="152" actId="27636"/>
          <ac:spMkLst>
            <pc:docMk/>
            <pc:sldMk cId="1831380696" sldId="407"/>
            <ac:spMk id="101379" creationId="{00000000-0000-0000-0000-000000000000}"/>
          </ac:spMkLst>
        </pc:spChg>
      </pc:sldChg>
      <pc:sldChg chg="modSp mod ord modNotes">
        <pc:chgData name="Joao Almeida das Rosas" userId="78e79f35-ba31-4c0b-a794-470629228134" providerId="ADAL" clId="{17A0FC5E-EE9B-4308-A197-FD3B6E391E54}" dt="2023-02-26T20:35:53.301" v="1668" actId="790"/>
        <pc:sldMkLst>
          <pc:docMk/>
          <pc:sldMk cId="3866688268" sldId="411"/>
        </pc:sldMkLst>
        <pc:spChg chg="mod">
          <ac:chgData name="Joao Almeida das Rosas" userId="78e79f35-ba31-4c0b-a794-470629228134" providerId="ADAL" clId="{17A0FC5E-EE9B-4308-A197-FD3B6E391E54}" dt="2023-02-26T19:50:51.124" v="1590" actId="1076"/>
          <ac:spMkLst>
            <pc:docMk/>
            <pc:sldMk cId="3866688268" sldId="411"/>
            <ac:spMk id="3" creationId="{00000000-0000-0000-0000-000000000000}"/>
          </ac:spMkLst>
        </pc:spChg>
        <pc:spChg chg="mod">
          <ac:chgData name="Joao Almeida das Rosas" userId="78e79f35-ba31-4c0b-a794-470629228134" providerId="ADAL" clId="{17A0FC5E-EE9B-4308-A197-FD3B6E391E54}" dt="2023-02-26T20:34:37.568" v="1591" actId="313"/>
          <ac:spMkLst>
            <pc:docMk/>
            <pc:sldMk cId="3866688268" sldId="411"/>
            <ac:spMk id="5" creationId="{00000000-0000-0000-0000-000000000000}"/>
          </ac:spMkLst>
        </pc:spChg>
        <pc:spChg chg="mod">
          <ac:chgData name="Joao Almeida das Rosas" userId="78e79f35-ba31-4c0b-a794-470629228134" providerId="ADAL" clId="{17A0FC5E-EE9B-4308-A197-FD3B6E391E54}" dt="2023-02-26T15:04:08.807" v="107"/>
          <ac:spMkLst>
            <pc:docMk/>
            <pc:sldMk cId="3866688268" sldId="411"/>
            <ac:spMk id="8" creationId="{00000000-0000-0000-0000-000000000000}"/>
          </ac:spMkLst>
        </pc:spChg>
        <pc:spChg chg="mod">
          <ac:chgData name="Joao Almeida das Rosas" userId="78e79f35-ba31-4c0b-a794-470629228134" providerId="ADAL" clId="{17A0FC5E-EE9B-4308-A197-FD3B6E391E54}" dt="2023-02-26T19:50:51.124" v="1590" actId="1076"/>
          <ac:spMkLst>
            <pc:docMk/>
            <pc:sldMk cId="3866688268" sldId="411"/>
            <ac:spMk id="11" creationId="{00000000-0000-0000-0000-000000000000}"/>
          </ac:spMkLst>
        </pc:spChg>
        <pc:spChg chg="mod">
          <ac:chgData name="Joao Almeida das Rosas" userId="78e79f35-ba31-4c0b-a794-470629228134" providerId="ADAL" clId="{17A0FC5E-EE9B-4308-A197-FD3B6E391E54}" dt="2023-02-26T15:04:08.807" v="107"/>
          <ac:spMkLst>
            <pc:docMk/>
            <pc:sldMk cId="3866688268" sldId="411"/>
            <ac:spMk id="12" creationId="{00000000-0000-0000-0000-000000000000}"/>
          </ac:spMkLst>
        </pc:spChg>
        <pc:spChg chg="mod">
          <ac:chgData name="Joao Almeida das Rosas" userId="78e79f35-ba31-4c0b-a794-470629228134" providerId="ADAL" clId="{17A0FC5E-EE9B-4308-A197-FD3B6E391E54}" dt="2023-02-26T20:35:53.301" v="1668" actId="790"/>
          <ac:spMkLst>
            <pc:docMk/>
            <pc:sldMk cId="3866688268" sldId="411"/>
            <ac:spMk id="14" creationId="{00000000-0000-0000-0000-000000000000}"/>
          </ac:spMkLst>
        </pc:spChg>
        <pc:spChg chg="mod">
          <ac:chgData name="Joao Almeida das Rosas" userId="78e79f35-ba31-4c0b-a794-470629228134" providerId="ADAL" clId="{17A0FC5E-EE9B-4308-A197-FD3B6E391E54}" dt="2023-02-26T19:50:36.598" v="1588" actId="1076"/>
          <ac:spMkLst>
            <pc:docMk/>
            <pc:sldMk cId="3866688268" sldId="411"/>
            <ac:spMk id="16" creationId="{96FBDED0-00DE-4598-ABBB-303997CA0150}"/>
          </ac:spMkLst>
        </pc:spChg>
        <pc:picChg chg="mod">
          <ac:chgData name="Joao Almeida das Rosas" userId="78e79f35-ba31-4c0b-a794-470629228134" providerId="ADAL" clId="{17A0FC5E-EE9B-4308-A197-FD3B6E391E54}" dt="2023-02-26T19:50:51.124" v="1590" actId="1076"/>
          <ac:picMkLst>
            <pc:docMk/>
            <pc:sldMk cId="3866688268" sldId="411"/>
            <ac:picMk id="10" creationId="{00000000-0000-0000-0000-000000000000}"/>
          </ac:picMkLst>
        </pc:picChg>
        <pc:cxnChg chg="mod">
          <ac:chgData name="Joao Almeida das Rosas" userId="78e79f35-ba31-4c0b-a794-470629228134" providerId="ADAL" clId="{17A0FC5E-EE9B-4308-A197-FD3B6E391E54}" dt="2023-02-26T19:50:51.124" v="1590" actId="1076"/>
          <ac:cxnSpMkLst>
            <pc:docMk/>
            <pc:sldMk cId="3866688268" sldId="411"/>
            <ac:cxnSpMk id="13" creationId="{00000000-0000-0000-0000-000000000000}"/>
          </ac:cxnSpMkLst>
        </pc:cxnChg>
      </pc:sldChg>
      <pc:sldChg chg="addSp delSp modSp mod">
        <pc:chgData name="Joao Almeida das Rosas" userId="78e79f35-ba31-4c0b-a794-470629228134" providerId="ADAL" clId="{17A0FC5E-EE9B-4308-A197-FD3B6E391E54}" dt="2023-02-26T21:13:49.644" v="2491" actId="1076"/>
        <pc:sldMkLst>
          <pc:docMk/>
          <pc:sldMk cId="3622620208" sldId="414"/>
        </pc:sldMkLst>
        <pc:spChg chg="mod">
          <ac:chgData name="Joao Almeida das Rosas" userId="78e79f35-ba31-4c0b-a794-470629228134" providerId="ADAL" clId="{17A0FC5E-EE9B-4308-A197-FD3B6E391E54}" dt="2023-02-26T21:13:42.703" v="2490" actId="20577"/>
          <ac:spMkLst>
            <pc:docMk/>
            <pc:sldMk cId="3622620208" sldId="414"/>
            <ac:spMk id="2" creationId="{3A1FCFEE-E1BD-4C8B-8DEA-C6B27FDF473A}"/>
          </ac:spMkLst>
        </pc:spChg>
        <pc:spChg chg="del mod">
          <ac:chgData name="Joao Almeida das Rosas" userId="78e79f35-ba31-4c0b-a794-470629228134" providerId="ADAL" clId="{17A0FC5E-EE9B-4308-A197-FD3B6E391E54}" dt="2023-02-26T21:12:48.372" v="2441" actId="478"/>
          <ac:spMkLst>
            <pc:docMk/>
            <pc:sldMk cId="3622620208" sldId="414"/>
            <ac:spMk id="6" creationId="{B68DC85F-BDCB-468B-91D5-0FBC901350C0}"/>
          </ac:spMkLst>
        </pc:spChg>
        <pc:spChg chg="mod">
          <ac:chgData name="Joao Almeida das Rosas" userId="78e79f35-ba31-4c0b-a794-470629228134" providerId="ADAL" clId="{17A0FC5E-EE9B-4308-A197-FD3B6E391E54}" dt="2023-02-26T21:13:09.189" v="2448" actId="1076"/>
          <ac:spMkLst>
            <pc:docMk/>
            <pc:sldMk cId="3622620208" sldId="414"/>
            <ac:spMk id="9" creationId="{9BEE8B7F-855D-46A6-BFA4-3039C927CA47}"/>
          </ac:spMkLst>
        </pc:spChg>
        <pc:picChg chg="add mod">
          <ac:chgData name="Joao Almeida das Rosas" userId="78e79f35-ba31-4c0b-a794-470629228134" providerId="ADAL" clId="{17A0FC5E-EE9B-4308-A197-FD3B6E391E54}" dt="2023-02-26T21:13:49.644" v="2491" actId="1076"/>
          <ac:picMkLst>
            <pc:docMk/>
            <pc:sldMk cId="3622620208" sldId="414"/>
            <ac:picMk id="4" creationId="{BBD5A80A-8380-4A5F-4D60-8C104BB012DD}"/>
          </ac:picMkLst>
        </pc:picChg>
        <pc:picChg chg="del mod">
          <ac:chgData name="Joao Almeida das Rosas" userId="78e79f35-ba31-4c0b-a794-470629228134" providerId="ADAL" clId="{17A0FC5E-EE9B-4308-A197-FD3B6E391E54}" dt="2023-02-26T21:12:50.060" v="2442" actId="478"/>
          <ac:picMkLst>
            <pc:docMk/>
            <pc:sldMk cId="3622620208" sldId="414"/>
            <ac:picMk id="7" creationId="{35BDCF3C-820B-4612-8C71-E5C629F7D660}"/>
          </ac:picMkLst>
        </pc:picChg>
      </pc:sldChg>
      <pc:sldChg chg="modSp del">
        <pc:chgData name="Joao Almeida das Rosas" userId="78e79f35-ba31-4c0b-a794-470629228134" providerId="ADAL" clId="{17A0FC5E-EE9B-4308-A197-FD3B6E391E54}" dt="2023-02-26T21:14:13.372" v="2492" actId="47"/>
        <pc:sldMkLst>
          <pc:docMk/>
          <pc:sldMk cId="3457240479" sldId="415"/>
        </pc:sldMkLst>
        <pc:spChg chg="mod">
          <ac:chgData name="Joao Almeida das Rosas" userId="78e79f35-ba31-4c0b-a794-470629228134" providerId="ADAL" clId="{17A0FC5E-EE9B-4308-A197-FD3B6E391E54}" dt="2023-02-26T15:04:08.807" v="107"/>
          <ac:spMkLst>
            <pc:docMk/>
            <pc:sldMk cId="3457240479" sldId="415"/>
            <ac:spMk id="6" creationId="{6B2AA7A9-B875-4081-AA73-6A0567970100}"/>
          </ac:spMkLst>
        </pc:spChg>
        <pc:picChg chg="mod">
          <ac:chgData name="Joao Almeida das Rosas" userId="78e79f35-ba31-4c0b-a794-470629228134" providerId="ADAL" clId="{17A0FC5E-EE9B-4308-A197-FD3B6E391E54}" dt="2023-02-26T15:04:08.807" v="107"/>
          <ac:picMkLst>
            <pc:docMk/>
            <pc:sldMk cId="3457240479" sldId="415"/>
            <ac:picMk id="8" creationId="{A3ADF2E3-8193-4701-ACE6-2FE1DADA8B8F}"/>
          </ac:picMkLst>
        </pc:picChg>
      </pc:sldChg>
      <pc:sldChg chg="addSp delSp modSp mod ord chgLayout modNotes">
        <pc:chgData name="Joao Almeida das Rosas" userId="78e79f35-ba31-4c0b-a794-470629228134" providerId="ADAL" clId="{17A0FC5E-EE9B-4308-A197-FD3B6E391E54}" dt="2023-02-26T20:46:08.718" v="2168" actId="1076"/>
        <pc:sldMkLst>
          <pc:docMk/>
          <pc:sldMk cId="581866960" sldId="416"/>
        </pc:sldMkLst>
        <pc:spChg chg="mod ord">
          <ac:chgData name="Joao Almeida das Rosas" userId="78e79f35-ba31-4c0b-a794-470629228134" providerId="ADAL" clId="{17A0FC5E-EE9B-4308-A197-FD3B6E391E54}" dt="2023-02-26T20:39:07.672" v="1690" actId="700"/>
          <ac:spMkLst>
            <pc:docMk/>
            <pc:sldMk cId="581866960" sldId="416"/>
            <ac:spMk id="2" creationId="{00000000-0000-0000-0000-000000000000}"/>
          </ac:spMkLst>
        </pc:spChg>
        <pc:spChg chg="mod ord">
          <ac:chgData name="Joao Almeida das Rosas" userId="78e79f35-ba31-4c0b-a794-470629228134" providerId="ADAL" clId="{17A0FC5E-EE9B-4308-A197-FD3B6E391E54}" dt="2023-02-26T20:39:07.672" v="1690" actId="700"/>
          <ac:spMkLst>
            <pc:docMk/>
            <pc:sldMk cId="581866960" sldId="416"/>
            <ac:spMk id="3" creationId="{11551E3D-FD34-47B7-9BC5-CD7F17FBE057}"/>
          </ac:spMkLst>
        </pc:spChg>
        <pc:spChg chg="mod ord">
          <ac:chgData name="Joao Almeida das Rosas" userId="78e79f35-ba31-4c0b-a794-470629228134" providerId="ADAL" clId="{17A0FC5E-EE9B-4308-A197-FD3B6E391E54}" dt="2023-02-26T20:39:07.672" v="1690" actId="700"/>
          <ac:spMkLst>
            <pc:docMk/>
            <pc:sldMk cId="581866960" sldId="416"/>
            <ac:spMk id="4" creationId="{4B142340-8029-4510-9A5C-0113FC545ED4}"/>
          </ac:spMkLst>
        </pc:spChg>
        <pc:spChg chg="mod">
          <ac:chgData name="Joao Almeida das Rosas" userId="78e79f35-ba31-4c0b-a794-470629228134" providerId="ADAL" clId="{17A0FC5E-EE9B-4308-A197-FD3B6E391E54}" dt="2023-02-26T15:04:08.807" v="107"/>
          <ac:spMkLst>
            <pc:docMk/>
            <pc:sldMk cId="581866960" sldId="416"/>
            <ac:spMk id="6" creationId="{00000000-0000-0000-0000-000000000000}"/>
          </ac:spMkLst>
        </pc:spChg>
        <pc:spChg chg="add mod ord">
          <ac:chgData name="Joao Almeida das Rosas" userId="78e79f35-ba31-4c0b-a794-470629228134" providerId="ADAL" clId="{17A0FC5E-EE9B-4308-A197-FD3B6E391E54}" dt="2023-02-26T20:45:42.045" v="2160" actId="27636"/>
          <ac:spMkLst>
            <pc:docMk/>
            <pc:sldMk cId="581866960" sldId="416"/>
            <ac:spMk id="7" creationId="{08198354-A03C-E344-0E61-8A67237A8DD1}"/>
          </ac:spMkLst>
        </pc:spChg>
        <pc:spChg chg="mod">
          <ac:chgData name="Joao Almeida das Rosas" userId="78e79f35-ba31-4c0b-a794-470629228134" providerId="ADAL" clId="{17A0FC5E-EE9B-4308-A197-FD3B6E391E54}" dt="2023-02-26T15:04:08.807" v="107"/>
          <ac:spMkLst>
            <pc:docMk/>
            <pc:sldMk cId="581866960" sldId="416"/>
            <ac:spMk id="8" creationId="{00000000-0000-0000-0000-000000000000}"/>
          </ac:spMkLst>
        </pc:spChg>
        <pc:spChg chg="mod">
          <ac:chgData name="Joao Almeida das Rosas" userId="78e79f35-ba31-4c0b-a794-470629228134" providerId="ADAL" clId="{17A0FC5E-EE9B-4308-A197-FD3B6E391E54}" dt="2023-02-26T15:04:08.807" v="107"/>
          <ac:spMkLst>
            <pc:docMk/>
            <pc:sldMk cId="581866960" sldId="416"/>
            <ac:spMk id="11" creationId="{80E401EB-846B-4583-8DCD-2D7E256A8919}"/>
          </ac:spMkLst>
        </pc:spChg>
        <pc:picChg chg="del mod">
          <ac:chgData name="Joao Almeida das Rosas" userId="78e79f35-ba31-4c0b-a794-470629228134" providerId="ADAL" clId="{17A0FC5E-EE9B-4308-A197-FD3B6E391E54}" dt="2023-02-26T20:41:54.070" v="1857" actId="478"/>
          <ac:picMkLst>
            <pc:docMk/>
            <pc:sldMk cId="581866960" sldId="416"/>
            <ac:picMk id="5" creationId="{00000000-0000-0000-0000-000000000000}"/>
          </ac:picMkLst>
        </pc:picChg>
        <pc:picChg chg="del mod">
          <ac:chgData name="Joao Almeida das Rosas" userId="78e79f35-ba31-4c0b-a794-470629228134" providerId="ADAL" clId="{17A0FC5E-EE9B-4308-A197-FD3B6E391E54}" dt="2023-02-26T20:44:27.139" v="2040" actId="478"/>
          <ac:picMkLst>
            <pc:docMk/>
            <pc:sldMk cId="581866960" sldId="416"/>
            <ac:picMk id="9" creationId="{00000000-0000-0000-0000-000000000000}"/>
          </ac:picMkLst>
        </pc:picChg>
        <pc:picChg chg="del mod">
          <ac:chgData name="Joao Almeida das Rosas" userId="78e79f35-ba31-4c0b-a794-470629228134" providerId="ADAL" clId="{17A0FC5E-EE9B-4308-A197-FD3B6E391E54}" dt="2023-02-26T20:46:04.554" v="2166" actId="478"/>
          <ac:picMkLst>
            <pc:docMk/>
            <pc:sldMk cId="581866960" sldId="416"/>
            <ac:picMk id="10" creationId="{00000000-0000-0000-0000-000000000000}"/>
          </ac:picMkLst>
        </pc:picChg>
        <pc:picChg chg="add mod">
          <ac:chgData name="Joao Almeida das Rosas" userId="78e79f35-ba31-4c0b-a794-470629228134" providerId="ADAL" clId="{17A0FC5E-EE9B-4308-A197-FD3B6E391E54}" dt="2023-02-26T20:45:45.869" v="2161" actId="1076"/>
          <ac:picMkLst>
            <pc:docMk/>
            <pc:sldMk cId="581866960" sldId="416"/>
            <ac:picMk id="13" creationId="{562C398C-F33A-4A11-FB9F-84F0691AF406}"/>
          </ac:picMkLst>
        </pc:picChg>
        <pc:picChg chg="add mod">
          <ac:chgData name="Joao Almeida das Rosas" userId="78e79f35-ba31-4c0b-a794-470629228134" providerId="ADAL" clId="{17A0FC5E-EE9B-4308-A197-FD3B6E391E54}" dt="2023-02-26T20:45:48.076" v="2162" actId="1076"/>
          <ac:picMkLst>
            <pc:docMk/>
            <pc:sldMk cId="581866960" sldId="416"/>
            <ac:picMk id="15" creationId="{9F3E3FC1-4C5D-3E6E-C463-44A2D30035F0}"/>
          </ac:picMkLst>
        </pc:picChg>
        <pc:picChg chg="add mod">
          <ac:chgData name="Joao Almeida das Rosas" userId="78e79f35-ba31-4c0b-a794-470629228134" providerId="ADAL" clId="{17A0FC5E-EE9B-4308-A197-FD3B6E391E54}" dt="2023-02-26T20:46:08.718" v="2168" actId="1076"/>
          <ac:picMkLst>
            <pc:docMk/>
            <pc:sldMk cId="581866960" sldId="416"/>
            <ac:picMk id="17" creationId="{0561C3A5-2361-8DAC-8076-7F61A2D4E4AD}"/>
          </ac:picMkLst>
        </pc:picChg>
      </pc:sldChg>
      <pc:sldChg chg="modSp del modNotes">
        <pc:chgData name="Joao Almeida das Rosas" userId="78e79f35-ba31-4c0b-a794-470629228134" providerId="ADAL" clId="{17A0FC5E-EE9B-4308-A197-FD3B6E391E54}" dt="2023-02-26T20:55:43.400" v="2276" actId="47"/>
        <pc:sldMkLst>
          <pc:docMk/>
          <pc:sldMk cId="4224324670" sldId="432"/>
        </pc:sldMkLst>
        <pc:spChg chg="mod">
          <ac:chgData name="Joao Almeida das Rosas" userId="78e79f35-ba31-4c0b-a794-470629228134" providerId="ADAL" clId="{17A0FC5E-EE9B-4308-A197-FD3B6E391E54}" dt="2023-02-26T15:04:08.807" v="107"/>
          <ac:spMkLst>
            <pc:docMk/>
            <pc:sldMk cId="4224324670" sldId="432"/>
            <ac:spMk id="5" creationId="{00000000-0000-0000-0000-000000000000}"/>
          </ac:spMkLst>
        </pc:spChg>
        <pc:spChg chg="mod">
          <ac:chgData name="Joao Almeida das Rosas" userId="78e79f35-ba31-4c0b-a794-470629228134" providerId="ADAL" clId="{17A0FC5E-EE9B-4308-A197-FD3B6E391E54}" dt="2023-02-26T15:04:08.807" v="107"/>
          <ac:spMkLst>
            <pc:docMk/>
            <pc:sldMk cId="4224324670" sldId="432"/>
            <ac:spMk id="7" creationId="{00000000-0000-0000-0000-000000000000}"/>
          </ac:spMkLst>
        </pc:spChg>
        <pc:picChg chg="mod">
          <ac:chgData name="Joao Almeida das Rosas" userId="78e79f35-ba31-4c0b-a794-470629228134" providerId="ADAL" clId="{17A0FC5E-EE9B-4308-A197-FD3B6E391E54}" dt="2023-02-26T15:04:08.807" v="107"/>
          <ac:picMkLst>
            <pc:docMk/>
            <pc:sldMk cId="4224324670" sldId="432"/>
            <ac:picMk id="6146" creationId="{00000000-0000-0000-0000-000000000000}"/>
          </ac:picMkLst>
        </pc:picChg>
      </pc:sldChg>
      <pc:sldChg chg="modSp modNotes">
        <pc:chgData name="Joao Almeida das Rosas" userId="78e79f35-ba31-4c0b-a794-470629228134" providerId="ADAL" clId="{17A0FC5E-EE9B-4308-A197-FD3B6E391E54}" dt="2023-02-26T15:04:08.807" v="107"/>
        <pc:sldMkLst>
          <pc:docMk/>
          <pc:sldMk cId="1644681681" sldId="434"/>
        </pc:sldMkLst>
        <pc:spChg chg="mod">
          <ac:chgData name="Joao Almeida das Rosas" userId="78e79f35-ba31-4c0b-a794-470629228134" providerId="ADAL" clId="{17A0FC5E-EE9B-4308-A197-FD3B6E391E54}" dt="2023-02-26T15:04:08.807" v="107"/>
          <ac:spMkLst>
            <pc:docMk/>
            <pc:sldMk cId="1644681681" sldId="434"/>
            <ac:spMk id="6" creationId="{00000000-0000-0000-0000-000000000000}"/>
          </ac:spMkLst>
        </pc:spChg>
        <pc:spChg chg="mod">
          <ac:chgData name="Joao Almeida das Rosas" userId="78e79f35-ba31-4c0b-a794-470629228134" providerId="ADAL" clId="{17A0FC5E-EE9B-4308-A197-FD3B6E391E54}" dt="2023-02-26T15:04:08.807" v="107"/>
          <ac:spMkLst>
            <pc:docMk/>
            <pc:sldMk cId="1644681681" sldId="434"/>
            <ac:spMk id="7" creationId="{00000000-0000-0000-0000-000000000000}"/>
          </ac:spMkLst>
        </pc:spChg>
        <pc:spChg chg="mod">
          <ac:chgData name="Joao Almeida das Rosas" userId="78e79f35-ba31-4c0b-a794-470629228134" providerId="ADAL" clId="{17A0FC5E-EE9B-4308-A197-FD3B6E391E54}" dt="2023-02-26T15:04:08.807" v="107"/>
          <ac:spMkLst>
            <pc:docMk/>
            <pc:sldMk cId="1644681681" sldId="434"/>
            <ac:spMk id="9" creationId="{00000000-0000-0000-0000-000000000000}"/>
          </ac:spMkLst>
        </pc:spChg>
        <pc:picChg chg="mod">
          <ac:chgData name="Joao Almeida das Rosas" userId="78e79f35-ba31-4c0b-a794-470629228134" providerId="ADAL" clId="{17A0FC5E-EE9B-4308-A197-FD3B6E391E54}" dt="2023-02-26T15:04:08.807" v="107"/>
          <ac:picMkLst>
            <pc:docMk/>
            <pc:sldMk cId="1644681681" sldId="434"/>
            <ac:picMk id="5122" creationId="{00000000-0000-0000-0000-000000000000}"/>
          </ac:picMkLst>
        </pc:picChg>
      </pc:sldChg>
      <pc:sldChg chg="modSp modNotes">
        <pc:chgData name="Joao Almeida das Rosas" userId="78e79f35-ba31-4c0b-a794-470629228134" providerId="ADAL" clId="{17A0FC5E-EE9B-4308-A197-FD3B6E391E54}" dt="2023-02-26T15:04:08.807" v="107"/>
        <pc:sldMkLst>
          <pc:docMk/>
          <pc:sldMk cId="133708474" sldId="435"/>
        </pc:sldMkLst>
        <pc:spChg chg="mod">
          <ac:chgData name="Joao Almeida das Rosas" userId="78e79f35-ba31-4c0b-a794-470629228134" providerId="ADAL" clId="{17A0FC5E-EE9B-4308-A197-FD3B6E391E54}" dt="2023-02-26T15:04:08.807" v="107"/>
          <ac:spMkLst>
            <pc:docMk/>
            <pc:sldMk cId="133708474" sldId="435"/>
            <ac:spMk id="6" creationId="{00000000-0000-0000-0000-000000000000}"/>
          </ac:spMkLst>
        </pc:spChg>
        <pc:spChg chg="mod">
          <ac:chgData name="Joao Almeida das Rosas" userId="78e79f35-ba31-4c0b-a794-470629228134" providerId="ADAL" clId="{17A0FC5E-EE9B-4308-A197-FD3B6E391E54}" dt="2023-02-26T15:04:08.807" v="107"/>
          <ac:spMkLst>
            <pc:docMk/>
            <pc:sldMk cId="133708474" sldId="435"/>
            <ac:spMk id="7" creationId="{00000000-0000-0000-0000-000000000000}"/>
          </ac:spMkLst>
        </pc:spChg>
        <pc:spChg chg="mod">
          <ac:chgData name="Joao Almeida das Rosas" userId="78e79f35-ba31-4c0b-a794-470629228134" providerId="ADAL" clId="{17A0FC5E-EE9B-4308-A197-FD3B6E391E54}" dt="2023-02-26T15:04:08.807" v="107"/>
          <ac:spMkLst>
            <pc:docMk/>
            <pc:sldMk cId="133708474" sldId="435"/>
            <ac:spMk id="9" creationId="{00000000-0000-0000-0000-000000000000}"/>
          </ac:spMkLst>
        </pc:spChg>
        <pc:picChg chg="mod">
          <ac:chgData name="Joao Almeida das Rosas" userId="78e79f35-ba31-4c0b-a794-470629228134" providerId="ADAL" clId="{17A0FC5E-EE9B-4308-A197-FD3B6E391E54}" dt="2023-02-26T15:04:08.807" v="107"/>
          <ac:picMkLst>
            <pc:docMk/>
            <pc:sldMk cId="133708474" sldId="435"/>
            <ac:picMk id="2050" creationId="{00000000-0000-0000-0000-000000000000}"/>
          </ac:picMkLst>
        </pc:picChg>
      </pc:sldChg>
      <pc:sldChg chg="modSp modNotes">
        <pc:chgData name="Joao Almeida das Rosas" userId="78e79f35-ba31-4c0b-a794-470629228134" providerId="ADAL" clId="{17A0FC5E-EE9B-4308-A197-FD3B6E391E54}" dt="2023-02-26T15:04:08.807" v="107"/>
        <pc:sldMkLst>
          <pc:docMk/>
          <pc:sldMk cId="643436074" sldId="436"/>
        </pc:sldMkLst>
        <pc:spChg chg="mod">
          <ac:chgData name="Joao Almeida das Rosas" userId="78e79f35-ba31-4c0b-a794-470629228134" providerId="ADAL" clId="{17A0FC5E-EE9B-4308-A197-FD3B6E391E54}" dt="2023-02-26T15:04:08.807" v="107"/>
          <ac:spMkLst>
            <pc:docMk/>
            <pc:sldMk cId="643436074" sldId="436"/>
            <ac:spMk id="5" creationId="{00000000-0000-0000-0000-000000000000}"/>
          </ac:spMkLst>
        </pc:spChg>
        <pc:spChg chg="mod">
          <ac:chgData name="Joao Almeida das Rosas" userId="78e79f35-ba31-4c0b-a794-470629228134" providerId="ADAL" clId="{17A0FC5E-EE9B-4308-A197-FD3B6E391E54}" dt="2023-02-26T15:04:08.807" v="107"/>
          <ac:spMkLst>
            <pc:docMk/>
            <pc:sldMk cId="643436074" sldId="436"/>
            <ac:spMk id="6" creationId="{00000000-0000-0000-0000-000000000000}"/>
          </ac:spMkLst>
        </pc:spChg>
        <pc:spChg chg="mod">
          <ac:chgData name="Joao Almeida das Rosas" userId="78e79f35-ba31-4c0b-a794-470629228134" providerId="ADAL" clId="{17A0FC5E-EE9B-4308-A197-FD3B6E391E54}" dt="2023-02-26T15:04:08.807" v="107"/>
          <ac:spMkLst>
            <pc:docMk/>
            <pc:sldMk cId="643436074" sldId="436"/>
            <ac:spMk id="7" creationId="{00000000-0000-0000-0000-000000000000}"/>
          </ac:spMkLst>
        </pc:spChg>
        <pc:spChg chg="mod">
          <ac:chgData name="Joao Almeida das Rosas" userId="78e79f35-ba31-4c0b-a794-470629228134" providerId="ADAL" clId="{17A0FC5E-EE9B-4308-A197-FD3B6E391E54}" dt="2023-02-26T15:04:08.807" v="107"/>
          <ac:spMkLst>
            <pc:docMk/>
            <pc:sldMk cId="643436074" sldId="436"/>
            <ac:spMk id="9" creationId="{00000000-0000-0000-0000-000000000000}"/>
          </ac:spMkLst>
        </pc:spChg>
        <pc:picChg chg="mod">
          <ac:chgData name="Joao Almeida das Rosas" userId="78e79f35-ba31-4c0b-a794-470629228134" providerId="ADAL" clId="{17A0FC5E-EE9B-4308-A197-FD3B6E391E54}" dt="2023-02-26T15:04:08.807" v="107"/>
          <ac:picMkLst>
            <pc:docMk/>
            <pc:sldMk cId="643436074" sldId="436"/>
            <ac:picMk id="3074" creationId="{00000000-0000-0000-0000-000000000000}"/>
          </ac:picMkLst>
        </pc:picChg>
      </pc:sldChg>
      <pc:sldChg chg="modSp modNotes">
        <pc:chgData name="Joao Almeida das Rosas" userId="78e79f35-ba31-4c0b-a794-470629228134" providerId="ADAL" clId="{17A0FC5E-EE9B-4308-A197-FD3B6E391E54}" dt="2023-02-26T15:04:08.807" v="107"/>
        <pc:sldMkLst>
          <pc:docMk/>
          <pc:sldMk cId="2372201271" sldId="437"/>
        </pc:sldMkLst>
        <pc:spChg chg="mod">
          <ac:chgData name="Joao Almeida das Rosas" userId="78e79f35-ba31-4c0b-a794-470629228134" providerId="ADAL" clId="{17A0FC5E-EE9B-4308-A197-FD3B6E391E54}" dt="2023-02-26T15:04:08.807" v="107"/>
          <ac:spMkLst>
            <pc:docMk/>
            <pc:sldMk cId="2372201271" sldId="437"/>
            <ac:spMk id="5" creationId="{00000000-0000-0000-0000-000000000000}"/>
          </ac:spMkLst>
        </pc:spChg>
        <pc:spChg chg="mod">
          <ac:chgData name="Joao Almeida das Rosas" userId="78e79f35-ba31-4c0b-a794-470629228134" providerId="ADAL" clId="{17A0FC5E-EE9B-4308-A197-FD3B6E391E54}" dt="2023-02-26T15:04:08.807" v="107"/>
          <ac:spMkLst>
            <pc:docMk/>
            <pc:sldMk cId="2372201271" sldId="437"/>
            <ac:spMk id="6" creationId="{00000000-0000-0000-0000-000000000000}"/>
          </ac:spMkLst>
        </pc:spChg>
        <pc:spChg chg="mod">
          <ac:chgData name="Joao Almeida das Rosas" userId="78e79f35-ba31-4c0b-a794-470629228134" providerId="ADAL" clId="{17A0FC5E-EE9B-4308-A197-FD3B6E391E54}" dt="2023-02-26T15:04:08.807" v="107"/>
          <ac:spMkLst>
            <pc:docMk/>
            <pc:sldMk cId="2372201271" sldId="437"/>
            <ac:spMk id="7" creationId="{00000000-0000-0000-0000-000000000000}"/>
          </ac:spMkLst>
        </pc:spChg>
        <pc:spChg chg="mod">
          <ac:chgData name="Joao Almeida das Rosas" userId="78e79f35-ba31-4c0b-a794-470629228134" providerId="ADAL" clId="{17A0FC5E-EE9B-4308-A197-FD3B6E391E54}" dt="2023-02-26T15:04:08.807" v="107"/>
          <ac:spMkLst>
            <pc:docMk/>
            <pc:sldMk cId="2372201271" sldId="437"/>
            <ac:spMk id="9" creationId="{00000000-0000-0000-0000-000000000000}"/>
          </ac:spMkLst>
        </pc:spChg>
        <pc:picChg chg="mod">
          <ac:chgData name="Joao Almeida das Rosas" userId="78e79f35-ba31-4c0b-a794-470629228134" providerId="ADAL" clId="{17A0FC5E-EE9B-4308-A197-FD3B6E391E54}" dt="2023-02-26T15:04:08.807" v="107"/>
          <ac:picMkLst>
            <pc:docMk/>
            <pc:sldMk cId="2372201271" sldId="437"/>
            <ac:picMk id="4098" creationId="{00000000-0000-0000-0000-000000000000}"/>
          </ac:picMkLst>
        </pc:picChg>
      </pc:sldChg>
      <pc:sldChg chg="modSp mod modNotes">
        <pc:chgData name="Joao Almeida das Rosas" userId="78e79f35-ba31-4c0b-a794-470629228134" providerId="ADAL" clId="{17A0FC5E-EE9B-4308-A197-FD3B6E391E54}" dt="2023-02-26T15:04:09.367" v="108" actId="27636"/>
        <pc:sldMkLst>
          <pc:docMk/>
          <pc:sldMk cId="490209355" sldId="438"/>
        </pc:sldMkLst>
        <pc:spChg chg="mod">
          <ac:chgData name="Joao Almeida das Rosas" userId="78e79f35-ba31-4c0b-a794-470629228134" providerId="ADAL" clId="{17A0FC5E-EE9B-4308-A197-FD3B6E391E54}" dt="2023-02-26T15:04:09.367" v="108" actId="27636"/>
          <ac:spMkLst>
            <pc:docMk/>
            <pc:sldMk cId="490209355" sldId="438"/>
            <ac:spMk id="6"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9"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12"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13"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14"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15"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16"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20"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21"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23" creationId="{00000000-0000-0000-0000-000000000000}"/>
          </ac:spMkLst>
        </pc:spChg>
        <pc:spChg chg="mod">
          <ac:chgData name="Joao Almeida das Rosas" userId="78e79f35-ba31-4c0b-a794-470629228134" providerId="ADAL" clId="{17A0FC5E-EE9B-4308-A197-FD3B6E391E54}" dt="2023-02-26T15:04:08.807" v="107"/>
          <ac:spMkLst>
            <pc:docMk/>
            <pc:sldMk cId="490209355" sldId="438"/>
            <ac:spMk id="24" creationId="{00000000-0000-0000-0000-000000000000}"/>
          </ac:spMkLst>
        </pc:spChg>
        <pc:grpChg chg="mod">
          <ac:chgData name="Joao Almeida das Rosas" userId="78e79f35-ba31-4c0b-a794-470629228134" providerId="ADAL" clId="{17A0FC5E-EE9B-4308-A197-FD3B6E391E54}" dt="2023-02-26T15:04:08.807" v="107"/>
          <ac:grpSpMkLst>
            <pc:docMk/>
            <pc:sldMk cId="490209355" sldId="438"/>
            <ac:grpSpMk id="22" creationId="{00000000-0000-0000-0000-000000000000}"/>
          </ac:grpSpMkLst>
        </pc:grpChg>
        <pc:picChg chg="mod">
          <ac:chgData name="Joao Almeida das Rosas" userId="78e79f35-ba31-4c0b-a794-470629228134" providerId="ADAL" clId="{17A0FC5E-EE9B-4308-A197-FD3B6E391E54}" dt="2023-02-26T15:04:08.807" v="107"/>
          <ac:picMkLst>
            <pc:docMk/>
            <pc:sldMk cId="490209355" sldId="438"/>
            <ac:picMk id="8" creationId="{00000000-0000-0000-0000-000000000000}"/>
          </ac:picMkLst>
        </pc:picChg>
        <pc:cxnChg chg="mod">
          <ac:chgData name="Joao Almeida das Rosas" userId="78e79f35-ba31-4c0b-a794-470629228134" providerId="ADAL" clId="{17A0FC5E-EE9B-4308-A197-FD3B6E391E54}" dt="2023-02-26T15:04:08.807" v="107"/>
          <ac:cxnSpMkLst>
            <pc:docMk/>
            <pc:sldMk cId="490209355" sldId="438"/>
            <ac:cxnSpMk id="17" creationId="{00000000-0000-0000-0000-000000000000}"/>
          </ac:cxnSpMkLst>
        </pc:cxnChg>
        <pc:cxnChg chg="mod">
          <ac:chgData name="Joao Almeida das Rosas" userId="78e79f35-ba31-4c0b-a794-470629228134" providerId="ADAL" clId="{17A0FC5E-EE9B-4308-A197-FD3B6E391E54}" dt="2023-02-26T15:04:08.807" v="107"/>
          <ac:cxnSpMkLst>
            <pc:docMk/>
            <pc:sldMk cId="490209355" sldId="438"/>
            <ac:cxnSpMk id="19" creationId="{00000000-0000-0000-0000-000000000000}"/>
          </ac:cxnSpMkLst>
        </pc:cxnChg>
      </pc:sldChg>
      <pc:sldChg chg="modSp ord">
        <pc:chgData name="Joao Almeida das Rosas" userId="78e79f35-ba31-4c0b-a794-470629228134" providerId="ADAL" clId="{17A0FC5E-EE9B-4308-A197-FD3B6E391E54}" dt="2023-02-26T19:48:49.614" v="1575"/>
        <pc:sldMkLst>
          <pc:docMk/>
          <pc:sldMk cId="167543348" sldId="445"/>
        </pc:sldMkLst>
        <pc:spChg chg="mod">
          <ac:chgData name="Joao Almeida das Rosas" userId="78e79f35-ba31-4c0b-a794-470629228134" providerId="ADAL" clId="{17A0FC5E-EE9B-4308-A197-FD3B6E391E54}" dt="2023-02-26T15:04:08.807" v="107"/>
          <ac:spMkLst>
            <pc:docMk/>
            <pc:sldMk cId="167543348" sldId="445"/>
            <ac:spMk id="158723" creationId="{00000000-0000-0000-0000-000000000000}"/>
          </ac:spMkLst>
        </pc:spChg>
      </pc:sldChg>
      <pc:sldChg chg="modSp">
        <pc:chgData name="Joao Almeida das Rosas" userId="78e79f35-ba31-4c0b-a794-470629228134" providerId="ADAL" clId="{17A0FC5E-EE9B-4308-A197-FD3B6E391E54}" dt="2023-02-26T15:04:08.807" v="107"/>
        <pc:sldMkLst>
          <pc:docMk/>
          <pc:sldMk cId="1206578690" sldId="447"/>
        </pc:sldMkLst>
        <pc:spChg chg="mod">
          <ac:chgData name="Joao Almeida das Rosas" userId="78e79f35-ba31-4c0b-a794-470629228134" providerId="ADAL" clId="{17A0FC5E-EE9B-4308-A197-FD3B6E391E54}" dt="2023-02-26T15:04:08.807" v="107"/>
          <ac:spMkLst>
            <pc:docMk/>
            <pc:sldMk cId="1206578690" sldId="447"/>
            <ac:spMk id="3" creationId="{00000000-0000-0000-0000-000000000000}"/>
          </ac:spMkLst>
        </pc:spChg>
        <pc:spChg chg="mod">
          <ac:chgData name="Joao Almeida das Rosas" userId="78e79f35-ba31-4c0b-a794-470629228134" providerId="ADAL" clId="{17A0FC5E-EE9B-4308-A197-FD3B6E391E54}" dt="2023-02-26T15:04:08.807" v="107"/>
          <ac:spMkLst>
            <pc:docMk/>
            <pc:sldMk cId="1206578690" sldId="447"/>
            <ac:spMk id="4" creationId="{00000000-0000-0000-0000-000000000000}"/>
          </ac:spMkLst>
        </pc:spChg>
        <pc:spChg chg="mod">
          <ac:chgData name="Joao Almeida das Rosas" userId="78e79f35-ba31-4c0b-a794-470629228134" providerId="ADAL" clId="{17A0FC5E-EE9B-4308-A197-FD3B6E391E54}" dt="2023-02-26T15:04:08.807" v="107"/>
          <ac:spMkLst>
            <pc:docMk/>
            <pc:sldMk cId="1206578690" sldId="447"/>
            <ac:spMk id="6" creationId="{00000000-0000-0000-0000-000000000000}"/>
          </ac:spMkLst>
        </pc:spChg>
        <pc:spChg chg="mod">
          <ac:chgData name="Joao Almeida das Rosas" userId="78e79f35-ba31-4c0b-a794-470629228134" providerId="ADAL" clId="{17A0FC5E-EE9B-4308-A197-FD3B6E391E54}" dt="2023-02-26T15:04:08.807" v="107"/>
          <ac:spMkLst>
            <pc:docMk/>
            <pc:sldMk cId="1206578690" sldId="447"/>
            <ac:spMk id="8" creationId="{00000000-0000-0000-0000-000000000000}"/>
          </ac:spMkLst>
        </pc:spChg>
        <pc:picChg chg="mod">
          <ac:chgData name="Joao Almeida das Rosas" userId="78e79f35-ba31-4c0b-a794-470629228134" providerId="ADAL" clId="{17A0FC5E-EE9B-4308-A197-FD3B6E391E54}" dt="2023-02-26T15:04:08.807" v="107"/>
          <ac:picMkLst>
            <pc:docMk/>
            <pc:sldMk cId="1206578690" sldId="447"/>
            <ac:picMk id="7" creationId="{00000000-0000-0000-0000-000000000000}"/>
          </ac:picMkLst>
        </pc:picChg>
      </pc:sldChg>
      <pc:sldChg chg="modSp">
        <pc:chgData name="Joao Almeida das Rosas" userId="78e79f35-ba31-4c0b-a794-470629228134" providerId="ADAL" clId="{17A0FC5E-EE9B-4308-A197-FD3B6E391E54}" dt="2023-02-26T15:04:08.807" v="107"/>
        <pc:sldMkLst>
          <pc:docMk/>
          <pc:sldMk cId="4272063344" sldId="449"/>
        </pc:sldMkLst>
        <pc:spChg chg="mod">
          <ac:chgData name="Joao Almeida das Rosas" userId="78e79f35-ba31-4c0b-a794-470629228134" providerId="ADAL" clId="{17A0FC5E-EE9B-4308-A197-FD3B6E391E54}" dt="2023-02-26T15:04:08.807" v="107"/>
          <ac:spMkLst>
            <pc:docMk/>
            <pc:sldMk cId="4272063344" sldId="449"/>
            <ac:spMk id="4" creationId="{00000000-0000-0000-0000-000000000000}"/>
          </ac:spMkLst>
        </pc:spChg>
        <pc:spChg chg="mod">
          <ac:chgData name="Joao Almeida das Rosas" userId="78e79f35-ba31-4c0b-a794-470629228134" providerId="ADAL" clId="{17A0FC5E-EE9B-4308-A197-FD3B6E391E54}" dt="2023-02-26T15:04:08.807" v="107"/>
          <ac:spMkLst>
            <pc:docMk/>
            <pc:sldMk cId="4272063344" sldId="449"/>
            <ac:spMk id="6" creationId="{00000000-0000-0000-0000-000000000000}"/>
          </ac:spMkLst>
        </pc:spChg>
      </pc:sldChg>
      <pc:sldChg chg="modSp">
        <pc:chgData name="Joao Almeida das Rosas" userId="78e79f35-ba31-4c0b-a794-470629228134" providerId="ADAL" clId="{17A0FC5E-EE9B-4308-A197-FD3B6E391E54}" dt="2023-02-26T15:04:08.807" v="107"/>
        <pc:sldMkLst>
          <pc:docMk/>
          <pc:sldMk cId="3794331543" sldId="450"/>
        </pc:sldMkLst>
        <pc:spChg chg="mod">
          <ac:chgData name="Joao Almeida das Rosas" userId="78e79f35-ba31-4c0b-a794-470629228134" providerId="ADAL" clId="{17A0FC5E-EE9B-4308-A197-FD3B6E391E54}" dt="2023-02-26T15:04:08.807" v="107"/>
          <ac:spMkLst>
            <pc:docMk/>
            <pc:sldMk cId="3794331543" sldId="450"/>
            <ac:spMk id="4" creationId="{00000000-0000-0000-0000-000000000000}"/>
          </ac:spMkLst>
        </pc:spChg>
        <pc:spChg chg="mod">
          <ac:chgData name="Joao Almeida das Rosas" userId="78e79f35-ba31-4c0b-a794-470629228134" providerId="ADAL" clId="{17A0FC5E-EE9B-4308-A197-FD3B6E391E54}" dt="2023-02-26T15:04:08.807" v="107"/>
          <ac:spMkLst>
            <pc:docMk/>
            <pc:sldMk cId="3794331543" sldId="450"/>
            <ac:spMk id="6" creationId="{00000000-0000-0000-0000-000000000000}"/>
          </ac:spMkLst>
        </pc:spChg>
        <pc:picChg chg="mod">
          <ac:chgData name="Joao Almeida das Rosas" userId="78e79f35-ba31-4c0b-a794-470629228134" providerId="ADAL" clId="{17A0FC5E-EE9B-4308-A197-FD3B6E391E54}" dt="2023-02-26T15:04:08.807" v="107"/>
          <ac:picMkLst>
            <pc:docMk/>
            <pc:sldMk cId="3794331543" sldId="450"/>
            <ac:picMk id="9" creationId="{00000000-0000-0000-0000-000000000000}"/>
          </ac:picMkLst>
        </pc:picChg>
      </pc:sldChg>
      <pc:sldChg chg="modSp mod">
        <pc:chgData name="Joao Almeida das Rosas" userId="78e79f35-ba31-4c0b-a794-470629228134" providerId="ADAL" clId="{17A0FC5E-EE9B-4308-A197-FD3B6E391E54}" dt="2023-02-26T15:04:09.411" v="110" actId="27636"/>
        <pc:sldMkLst>
          <pc:docMk/>
          <pc:sldMk cId="3394449139" sldId="452"/>
        </pc:sldMkLst>
        <pc:spChg chg="mod">
          <ac:chgData name="Joao Almeida das Rosas" userId="78e79f35-ba31-4c0b-a794-470629228134" providerId="ADAL" clId="{17A0FC5E-EE9B-4308-A197-FD3B6E391E54}" dt="2023-02-26T15:04:09.411" v="110" actId="27636"/>
          <ac:spMkLst>
            <pc:docMk/>
            <pc:sldMk cId="3394449139" sldId="452"/>
            <ac:spMk id="3" creationId="{7E786506-CDE1-4758-B4B2-165DFDBEE8B9}"/>
          </ac:spMkLst>
        </pc:spChg>
        <pc:spChg chg="mod">
          <ac:chgData name="Joao Almeida das Rosas" userId="78e79f35-ba31-4c0b-a794-470629228134" providerId="ADAL" clId="{17A0FC5E-EE9B-4308-A197-FD3B6E391E54}" dt="2023-02-26T15:04:08.807" v="107"/>
          <ac:spMkLst>
            <pc:docMk/>
            <pc:sldMk cId="3394449139" sldId="452"/>
            <ac:spMk id="6" creationId="{DBABCBB9-CB5F-4F48-A8B1-0C47AF8E7808}"/>
          </ac:spMkLst>
        </pc:spChg>
      </pc:sldChg>
      <pc:sldChg chg="modSp">
        <pc:chgData name="Joao Almeida das Rosas" userId="78e79f35-ba31-4c0b-a794-470629228134" providerId="ADAL" clId="{17A0FC5E-EE9B-4308-A197-FD3B6E391E54}" dt="2023-02-26T15:04:08.807" v="107"/>
        <pc:sldMkLst>
          <pc:docMk/>
          <pc:sldMk cId="4072538415" sldId="453"/>
        </pc:sldMkLst>
        <pc:spChg chg="mod">
          <ac:chgData name="Joao Almeida das Rosas" userId="78e79f35-ba31-4c0b-a794-470629228134" providerId="ADAL" clId="{17A0FC5E-EE9B-4308-A197-FD3B6E391E54}" dt="2023-02-26T15:04:08.807" v="107"/>
          <ac:spMkLst>
            <pc:docMk/>
            <pc:sldMk cId="4072538415" sldId="453"/>
            <ac:spMk id="6" creationId="{00000000-0000-0000-0000-000000000000}"/>
          </ac:spMkLst>
        </pc:spChg>
        <pc:picChg chg="mod">
          <ac:chgData name="Joao Almeida das Rosas" userId="78e79f35-ba31-4c0b-a794-470629228134" providerId="ADAL" clId="{17A0FC5E-EE9B-4308-A197-FD3B6E391E54}" dt="2023-02-26T15:04:08.807" v="107"/>
          <ac:picMkLst>
            <pc:docMk/>
            <pc:sldMk cId="4072538415" sldId="453"/>
            <ac:picMk id="1026" creationId="{145F08B4-6C04-4656-B58A-982250901CD5}"/>
          </ac:picMkLst>
        </pc:picChg>
      </pc:sldChg>
      <pc:sldChg chg="modSp">
        <pc:chgData name="Joao Almeida das Rosas" userId="78e79f35-ba31-4c0b-a794-470629228134" providerId="ADAL" clId="{17A0FC5E-EE9B-4308-A197-FD3B6E391E54}" dt="2023-02-26T15:04:08.807" v="107"/>
        <pc:sldMkLst>
          <pc:docMk/>
          <pc:sldMk cId="2097404731" sldId="454"/>
        </pc:sldMkLst>
        <pc:spChg chg="mod">
          <ac:chgData name="Joao Almeida das Rosas" userId="78e79f35-ba31-4c0b-a794-470629228134" providerId="ADAL" clId="{17A0FC5E-EE9B-4308-A197-FD3B6E391E54}" dt="2023-02-26T15:04:08.807" v="107"/>
          <ac:spMkLst>
            <pc:docMk/>
            <pc:sldMk cId="2097404731" sldId="454"/>
            <ac:spMk id="6" creationId="{00000000-0000-0000-0000-000000000000}"/>
          </ac:spMkLst>
        </pc:spChg>
        <pc:picChg chg="mod">
          <ac:chgData name="Joao Almeida das Rosas" userId="78e79f35-ba31-4c0b-a794-470629228134" providerId="ADAL" clId="{17A0FC5E-EE9B-4308-A197-FD3B6E391E54}" dt="2023-02-26T15:04:08.807" v="107"/>
          <ac:picMkLst>
            <pc:docMk/>
            <pc:sldMk cId="2097404731" sldId="454"/>
            <ac:picMk id="4" creationId="{CD547ACD-B031-4596-A9F7-727B872CDEBD}"/>
          </ac:picMkLst>
        </pc:picChg>
      </pc:sldChg>
      <pc:sldChg chg="modSp mod">
        <pc:chgData name="Joao Almeida das Rosas" userId="78e79f35-ba31-4c0b-a794-470629228134" providerId="ADAL" clId="{17A0FC5E-EE9B-4308-A197-FD3B6E391E54}" dt="2023-02-26T15:04:09.463" v="114" actId="27636"/>
        <pc:sldMkLst>
          <pc:docMk/>
          <pc:sldMk cId="425648416" sldId="455"/>
        </pc:sldMkLst>
        <pc:spChg chg="mod">
          <ac:chgData name="Joao Almeida das Rosas" userId="78e79f35-ba31-4c0b-a794-470629228134" providerId="ADAL" clId="{17A0FC5E-EE9B-4308-A197-FD3B6E391E54}" dt="2023-02-26T15:04:09.463" v="114" actId="27636"/>
          <ac:spMkLst>
            <pc:docMk/>
            <pc:sldMk cId="425648416" sldId="455"/>
            <ac:spMk id="2" creationId="{00000000-0000-0000-0000-000000000000}"/>
          </ac:spMkLst>
        </pc:spChg>
        <pc:spChg chg="mod">
          <ac:chgData name="Joao Almeida das Rosas" userId="78e79f35-ba31-4c0b-a794-470629228134" providerId="ADAL" clId="{17A0FC5E-EE9B-4308-A197-FD3B6E391E54}" dt="2023-02-26T15:04:08.807" v="107"/>
          <ac:spMkLst>
            <pc:docMk/>
            <pc:sldMk cId="425648416" sldId="455"/>
            <ac:spMk id="6" creationId="{00000000-0000-0000-0000-000000000000}"/>
          </ac:spMkLst>
        </pc:spChg>
        <pc:picChg chg="mod">
          <ac:chgData name="Joao Almeida das Rosas" userId="78e79f35-ba31-4c0b-a794-470629228134" providerId="ADAL" clId="{17A0FC5E-EE9B-4308-A197-FD3B6E391E54}" dt="2023-02-26T15:04:08.807" v="107"/>
          <ac:picMkLst>
            <pc:docMk/>
            <pc:sldMk cId="425648416" sldId="455"/>
            <ac:picMk id="8" creationId="{F16E3C75-5B85-45DF-9AEF-3297B84DC406}"/>
          </ac:picMkLst>
        </pc:picChg>
      </pc:sldChg>
      <pc:sldChg chg="addSp delSp modSp mod">
        <pc:chgData name="Joao Almeida das Rosas" userId="78e79f35-ba31-4c0b-a794-470629228134" providerId="ADAL" clId="{17A0FC5E-EE9B-4308-A197-FD3B6E391E54}" dt="2023-02-26T21:17:19.670" v="2534" actId="1076"/>
        <pc:sldMkLst>
          <pc:docMk/>
          <pc:sldMk cId="3717758162" sldId="456"/>
        </pc:sldMkLst>
        <pc:spChg chg="mod">
          <ac:chgData name="Joao Almeida das Rosas" userId="78e79f35-ba31-4c0b-a794-470629228134" providerId="ADAL" clId="{17A0FC5E-EE9B-4308-A197-FD3B6E391E54}" dt="2023-02-26T21:16:39.485" v="2525" actId="20577"/>
          <ac:spMkLst>
            <pc:docMk/>
            <pc:sldMk cId="3717758162" sldId="456"/>
            <ac:spMk id="2" creationId="{DF8150B2-B2B5-4DAD-8114-A31E7E0064CB}"/>
          </ac:spMkLst>
        </pc:spChg>
        <pc:spChg chg="add mod">
          <ac:chgData name="Joao Almeida das Rosas" userId="78e79f35-ba31-4c0b-a794-470629228134" providerId="ADAL" clId="{17A0FC5E-EE9B-4308-A197-FD3B6E391E54}" dt="2023-02-26T21:15:49.544" v="2511" actId="14100"/>
          <ac:spMkLst>
            <pc:docMk/>
            <pc:sldMk cId="3717758162" sldId="456"/>
            <ac:spMk id="6" creationId="{0AFC93B8-70BF-DFF6-5D9C-9CC52A50A778}"/>
          </ac:spMkLst>
        </pc:spChg>
        <pc:spChg chg="mod">
          <ac:chgData name="Joao Almeida das Rosas" userId="78e79f35-ba31-4c0b-a794-470629228134" providerId="ADAL" clId="{17A0FC5E-EE9B-4308-A197-FD3B6E391E54}" dt="2023-02-26T21:15:26.446" v="2501" actId="1076"/>
          <ac:spMkLst>
            <pc:docMk/>
            <pc:sldMk cId="3717758162" sldId="456"/>
            <ac:spMk id="11" creationId="{6F56805F-42E2-4624-A612-D21217EE2DE7}"/>
          </ac:spMkLst>
        </pc:spChg>
        <pc:picChg chg="add del mod">
          <ac:chgData name="Joao Almeida das Rosas" userId="78e79f35-ba31-4c0b-a794-470629228134" providerId="ADAL" clId="{17A0FC5E-EE9B-4308-A197-FD3B6E391E54}" dt="2023-02-26T21:16:41.511" v="2526" actId="478"/>
          <ac:picMkLst>
            <pc:docMk/>
            <pc:sldMk cId="3717758162" sldId="456"/>
            <ac:picMk id="4" creationId="{CB484602-7201-E35B-E44E-0B77BA3D734F}"/>
          </ac:picMkLst>
        </pc:picChg>
        <pc:picChg chg="add mod">
          <ac:chgData name="Joao Almeida das Rosas" userId="78e79f35-ba31-4c0b-a794-470629228134" providerId="ADAL" clId="{17A0FC5E-EE9B-4308-A197-FD3B6E391E54}" dt="2023-02-26T21:17:19.670" v="2534" actId="1076"/>
          <ac:picMkLst>
            <pc:docMk/>
            <pc:sldMk cId="3717758162" sldId="456"/>
            <ac:picMk id="8" creationId="{E9EB76DA-003B-E172-80EA-01061AA0C3AF}"/>
          </ac:picMkLst>
        </pc:picChg>
        <pc:picChg chg="del mod">
          <ac:chgData name="Joao Almeida das Rosas" userId="78e79f35-ba31-4c0b-a794-470629228134" providerId="ADAL" clId="{17A0FC5E-EE9B-4308-A197-FD3B6E391E54}" dt="2023-02-26T21:14:41.045" v="2495" actId="478"/>
          <ac:picMkLst>
            <pc:docMk/>
            <pc:sldMk cId="3717758162" sldId="456"/>
            <ac:picMk id="9" creationId="{FE8C399C-D02F-4596-850D-F21A5C8C32EF}"/>
          </ac:picMkLst>
        </pc:picChg>
      </pc:sldChg>
      <pc:sldChg chg="addSp delSp modSp mod modClrScheme chgLayout">
        <pc:chgData name="Joao Almeida das Rosas" userId="78e79f35-ba31-4c0b-a794-470629228134" providerId="ADAL" clId="{17A0FC5E-EE9B-4308-A197-FD3B6E391E54}" dt="2023-02-26T20:47:25.173" v="2188" actId="1076"/>
        <pc:sldMkLst>
          <pc:docMk/>
          <pc:sldMk cId="760797301" sldId="457"/>
        </pc:sldMkLst>
        <pc:spChg chg="mod ord">
          <ac:chgData name="Joao Almeida das Rosas" userId="78e79f35-ba31-4c0b-a794-470629228134" providerId="ADAL" clId="{17A0FC5E-EE9B-4308-A197-FD3B6E391E54}" dt="2023-02-26T20:47:16.579" v="2183" actId="700"/>
          <ac:spMkLst>
            <pc:docMk/>
            <pc:sldMk cId="760797301" sldId="457"/>
            <ac:spMk id="2" creationId="{B5B2D685-2A7E-4571-A2F0-C0AABCB4AB0F}"/>
          </ac:spMkLst>
        </pc:spChg>
        <pc:spChg chg="add del mod">
          <ac:chgData name="Joao Almeida das Rosas" userId="78e79f35-ba31-4c0b-a794-470629228134" providerId="ADAL" clId="{17A0FC5E-EE9B-4308-A197-FD3B6E391E54}" dt="2023-02-26T15:23:55.484" v="723"/>
          <ac:spMkLst>
            <pc:docMk/>
            <pc:sldMk cId="760797301" sldId="457"/>
            <ac:spMk id="3" creationId="{F576AE6D-F968-861F-C61D-D7FC44B7CD67}"/>
          </ac:spMkLst>
        </pc:spChg>
        <pc:spChg chg="add del mod ord">
          <ac:chgData name="Joao Almeida das Rosas" userId="78e79f35-ba31-4c0b-a794-470629228134" providerId="ADAL" clId="{17A0FC5E-EE9B-4308-A197-FD3B6E391E54}" dt="2023-02-26T15:37:08.418" v="923" actId="478"/>
          <ac:spMkLst>
            <pc:docMk/>
            <pc:sldMk cId="760797301" sldId="457"/>
            <ac:spMk id="4" creationId="{351B04E8-66B7-48FA-B1CF-D990563564BB}"/>
          </ac:spMkLst>
        </pc:spChg>
        <pc:spChg chg="mod ord">
          <ac:chgData name="Joao Almeida das Rosas" userId="78e79f35-ba31-4c0b-a794-470629228134" providerId="ADAL" clId="{17A0FC5E-EE9B-4308-A197-FD3B6E391E54}" dt="2023-02-26T20:47:16.579" v="2183" actId="700"/>
          <ac:spMkLst>
            <pc:docMk/>
            <pc:sldMk cId="760797301" sldId="457"/>
            <ac:spMk id="5" creationId="{6229C247-A463-4E5C-B33F-E88F12992CC2}"/>
          </ac:spMkLst>
        </pc:spChg>
        <pc:spChg chg="add del mod">
          <ac:chgData name="Joao Almeida das Rosas" userId="78e79f35-ba31-4c0b-a794-470629228134" providerId="ADAL" clId="{17A0FC5E-EE9B-4308-A197-FD3B6E391E54}" dt="2023-02-26T19:46:35.510" v="1562" actId="478"/>
          <ac:spMkLst>
            <pc:docMk/>
            <pc:sldMk cId="760797301" sldId="457"/>
            <ac:spMk id="7" creationId="{65637B24-EF08-29B6-21D1-DF6E8AB558F1}"/>
          </ac:spMkLst>
        </pc:spChg>
        <pc:spChg chg="add del mod ord">
          <ac:chgData name="Joao Almeida das Rosas" userId="78e79f35-ba31-4c0b-a794-470629228134" providerId="ADAL" clId="{17A0FC5E-EE9B-4308-A197-FD3B6E391E54}" dt="2023-02-26T20:47:12.366" v="2182" actId="478"/>
          <ac:spMkLst>
            <pc:docMk/>
            <pc:sldMk cId="760797301" sldId="457"/>
            <ac:spMk id="10" creationId="{4943961C-980F-4EF4-A95D-05BA16B835B6}"/>
          </ac:spMkLst>
        </pc:spChg>
        <pc:spChg chg="add del mod">
          <ac:chgData name="Joao Almeida das Rosas" userId="78e79f35-ba31-4c0b-a794-470629228134" providerId="ADAL" clId="{17A0FC5E-EE9B-4308-A197-FD3B6E391E54}" dt="2023-02-26T15:37:11.006" v="924" actId="478"/>
          <ac:spMkLst>
            <pc:docMk/>
            <pc:sldMk cId="760797301" sldId="457"/>
            <ac:spMk id="12" creationId="{41EBE76C-C84B-4392-B7F1-8E00BA3D6FC8}"/>
          </ac:spMkLst>
        </pc:spChg>
        <pc:spChg chg="add del mod">
          <ac:chgData name="Joao Almeida das Rosas" userId="78e79f35-ba31-4c0b-a794-470629228134" providerId="ADAL" clId="{17A0FC5E-EE9B-4308-A197-FD3B6E391E54}" dt="2023-02-26T19:46:35.513" v="1564"/>
          <ac:spMkLst>
            <pc:docMk/>
            <pc:sldMk cId="760797301" sldId="457"/>
            <ac:spMk id="13" creationId="{4B59F3E6-44E0-A3D1-BA84-162FB92C7309}"/>
          </ac:spMkLst>
        </pc:spChg>
        <pc:spChg chg="add mod">
          <ac:chgData name="Joao Almeida das Rosas" userId="78e79f35-ba31-4c0b-a794-470629228134" providerId="ADAL" clId="{17A0FC5E-EE9B-4308-A197-FD3B6E391E54}" dt="2023-02-26T20:47:24.334" v="2187" actId="1076"/>
          <ac:spMkLst>
            <pc:docMk/>
            <pc:sldMk cId="760797301" sldId="457"/>
            <ac:spMk id="15" creationId="{CAEC3150-5160-E4E8-A796-E6942DAEEB27}"/>
          </ac:spMkLst>
        </pc:spChg>
        <pc:spChg chg="add del mod">
          <ac:chgData name="Joao Almeida das Rosas" userId="78e79f35-ba31-4c0b-a794-470629228134" providerId="ADAL" clId="{17A0FC5E-EE9B-4308-A197-FD3B6E391E54}" dt="2023-02-26T20:47:16.579" v="2183" actId="700"/>
          <ac:spMkLst>
            <pc:docMk/>
            <pc:sldMk cId="760797301" sldId="457"/>
            <ac:spMk id="17" creationId="{A552EC45-A453-510A-7E7B-8A7F225685BE}"/>
          </ac:spMkLst>
        </pc:spChg>
        <pc:picChg chg="add del mod">
          <ac:chgData name="Joao Almeida das Rosas" userId="78e79f35-ba31-4c0b-a794-470629228134" providerId="ADAL" clId="{17A0FC5E-EE9B-4308-A197-FD3B6E391E54}" dt="2023-02-26T15:37:11.006" v="924" actId="478"/>
          <ac:picMkLst>
            <pc:docMk/>
            <pc:sldMk cId="760797301" sldId="457"/>
            <ac:picMk id="8" creationId="{AD5470FB-7DF8-4382-9DBA-9E3A05F3C4F3}"/>
          </ac:picMkLst>
        </pc:picChg>
        <pc:picChg chg="add mod">
          <ac:chgData name="Joao Almeida das Rosas" userId="78e79f35-ba31-4c0b-a794-470629228134" providerId="ADAL" clId="{17A0FC5E-EE9B-4308-A197-FD3B6E391E54}" dt="2023-02-26T20:47:25.173" v="2188" actId="1076"/>
          <ac:picMkLst>
            <pc:docMk/>
            <pc:sldMk cId="760797301" sldId="457"/>
            <ac:picMk id="11" creationId="{8A3DB41E-104C-ECF6-4F46-F7B68F1084B8}"/>
          </ac:picMkLst>
        </pc:picChg>
      </pc:sldChg>
      <pc:sldChg chg="modSp mod ord modNotes">
        <pc:chgData name="Joao Almeida das Rosas" userId="78e79f35-ba31-4c0b-a794-470629228134" providerId="ADAL" clId="{17A0FC5E-EE9B-4308-A197-FD3B6E391E54}" dt="2023-02-26T20:37:15.388" v="1688" actId="20577"/>
        <pc:sldMkLst>
          <pc:docMk/>
          <pc:sldMk cId="1413768376" sldId="458"/>
        </pc:sldMkLst>
        <pc:spChg chg="mod">
          <ac:chgData name="Joao Almeida das Rosas" userId="78e79f35-ba31-4c0b-a794-470629228134" providerId="ADAL" clId="{17A0FC5E-EE9B-4308-A197-FD3B6E391E54}" dt="2023-02-26T15:04:08.807" v="107"/>
          <ac:spMkLst>
            <pc:docMk/>
            <pc:sldMk cId="1413768376" sldId="458"/>
            <ac:spMk id="12" creationId="{00000000-0000-0000-0000-000000000000}"/>
          </ac:spMkLst>
        </pc:spChg>
        <pc:spChg chg="mod">
          <ac:chgData name="Joao Almeida das Rosas" userId="78e79f35-ba31-4c0b-a794-470629228134" providerId="ADAL" clId="{17A0FC5E-EE9B-4308-A197-FD3B6E391E54}" dt="2023-02-26T15:04:08.807" v="107"/>
          <ac:spMkLst>
            <pc:docMk/>
            <pc:sldMk cId="1413768376" sldId="458"/>
            <ac:spMk id="20" creationId="{235700E6-B78B-4728-83A3-7B8A6347BBC8}"/>
          </ac:spMkLst>
        </pc:spChg>
        <pc:spChg chg="mod">
          <ac:chgData name="Joao Almeida das Rosas" userId="78e79f35-ba31-4c0b-a794-470629228134" providerId="ADAL" clId="{17A0FC5E-EE9B-4308-A197-FD3B6E391E54}" dt="2023-02-26T15:04:08.807" v="107"/>
          <ac:spMkLst>
            <pc:docMk/>
            <pc:sldMk cId="1413768376" sldId="458"/>
            <ac:spMk id="23" creationId="{3934F5D8-233E-467F-A41A-F682BC935AE8}"/>
          </ac:spMkLst>
        </pc:spChg>
        <pc:spChg chg="mod">
          <ac:chgData name="Joao Almeida das Rosas" userId="78e79f35-ba31-4c0b-a794-470629228134" providerId="ADAL" clId="{17A0FC5E-EE9B-4308-A197-FD3B6E391E54}" dt="2023-02-26T20:37:15.388" v="1688" actId="20577"/>
          <ac:spMkLst>
            <pc:docMk/>
            <pc:sldMk cId="1413768376" sldId="458"/>
            <ac:spMk id="28" creationId="{C56DD7F3-5768-4D98-8528-15C0DA3977BD}"/>
          </ac:spMkLst>
        </pc:spChg>
        <pc:spChg chg="mod">
          <ac:chgData name="Joao Almeida das Rosas" userId="78e79f35-ba31-4c0b-a794-470629228134" providerId="ADAL" clId="{17A0FC5E-EE9B-4308-A197-FD3B6E391E54}" dt="2023-02-26T15:04:08.807" v="107"/>
          <ac:spMkLst>
            <pc:docMk/>
            <pc:sldMk cId="1413768376" sldId="458"/>
            <ac:spMk id="29" creationId="{C7AFDD2C-6AD3-42FA-A49C-66C56BAD9186}"/>
          </ac:spMkLst>
        </pc:spChg>
        <pc:spChg chg="mod">
          <ac:chgData name="Joao Almeida das Rosas" userId="78e79f35-ba31-4c0b-a794-470629228134" providerId="ADAL" clId="{17A0FC5E-EE9B-4308-A197-FD3B6E391E54}" dt="2023-02-26T15:04:08.807" v="107"/>
          <ac:spMkLst>
            <pc:docMk/>
            <pc:sldMk cId="1413768376" sldId="458"/>
            <ac:spMk id="30" creationId="{BF34309B-9E3B-4342-9411-1269F9DC24C7}"/>
          </ac:spMkLst>
        </pc:spChg>
        <pc:spChg chg="mod">
          <ac:chgData name="Joao Almeida das Rosas" userId="78e79f35-ba31-4c0b-a794-470629228134" providerId="ADAL" clId="{17A0FC5E-EE9B-4308-A197-FD3B6E391E54}" dt="2023-02-26T15:04:08.807" v="107"/>
          <ac:spMkLst>
            <pc:docMk/>
            <pc:sldMk cId="1413768376" sldId="458"/>
            <ac:spMk id="33" creationId="{F6BA8FAC-3E1E-497E-A87C-F0961D0C59F7}"/>
          </ac:spMkLst>
        </pc:spChg>
        <pc:picChg chg="mod">
          <ac:chgData name="Joao Almeida das Rosas" userId="78e79f35-ba31-4c0b-a794-470629228134" providerId="ADAL" clId="{17A0FC5E-EE9B-4308-A197-FD3B6E391E54}" dt="2023-02-26T15:04:08.807" v="107"/>
          <ac:picMkLst>
            <pc:docMk/>
            <pc:sldMk cId="1413768376" sldId="458"/>
            <ac:picMk id="5122" creationId="{7248300C-8399-4E57-9254-C773003C62DC}"/>
          </ac:picMkLst>
        </pc:picChg>
        <pc:picChg chg="mod">
          <ac:chgData name="Joao Almeida das Rosas" userId="78e79f35-ba31-4c0b-a794-470629228134" providerId="ADAL" clId="{17A0FC5E-EE9B-4308-A197-FD3B6E391E54}" dt="2023-02-26T15:04:08.807" v="107"/>
          <ac:picMkLst>
            <pc:docMk/>
            <pc:sldMk cId="1413768376" sldId="458"/>
            <ac:picMk id="5124" creationId="{5D3F2CFA-B19B-4929-827E-FC22438D7A83}"/>
          </ac:picMkLst>
        </pc:picChg>
        <pc:picChg chg="mod">
          <ac:chgData name="Joao Almeida das Rosas" userId="78e79f35-ba31-4c0b-a794-470629228134" providerId="ADAL" clId="{17A0FC5E-EE9B-4308-A197-FD3B6E391E54}" dt="2023-02-26T15:04:08.807" v="107"/>
          <ac:picMkLst>
            <pc:docMk/>
            <pc:sldMk cId="1413768376" sldId="458"/>
            <ac:picMk id="5126" creationId="{2ECFCE92-8F53-46C8-9114-8E5075477575}"/>
          </ac:picMkLst>
        </pc:picChg>
        <pc:cxnChg chg="mod">
          <ac:chgData name="Joao Almeida das Rosas" userId="78e79f35-ba31-4c0b-a794-470629228134" providerId="ADAL" clId="{17A0FC5E-EE9B-4308-A197-FD3B6E391E54}" dt="2023-02-26T15:04:08.807" v="107"/>
          <ac:cxnSpMkLst>
            <pc:docMk/>
            <pc:sldMk cId="1413768376" sldId="458"/>
            <ac:cxnSpMk id="22" creationId="{3503C738-89E6-45D4-A8C7-A8361A0CE6F6}"/>
          </ac:cxnSpMkLst>
        </pc:cxnChg>
        <pc:cxnChg chg="mod">
          <ac:chgData name="Joao Almeida das Rosas" userId="78e79f35-ba31-4c0b-a794-470629228134" providerId="ADAL" clId="{17A0FC5E-EE9B-4308-A197-FD3B6E391E54}" dt="2023-02-26T15:04:08.807" v="107"/>
          <ac:cxnSpMkLst>
            <pc:docMk/>
            <pc:sldMk cId="1413768376" sldId="458"/>
            <ac:cxnSpMk id="27" creationId="{6499464B-8FA3-423B-939F-73822506B63B}"/>
          </ac:cxnSpMkLst>
        </pc:cxnChg>
      </pc:sldChg>
      <pc:sldChg chg="modSp">
        <pc:chgData name="Joao Almeida das Rosas" userId="78e79f35-ba31-4c0b-a794-470629228134" providerId="ADAL" clId="{17A0FC5E-EE9B-4308-A197-FD3B6E391E54}" dt="2023-02-26T15:04:08.807" v="107"/>
        <pc:sldMkLst>
          <pc:docMk/>
          <pc:sldMk cId="1533031426" sldId="459"/>
        </pc:sldMkLst>
        <pc:spChg chg="mod">
          <ac:chgData name="Joao Almeida das Rosas" userId="78e79f35-ba31-4c0b-a794-470629228134" providerId="ADAL" clId="{17A0FC5E-EE9B-4308-A197-FD3B6E391E54}" dt="2023-02-26T15:04:08.807" v="107"/>
          <ac:spMkLst>
            <pc:docMk/>
            <pc:sldMk cId="1533031426" sldId="459"/>
            <ac:spMk id="3" creationId="{82EE01EE-9A8E-49C7-98B5-31E9C3547DCE}"/>
          </ac:spMkLst>
        </pc:spChg>
        <pc:spChg chg="mod">
          <ac:chgData name="Joao Almeida das Rosas" userId="78e79f35-ba31-4c0b-a794-470629228134" providerId="ADAL" clId="{17A0FC5E-EE9B-4308-A197-FD3B6E391E54}" dt="2023-02-26T15:04:08.807" v="107"/>
          <ac:spMkLst>
            <pc:docMk/>
            <pc:sldMk cId="1533031426" sldId="459"/>
            <ac:spMk id="7" creationId="{4E305450-7111-4805-89FE-DD5EAE48EF89}"/>
          </ac:spMkLst>
        </pc:spChg>
        <pc:spChg chg="mod">
          <ac:chgData name="Joao Almeida das Rosas" userId="78e79f35-ba31-4c0b-a794-470629228134" providerId="ADAL" clId="{17A0FC5E-EE9B-4308-A197-FD3B6E391E54}" dt="2023-02-26T15:04:08.807" v="107"/>
          <ac:spMkLst>
            <pc:docMk/>
            <pc:sldMk cId="1533031426" sldId="459"/>
            <ac:spMk id="11" creationId="{A8FC5350-2020-49C0-B92B-3467E36D69B1}"/>
          </ac:spMkLst>
        </pc:spChg>
        <pc:spChg chg="mod">
          <ac:chgData name="Joao Almeida das Rosas" userId="78e79f35-ba31-4c0b-a794-470629228134" providerId="ADAL" clId="{17A0FC5E-EE9B-4308-A197-FD3B6E391E54}" dt="2023-02-26T15:04:08.807" v="107"/>
          <ac:spMkLst>
            <pc:docMk/>
            <pc:sldMk cId="1533031426" sldId="459"/>
            <ac:spMk id="15" creationId="{C068CD2D-1CFD-4BEA-B9C3-096B76367E3C}"/>
          </ac:spMkLst>
        </pc:spChg>
        <pc:picChg chg="mod">
          <ac:chgData name="Joao Almeida das Rosas" userId="78e79f35-ba31-4c0b-a794-470629228134" providerId="ADAL" clId="{17A0FC5E-EE9B-4308-A197-FD3B6E391E54}" dt="2023-02-26T15:04:08.807" v="107"/>
          <ac:picMkLst>
            <pc:docMk/>
            <pc:sldMk cId="1533031426" sldId="459"/>
            <ac:picMk id="9" creationId="{116F398A-1B1F-4993-A08D-21B76FC4BEAF}"/>
          </ac:picMkLst>
        </pc:picChg>
        <pc:picChg chg="mod">
          <ac:chgData name="Joao Almeida das Rosas" userId="78e79f35-ba31-4c0b-a794-470629228134" providerId="ADAL" clId="{17A0FC5E-EE9B-4308-A197-FD3B6E391E54}" dt="2023-02-26T15:04:08.807" v="107"/>
          <ac:picMkLst>
            <pc:docMk/>
            <pc:sldMk cId="1533031426" sldId="459"/>
            <ac:picMk id="13" creationId="{523C5476-91AC-4A86-B307-317E75A6F8C6}"/>
          </ac:picMkLst>
        </pc:picChg>
      </pc:sldChg>
      <pc:sldChg chg="modSp del">
        <pc:chgData name="Joao Almeida das Rosas" userId="78e79f35-ba31-4c0b-a794-470629228134" providerId="ADAL" clId="{17A0FC5E-EE9B-4308-A197-FD3B6E391E54}" dt="2023-02-26T20:55:19.927" v="2270" actId="47"/>
        <pc:sldMkLst>
          <pc:docMk/>
          <pc:sldMk cId="3404381419" sldId="460"/>
        </pc:sldMkLst>
        <pc:spChg chg="mod">
          <ac:chgData name="Joao Almeida das Rosas" userId="78e79f35-ba31-4c0b-a794-470629228134" providerId="ADAL" clId="{17A0FC5E-EE9B-4308-A197-FD3B6E391E54}" dt="2023-02-26T15:04:08.807" v="107"/>
          <ac:spMkLst>
            <pc:docMk/>
            <pc:sldMk cId="3404381419" sldId="460"/>
            <ac:spMk id="3" creationId="{46B2979E-CB53-4928-8DD5-361AD7E2FCC9}"/>
          </ac:spMkLst>
        </pc:spChg>
        <pc:spChg chg="mod">
          <ac:chgData name="Joao Almeida das Rosas" userId="78e79f35-ba31-4c0b-a794-470629228134" providerId="ADAL" clId="{17A0FC5E-EE9B-4308-A197-FD3B6E391E54}" dt="2023-02-26T15:04:08.807" v="107"/>
          <ac:spMkLst>
            <pc:docMk/>
            <pc:sldMk cId="3404381419" sldId="460"/>
            <ac:spMk id="11" creationId="{892A35D2-7F3B-4953-B367-4EBBE5403127}"/>
          </ac:spMkLst>
        </pc:spChg>
        <pc:picChg chg="mod">
          <ac:chgData name="Joao Almeida das Rosas" userId="78e79f35-ba31-4c0b-a794-470629228134" providerId="ADAL" clId="{17A0FC5E-EE9B-4308-A197-FD3B6E391E54}" dt="2023-02-26T15:04:08.807" v="107"/>
          <ac:picMkLst>
            <pc:docMk/>
            <pc:sldMk cId="3404381419" sldId="460"/>
            <ac:picMk id="7" creationId="{A1570086-FC83-4C4D-9423-940EE1F8E0D5}"/>
          </ac:picMkLst>
        </pc:picChg>
        <pc:picChg chg="mod">
          <ac:chgData name="Joao Almeida das Rosas" userId="78e79f35-ba31-4c0b-a794-470629228134" providerId="ADAL" clId="{17A0FC5E-EE9B-4308-A197-FD3B6E391E54}" dt="2023-02-26T15:04:08.807" v="107"/>
          <ac:picMkLst>
            <pc:docMk/>
            <pc:sldMk cId="3404381419" sldId="460"/>
            <ac:picMk id="9" creationId="{9841F76F-826E-4163-A2E9-079C19082CB6}"/>
          </ac:picMkLst>
        </pc:picChg>
        <pc:picChg chg="mod">
          <ac:chgData name="Joao Almeida das Rosas" userId="78e79f35-ba31-4c0b-a794-470629228134" providerId="ADAL" clId="{17A0FC5E-EE9B-4308-A197-FD3B6E391E54}" dt="2023-02-26T15:04:08.807" v="107"/>
          <ac:picMkLst>
            <pc:docMk/>
            <pc:sldMk cId="3404381419" sldId="460"/>
            <ac:picMk id="13" creationId="{146E29BC-0725-4EB6-A87C-AE2A86421C28}"/>
          </ac:picMkLst>
        </pc:picChg>
      </pc:sldChg>
      <pc:sldChg chg="modSp del">
        <pc:chgData name="Joao Almeida das Rosas" userId="78e79f35-ba31-4c0b-a794-470629228134" providerId="ADAL" clId="{17A0FC5E-EE9B-4308-A197-FD3B6E391E54}" dt="2023-02-26T21:18:49.645" v="2535" actId="47"/>
        <pc:sldMkLst>
          <pc:docMk/>
          <pc:sldMk cId="940152545" sldId="461"/>
        </pc:sldMkLst>
        <pc:picChg chg="mod">
          <ac:chgData name="Joao Almeida das Rosas" userId="78e79f35-ba31-4c0b-a794-470629228134" providerId="ADAL" clId="{17A0FC5E-EE9B-4308-A197-FD3B6E391E54}" dt="2023-02-26T15:04:08.807" v="107"/>
          <ac:picMkLst>
            <pc:docMk/>
            <pc:sldMk cId="940152545" sldId="461"/>
            <ac:picMk id="7" creationId="{4CFD7D77-913F-4AE4-B096-46869551A867}"/>
          </ac:picMkLst>
        </pc:picChg>
      </pc:sldChg>
      <pc:sldChg chg="addSp modSp mod">
        <pc:chgData name="Joao Almeida das Rosas" userId="78e79f35-ba31-4c0b-a794-470629228134" providerId="ADAL" clId="{17A0FC5E-EE9B-4308-A197-FD3B6E391E54}" dt="2023-02-26T21:22:33.296" v="2736" actId="20577"/>
        <pc:sldMkLst>
          <pc:docMk/>
          <pc:sldMk cId="723094172" sldId="462"/>
        </pc:sldMkLst>
        <pc:spChg chg="mod">
          <ac:chgData name="Joao Almeida das Rosas" userId="78e79f35-ba31-4c0b-a794-470629228134" providerId="ADAL" clId="{17A0FC5E-EE9B-4308-A197-FD3B6E391E54}" dt="2023-02-26T21:19:05.308" v="2550" actId="20577"/>
          <ac:spMkLst>
            <pc:docMk/>
            <pc:sldMk cId="723094172" sldId="462"/>
            <ac:spMk id="2" creationId="{273A2AB6-E88C-4015-B237-F970D87CAC5D}"/>
          </ac:spMkLst>
        </pc:spChg>
        <pc:spChg chg="mod">
          <ac:chgData name="Joao Almeida das Rosas" userId="78e79f35-ba31-4c0b-a794-470629228134" providerId="ADAL" clId="{17A0FC5E-EE9B-4308-A197-FD3B6E391E54}" dt="2023-02-26T21:22:33.296" v="2736" actId="20577"/>
          <ac:spMkLst>
            <pc:docMk/>
            <pc:sldMk cId="723094172" sldId="462"/>
            <ac:spMk id="3" creationId="{0B590650-D361-4B67-9935-1298DC01F913}"/>
          </ac:spMkLst>
        </pc:spChg>
        <pc:picChg chg="add mod">
          <ac:chgData name="Joao Almeida das Rosas" userId="78e79f35-ba31-4c0b-a794-470629228134" providerId="ADAL" clId="{17A0FC5E-EE9B-4308-A197-FD3B6E391E54}" dt="2023-02-26T21:21:41.749" v="2689" actId="1076"/>
          <ac:picMkLst>
            <pc:docMk/>
            <pc:sldMk cId="723094172" sldId="462"/>
            <ac:picMk id="6" creationId="{16CB463F-5AB0-4367-93A6-FCE4300412CC}"/>
          </ac:picMkLst>
        </pc:picChg>
      </pc:sldChg>
      <pc:sldChg chg="addSp delSp modSp del mod chgLayout modNotes modNotesTx">
        <pc:chgData name="Joao Almeida das Rosas" userId="78e79f35-ba31-4c0b-a794-470629228134" providerId="ADAL" clId="{17A0FC5E-EE9B-4308-A197-FD3B6E391E54}" dt="2023-02-26T20:55:01.175" v="2267" actId="47"/>
        <pc:sldMkLst>
          <pc:docMk/>
          <pc:sldMk cId="3280951249" sldId="463"/>
        </pc:sldMkLst>
        <pc:spChg chg="mod ord">
          <ac:chgData name="Joao Almeida das Rosas" userId="78e79f35-ba31-4c0b-a794-470629228134" providerId="ADAL" clId="{17A0FC5E-EE9B-4308-A197-FD3B6E391E54}" dt="2023-02-26T15:44:34.828" v="972" actId="700"/>
          <ac:spMkLst>
            <pc:docMk/>
            <pc:sldMk cId="3280951249" sldId="463"/>
            <ac:spMk id="2" creationId="{67105DEC-8555-EEC9-F331-0ABB17A462CE}"/>
          </ac:spMkLst>
        </pc:spChg>
        <pc:spChg chg="mod ord">
          <ac:chgData name="Joao Almeida das Rosas" userId="78e79f35-ba31-4c0b-a794-470629228134" providerId="ADAL" clId="{17A0FC5E-EE9B-4308-A197-FD3B6E391E54}" dt="2023-02-26T15:44:49.694" v="979" actId="27636"/>
          <ac:spMkLst>
            <pc:docMk/>
            <pc:sldMk cId="3280951249" sldId="463"/>
            <ac:spMk id="3" creationId="{5F3C1C9E-171F-85A3-53A8-592D92B8E366}"/>
          </ac:spMkLst>
        </pc:spChg>
        <pc:spChg chg="mod ord">
          <ac:chgData name="Joao Almeida das Rosas" userId="78e79f35-ba31-4c0b-a794-470629228134" providerId="ADAL" clId="{17A0FC5E-EE9B-4308-A197-FD3B6E391E54}" dt="2023-02-26T15:44:34.828" v="972" actId="700"/>
          <ac:spMkLst>
            <pc:docMk/>
            <pc:sldMk cId="3280951249" sldId="463"/>
            <ac:spMk id="4" creationId="{8BC055FC-E862-1798-39CF-94B1092B5A53}"/>
          </ac:spMkLst>
        </pc:spChg>
        <pc:spChg chg="mod ord">
          <ac:chgData name="Joao Almeida das Rosas" userId="78e79f35-ba31-4c0b-a794-470629228134" providerId="ADAL" clId="{17A0FC5E-EE9B-4308-A197-FD3B6E391E54}" dt="2023-02-26T15:44:34.828" v="972" actId="700"/>
          <ac:spMkLst>
            <pc:docMk/>
            <pc:sldMk cId="3280951249" sldId="463"/>
            <ac:spMk id="5" creationId="{2EA81760-1146-C246-CC8A-403EC233118C}"/>
          </ac:spMkLst>
        </pc:spChg>
        <pc:spChg chg="add del">
          <ac:chgData name="Joao Almeida das Rosas" userId="78e79f35-ba31-4c0b-a794-470629228134" providerId="ADAL" clId="{17A0FC5E-EE9B-4308-A197-FD3B6E391E54}" dt="2023-02-26T15:01:44.696" v="33" actId="478"/>
          <ac:spMkLst>
            <pc:docMk/>
            <pc:sldMk cId="3280951249" sldId="463"/>
            <ac:spMk id="9" creationId="{72B4D2BA-A2EF-DAFF-920A-8CB2ED1E32AC}"/>
          </ac:spMkLst>
        </pc:spChg>
        <pc:picChg chg="mod">
          <ac:chgData name="Joao Almeida das Rosas" userId="78e79f35-ba31-4c0b-a794-470629228134" providerId="ADAL" clId="{17A0FC5E-EE9B-4308-A197-FD3B6E391E54}" dt="2023-02-26T15:04:08.807" v="107"/>
          <ac:picMkLst>
            <pc:docMk/>
            <pc:sldMk cId="3280951249" sldId="463"/>
            <ac:picMk id="7" creationId="{3632A1F8-DEFD-E26F-7A6B-4D1C0FF9276B}"/>
          </ac:picMkLst>
        </pc:picChg>
        <pc:picChg chg="add mod">
          <ac:chgData name="Joao Almeida das Rosas" userId="78e79f35-ba31-4c0b-a794-470629228134" providerId="ADAL" clId="{17A0FC5E-EE9B-4308-A197-FD3B6E391E54}" dt="2023-02-26T15:44:48.092" v="977" actId="1076"/>
          <ac:picMkLst>
            <pc:docMk/>
            <pc:sldMk cId="3280951249" sldId="463"/>
            <ac:picMk id="8" creationId="{9ABB1513-CEB8-8311-71FB-01827338F801}"/>
          </ac:picMkLst>
        </pc:picChg>
      </pc:sldChg>
      <pc:sldChg chg="modSp del">
        <pc:chgData name="Joao Almeida das Rosas" userId="78e79f35-ba31-4c0b-a794-470629228134" providerId="ADAL" clId="{17A0FC5E-EE9B-4308-A197-FD3B6E391E54}" dt="2023-02-26T20:55:07.984" v="2269" actId="47"/>
        <pc:sldMkLst>
          <pc:docMk/>
          <pc:sldMk cId="212814697" sldId="464"/>
        </pc:sldMkLst>
        <pc:spChg chg="mod">
          <ac:chgData name="Joao Almeida das Rosas" userId="78e79f35-ba31-4c0b-a794-470629228134" providerId="ADAL" clId="{17A0FC5E-EE9B-4308-A197-FD3B6E391E54}" dt="2023-02-26T15:04:08.807" v="107"/>
          <ac:spMkLst>
            <pc:docMk/>
            <pc:sldMk cId="212814697" sldId="464"/>
            <ac:spMk id="3" creationId="{FF266FFD-52BC-EACD-2E7E-21AA37001DD7}"/>
          </ac:spMkLst>
        </pc:spChg>
        <pc:picChg chg="mod">
          <ac:chgData name="Joao Almeida das Rosas" userId="78e79f35-ba31-4c0b-a794-470629228134" providerId="ADAL" clId="{17A0FC5E-EE9B-4308-A197-FD3B6E391E54}" dt="2023-02-26T15:04:08.807" v="107"/>
          <ac:picMkLst>
            <pc:docMk/>
            <pc:sldMk cId="212814697" sldId="464"/>
            <ac:picMk id="7" creationId="{6D81118E-5E16-727F-A6EA-E3E7197A8415}"/>
          </ac:picMkLst>
        </pc:picChg>
      </pc:sldChg>
      <pc:sldChg chg="addSp delSp modSp new del mod chgLayout">
        <pc:chgData name="Joao Almeida das Rosas" userId="78e79f35-ba31-4c0b-a794-470629228134" providerId="ADAL" clId="{17A0FC5E-EE9B-4308-A197-FD3B6E391E54}" dt="2023-02-26T20:55:04.004" v="2268" actId="47"/>
        <pc:sldMkLst>
          <pc:docMk/>
          <pc:sldMk cId="169162243" sldId="465"/>
        </pc:sldMkLst>
        <pc:spChg chg="mod ord">
          <ac:chgData name="Joao Almeida das Rosas" userId="78e79f35-ba31-4c0b-a794-470629228134" providerId="ADAL" clId="{17A0FC5E-EE9B-4308-A197-FD3B6E391E54}" dt="2023-02-26T15:04:58.075" v="117" actId="20577"/>
          <ac:spMkLst>
            <pc:docMk/>
            <pc:sldMk cId="169162243" sldId="465"/>
            <ac:spMk id="2" creationId="{71D72E36-EEF8-64F8-CBB2-B18F4B43DE86}"/>
          </ac:spMkLst>
        </pc:spChg>
        <pc:spChg chg="add del mod ord">
          <ac:chgData name="Joao Almeida das Rosas" userId="78e79f35-ba31-4c0b-a794-470629228134" providerId="ADAL" clId="{17A0FC5E-EE9B-4308-A197-FD3B6E391E54}" dt="2023-02-26T15:05:59.793" v="141" actId="20577"/>
          <ac:spMkLst>
            <pc:docMk/>
            <pc:sldMk cId="169162243" sldId="465"/>
            <ac:spMk id="3" creationId="{77C98013-AC31-27D4-3FAD-9FDD3C2F4632}"/>
          </ac:spMkLst>
        </pc:spChg>
        <pc:spChg chg="mod ord">
          <ac:chgData name="Joao Almeida das Rosas" userId="78e79f35-ba31-4c0b-a794-470629228134" providerId="ADAL" clId="{17A0FC5E-EE9B-4308-A197-FD3B6E391E54}" dt="2023-02-26T15:04:48.716" v="115" actId="700"/>
          <ac:spMkLst>
            <pc:docMk/>
            <pc:sldMk cId="169162243" sldId="465"/>
            <ac:spMk id="4" creationId="{B102684E-F5AC-77CB-7158-F36E32A8B059}"/>
          </ac:spMkLst>
        </pc:spChg>
        <pc:spChg chg="mod ord">
          <ac:chgData name="Joao Almeida das Rosas" userId="78e79f35-ba31-4c0b-a794-470629228134" providerId="ADAL" clId="{17A0FC5E-EE9B-4308-A197-FD3B6E391E54}" dt="2023-02-26T15:04:48.716" v="115" actId="700"/>
          <ac:spMkLst>
            <pc:docMk/>
            <pc:sldMk cId="169162243" sldId="465"/>
            <ac:spMk id="5" creationId="{DC2A96DE-EE93-428C-CA96-D58A7714FF12}"/>
          </ac:spMkLst>
        </pc:spChg>
        <pc:picChg chg="add del mod">
          <ac:chgData name="Joao Almeida das Rosas" userId="78e79f35-ba31-4c0b-a794-470629228134" providerId="ADAL" clId="{17A0FC5E-EE9B-4308-A197-FD3B6E391E54}" dt="2023-02-26T15:02:33.068" v="92"/>
          <ac:picMkLst>
            <pc:docMk/>
            <pc:sldMk cId="169162243" sldId="465"/>
            <ac:picMk id="7" creationId="{2DA3D6A0-46CD-FC25-6D6A-732C41597711}"/>
          </ac:picMkLst>
        </pc:picChg>
        <pc:picChg chg="add del mod">
          <ac:chgData name="Joao Almeida das Rosas" userId="78e79f35-ba31-4c0b-a794-470629228134" providerId="ADAL" clId="{17A0FC5E-EE9B-4308-A197-FD3B6E391E54}" dt="2023-02-26T15:02:37.796" v="98"/>
          <ac:picMkLst>
            <pc:docMk/>
            <pc:sldMk cId="169162243" sldId="465"/>
            <ac:picMk id="9" creationId="{5AD2D03B-4452-22B6-2BB3-C1633A72CD91}"/>
          </ac:picMkLst>
        </pc:picChg>
        <pc:picChg chg="add mod">
          <ac:chgData name="Joao Almeida das Rosas" userId="78e79f35-ba31-4c0b-a794-470629228134" providerId="ADAL" clId="{17A0FC5E-EE9B-4308-A197-FD3B6E391E54}" dt="2023-02-26T15:05:54.355" v="126" actId="1076"/>
          <ac:picMkLst>
            <pc:docMk/>
            <pc:sldMk cId="169162243" sldId="465"/>
            <ac:picMk id="11" creationId="{0429FE06-E594-B15A-E4D7-3EFD688B700F}"/>
          </ac:picMkLst>
        </pc:picChg>
      </pc:sldChg>
      <pc:sldChg chg="delSp modSp new mod ord">
        <pc:chgData name="Joao Almeida das Rosas" userId="78e79f35-ba31-4c0b-a794-470629228134" providerId="ADAL" clId="{17A0FC5E-EE9B-4308-A197-FD3B6E391E54}" dt="2023-02-26T20:49:09.218" v="2201" actId="20577"/>
        <pc:sldMkLst>
          <pc:docMk/>
          <pc:sldMk cId="3439473860" sldId="466"/>
        </pc:sldMkLst>
        <pc:spChg chg="mod">
          <ac:chgData name="Joao Almeida das Rosas" userId="78e79f35-ba31-4c0b-a794-470629228134" providerId="ADAL" clId="{17A0FC5E-EE9B-4308-A197-FD3B6E391E54}" dt="2023-02-26T15:46:49.711" v="1045" actId="20577"/>
          <ac:spMkLst>
            <pc:docMk/>
            <pc:sldMk cId="3439473860" sldId="466"/>
            <ac:spMk id="2" creationId="{6D57906E-92CF-C939-F387-60402A0E2E55}"/>
          </ac:spMkLst>
        </pc:spChg>
        <pc:spChg chg="mod">
          <ac:chgData name="Joao Almeida das Rosas" userId="78e79f35-ba31-4c0b-a794-470629228134" providerId="ADAL" clId="{17A0FC5E-EE9B-4308-A197-FD3B6E391E54}" dt="2023-02-26T20:49:09.218" v="2201" actId="20577"/>
          <ac:spMkLst>
            <pc:docMk/>
            <pc:sldMk cId="3439473860" sldId="466"/>
            <ac:spMk id="3" creationId="{18A9C03D-5C0D-5D05-8E1F-6AFED2DF1291}"/>
          </ac:spMkLst>
        </pc:spChg>
        <pc:spChg chg="del">
          <ac:chgData name="Joao Almeida das Rosas" userId="78e79f35-ba31-4c0b-a794-470629228134" providerId="ADAL" clId="{17A0FC5E-EE9B-4308-A197-FD3B6E391E54}" dt="2023-02-26T15:49:36.792" v="1116" actId="478"/>
          <ac:spMkLst>
            <pc:docMk/>
            <pc:sldMk cId="3439473860" sldId="466"/>
            <ac:spMk id="4" creationId="{3959AE4E-B95F-9AEB-5BCC-6A65696BE16A}"/>
          </ac:spMkLst>
        </pc:spChg>
      </pc:sldChg>
      <pc:sldChg chg="modSp new del mod">
        <pc:chgData name="Joao Almeida das Rosas" userId="78e79f35-ba31-4c0b-a794-470629228134" providerId="ADAL" clId="{17A0FC5E-EE9B-4308-A197-FD3B6E391E54}" dt="2023-02-26T19:45:06.879" v="1548" actId="47"/>
        <pc:sldMkLst>
          <pc:docMk/>
          <pc:sldMk cId="2075358779" sldId="467"/>
        </pc:sldMkLst>
        <pc:spChg chg="mod">
          <ac:chgData name="Joao Almeida das Rosas" userId="78e79f35-ba31-4c0b-a794-470629228134" providerId="ADAL" clId="{17A0FC5E-EE9B-4308-A197-FD3B6E391E54}" dt="2023-02-26T15:51:11.269" v="1138" actId="20577"/>
          <ac:spMkLst>
            <pc:docMk/>
            <pc:sldMk cId="2075358779" sldId="467"/>
            <ac:spMk id="2" creationId="{10CB0EE5-6C5B-35F7-97DF-C48E10C221ED}"/>
          </ac:spMkLst>
        </pc:spChg>
        <pc:spChg chg="mod">
          <ac:chgData name="Joao Almeida das Rosas" userId="78e79f35-ba31-4c0b-a794-470629228134" providerId="ADAL" clId="{17A0FC5E-EE9B-4308-A197-FD3B6E391E54}" dt="2023-02-26T15:54:28.760" v="1225" actId="13926"/>
          <ac:spMkLst>
            <pc:docMk/>
            <pc:sldMk cId="2075358779" sldId="467"/>
            <ac:spMk id="3" creationId="{D67F4279-0477-8B55-0CD5-F74469ABCF63}"/>
          </ac:spMkLst>
        </pc:spChg>
      </pc:sldChg>
      <pc:sldChg chg="addSp modSp add mod">
        <pc:chgData name="Joao Almeida das Rosas" userId="78e79f35-ba31-4c0b-a794-470629228134" providerId="ADAL" clId="{17A0FC5E-EE9B-4308-A197-FD3B6E391E54}" dt="2023-02-26T19:31:17.373" v="1376" actId="14100"/>
        <pc:sldMkLst>
          <pc:docMk/>
          <pc:sldMk cId="3722128452" sldId="468"/>
        </pc:sldMkLst>
        <pc:spChg chg="mod">
          <ac:chgData name="Joao Almeida das Rosas" userId="78e79f35-ba31-4c0b-a794-470629228134" providerId="ADAL" clId="{17A0FC5E-EE9B-4308-A197-FD3B6E391E54}" dt="2023-02-26T19:28:27.361" v="1354" actId="20577"/>
          <ac:spMkLst>
            <pc:docMk/>
            <pc:sldMk cId="3722128452" sldId="468"/>
            <ac:spMk id="2" creationId="{10CB0EE5-6C5B-35F7-97DF-C48E10C221ED}"/>
          </ac:spMkLst>
        </pc:spChg>
        <pc:spChg chg="mod">
          <ac:chgData name="Joao Almeida das Rosas" userId="78e79f35-ba31-4c0b-a794-470629228134" providerId="ADAL" clId="{17A0FC5E-EE9B-4308-A197-FD3B6E391E54}" dt="2023-02-26T19:29:05.196" v="1363" actId="14100"/>
          <ac:spMkLst>
            <pc:docMk/>
            <pc:sldMk cId="3722128452" sldId="468"/>
            <ac:spMk id="3" creationId="{D67F4279-0477-8B55-0CD5-F74469ABCF63}"/>
          </ac:spMkLst>
        </pc:spChg>
        <pc:spChg chg="add mod">
          <ac:chgData name="Joao Almeida das Rosas" userId="78e79f35-ba31-4c0b-a794-470629228134" providerId="ADAL" clId="{17A0FC5E-EE9B-4308-A197-FD3B6E391E54}" dt="2023-02-26T19:31:17.373" v="1376" actId="14100"/>
          <ac:spMkLst>
            <pc:docMk/>
            <pc:sldMk cId="3722128452" sldId="468"/>
            <ac:spMk id="9" creationId="{F9527052-0789-3FB9-DBEE-4A1CA17FF6F7}"/>
          </ac:spMkLst>
        </pc:spChg>
        <pc:picChg chg="add mod">
          <ac:chgData name="Joao Almeida das Rosas" userId="78e79f35-ba31-4c0b-a794-470629228134" providerId="ADAL" clId="{17A0FC5E-EE9B-4308-A197-FD3B6E391E54}" dt="2023-02-26T19:31:00.889" v="1372" actId="208"/>
          <ac:picMkLst>
            <pc:docMk/>
            <pc:sldMk cId="3722128452" sldId="468"/>
            <ac:picMk id="7" creationId="{E68CA37C-DFD0-E468-A868-DBB776E7F386}"/>
          </ac:picMkLst>
        </pc:picChg>
      </pc:sldChg>
      <pc:sldChg chg="addSp delSp modSp add mod">
        <pc:chgData name="Joao Almeida das Rosas" userId="78e79f35-ba31-4c0b-a794-470629228134" providerId="ADAL" clId="{17A0FC5E-EE9B-4308-A197-FD3B6E391E54}" dt="2023-02-26T19:28:07.974" v="1349" actId="255"/>
        <pc:sldMkLst>
          <pc:docMk/>
          <pc:sldMk cId="669626130" sldId="469"/>
        </pc:sldMkLst>
        <pc:spChg chg="mod">
          <ac:chgData name="Joao Almeida das Rosas" userId="78e79f35-ba31-4c0b-a794-470629228134" providerId="ADAL" clId="{17A0FC5E-EE9B-4308-A197-FD3B6E391E54}" dt="2023-02-26T19:25:34.910" v="1322" actId="20577"/>
          <ac:spMkLst>
            <pc:docMk/>
            <pc:sldMk cId="669626130" sldId="469"/>
            <ac:spMk id="2" creationId="{10CB0EE5-6C5B-35F7-97DF-C48E10C221ED}"/>
          </ac:spMkLst>
        </pc:spChg>
        <pc:spChg chg="mod">
          <ac:chgData name="Joao Almeida das Rosas" userId="78e79f35-ba31-4c0b-a794-470629228134" providerId="ADAL" clId="{17A0FC5E-EE9B-4308-A197-FD3B6E391E54}" dt="2023-02-26T19:26:09.220" v="1335" actId="14100"/>
          <ac:spMkLst>
            <pc:docMk/>
            <pc:sldMk cId="669626130" sldId="469"/>
            <ac:spMk id="3" creationId="{D67F4279-0477-8B55-0CD5-F74469ABCF63}"/>
          </ac:spMkLst>
        </pc:spChg>
        <pc:spChg chg="add mod">
          <ac:chgData name="Joao Almeida das Rosas" userId="78e79f35-ba31-4c0b-a794-470629228134" providerId="ADAL" clId="{17A0FC5E-EE9B-4308-A197-FD3B6E391E54}" dt="2023-02-26T19:28:07.974" v="1349" actId="255"/>
          <ac:spMkLst>
            <pc:docMk/>
            <pc:sldMk cId="669626130" sldId="469"/>
            <ac:spMk id="11" creationId="{7F377DE7-B3D8-437B-698D-B2C7F460D17C}"/>
          </ac:spMkLst>
        </pc:spChg>
        <pc:picChg chg="add del mod">
          <ac:chgData name="Joao Almeida das Rosas" userId="78e79f35-ba31-4c0b-a794-470629228134" providerId="ADAL" clId="{17A0FC5E-EE9B-4308-A197-FD3B6E391E54}" dt="2023-02-26T19:27:15.471" v="1339" actId="478"/>
          <ac:picMkLst>
            <pc:docMk/>
            <pc:sldMk cId="669626130" sldId="469"/>
            <ac:picMk id="7" creationId="{F03064D6-E00C-1CC1-3FA6-AADDB20A7CF5}"/>
          </ac:picMkLst>
        </pc:picChg>
        <pc:picChg chg="add mod">
          <ac:chgData name="Joao Almeida das Rosas" userId="78e79f35-ba31-4c0b-a794-470629228134" providerId="ADAL" clId="{17A0FC5E-EE9B-4308-A197-FD3B6E391E54}" dt="2023-02-26T19:27:41.485" v="1345" actId="1076"/>
          <ac:picMkLst>
            <pc:docMk/>
            <pc:sldMk cId="669626130" sldId="469"/>
            <ac:picMk id="9" creationId="{6E07B8DE-F3BC-C40F-DDB2-CBF673FC6146}"/>
          </ac:picMkLst>
        </pc:picChg>
      </pc:sldChg>
      <pc:sldChg chg="addSp modSp add mod">
        <pc:chgData name="Joao Almeida das Rosas" userId="78e79f35-ba31-4c0b-a794-470629228134" providerId="ADAL" clId="{17A0FC5E-EE9B-4308-A197-FD3B6E391E54}" dt="2023-02-26T19:25:19.639" v="1318" actId="255"/>
        <pc:sldMkLst>
          <pc:docMk/>
          <pc:sldMk cId="3905149017" sldId="470"/>
        </pc:sldMkLst>
        <pc:spChg chg="mod">
          <ac:chgData name="Joao Almeida das Rosas" userId="78e79f35-ba31-4c0b-a794-470629228134" providerId="ADAL" clId="{17A0FC5E-EE9B-4308-A197-FD3B6E391E54}" dt="2023-02-26T19:20:22.716" v="1301" actId="20577"/>
          <ac:spMkLst>
            <pc:docMk/>
            <pc:sldMk cId="3905149017" sldId="470"/>
            <ac:spMk id="2" creationId="{10CB0EE5-6C5B-35F7-97DF-C48E10C221ED}"/>
          </ac:spMkLst>
        </pc:spChg>
        <pc:spChg chg="mod">
          <ac:chgData name="Joao Almeida das Rosas" userId="78e79f35-ba31-4c0b-a794-470629228134" providerId="ADAL" clId="{17A0FC5E-EE9B-4308-A197-FD3B6E391E54}" dt="2023-02-26T19:21:26.595" v="1309" actId="20577"/>
          <ac:spMkLst>
            <pc:docMk/>
            <pc:sldMk cId="3905149017" sldId="470"/>
            <ac:spMk id="3" creationId="{D67F4279-0477-8B55-0CD5-F74469ABCF63}"/>
          </ac:spMkLst>
        </pc:spChg>
        <pc:spChg chg="add mod">
          <ac:chgData name="Joao Almeida das Rosas" userId="78e79f35-ba31-4c0b-a794-470629228134" providerId="ADAL" clId="{17A0FC5E-EE9B-4308-A197-FD3B6E391E54}" dt="2023-02-26T19:25:19.639" v="1318" actId="255"/>
          <ac:spMkLst>
            <pc:docMk/>
            <pc:sldMk cId="3905149017" sldId="470"/>
            <ac:spMk id="9" creationId="{F45FA711-AAB4-AC4F-C52B-39D590D12458}"/>
          </ac:spMkLst>
        </pc:spChg>
        <pc:picChg chg="add mod">
          <ac:chgData name="Joao Almeida das Rosas" userId="78e79f35-ba31-4c0b-a794-470629228134" providerId="ADAL" clId="{17A0FC5E-EE9B-4308-A197-FD3B6E391E54}" dt="2023-02-26T19:25:08.254" v="1315" actId="1076"/>
          <ac:picMkLst>
            <pc:docMk/>
            <pc:sldMk cId="3905149017" sldId="470"/>
            <ac:picMk id="7" creationId="{D1C50542-BF46-7E11-70DD-B4B1289E7665}"/>
          </ac:picMkLst>
        </pc:picChg>
      </pc:sldChg>
      <pc:sldChg chg="addSp modSp add mod">
        <pc:chgData name="Joao Almeida das Rosas" userId="78e79f35-ba31-4c0b-a794-470629228134" providerId="ADAL" clId="{17A0FC5E-EE9B-4308-A197-FD3B6E391E54}" dt="2023-02-26T19:19:39.234" v="1296" actId="14100"/>
        <pc:sldMkLst>
          <pc:docMk/>
          <pc:sldMk cId="354121879" sldId="471"/>
        </pc:sldMkLst>
        <pc:spChg chg="mod">
          <ac:chgData name="Joao Almeida das Rosas" userId="78e79f35-ba31-4c0b-a794-470629228134" providerId="ADAL" clId="{17A0FC5E-EE9B-4308-A197-FD3B6E391E54}" dt="2023-02-26T15:57:27.308" v="1276" actId="20577"/>
          <ac:spMkLst>
            <pc:docMk/>
            <pc:sldMk cId="354121879" sldId="471"/>
            <ac:spMk id="2" creationId="{10CB0EE5-6C5B-35F7-97DF-C48E10C221ED}"/>
          </ac:spMkLst>
        </pc:spChg>
        <pc:spChg chg="mod">
          <ac:chgData name="Joao Almeida das Rosas" userId="78e79f35-ba31-4c0b-a794-470629228134" providerId="ADAL" clId="{17A0FC5E-EE9B-4308-A197-FD3B6E391E54}" dt="2023-02-26T15:58:46.020" v="1294" actId="20577"/>
          <ac:spMkLst>
            <pc:docMk/>
            <pc:sldMk cId="354121879" sldId="471"/>
            <ac:spMk id="3" creationId="{D67F4279-0477-8B55-0CD5-F74469ABCF63}"/>
          </ac:spMkLst>
        </pc:spChg>
        <pc:picChg chg="add mod">
          <ac:chgData name="Joao Almeida das Rosas" userId="78e79f35-ba31-4c0b-a794-470629228134" providerId="ADAL" clId="{17A0FC5E-EE9B-4308-A197-FD3B6E391E54}" dt="2023-02-26T19:19:39.234" v="1296" actId="14100"/>
          <ac:picMkLst>
            <pc:docMk/>
            <pc:sldMk cId="354121879" sldId="471"/>
            <ac:picMk id="6" creationId="{00C4F30D-E9C8-B082-F320-A3507DD7FD22}"/>
          </ac:picMkLst>
        </pc:picChg>
      </pc:sldChg>
      <pc:sldChg chg="modSp add mod">
        <pc:chgData name="Joao Almeida das Rosas" userId="78e79f35-ba31-4c0b-a794-470629228134" providerId="ADAL" clId="{17A0FC5E-EE9B-4308-A197-FD3B6E391E54}" dt="2023-02-26T19:45:03.630" v="1547" actId="20577"/>
        <pc:sldMkLst>
          <pc:docMk/>
          <pc:sldMk cId="3925669157" sldId="472"/>
        </pc:sldMkLst>
        <pc:spChg chg="mod">
          <ac:chgData name="Joao Almeida das Rosas" userId="78e79f35-ba31-4c0b-a794-470629228134" providerId="ADAL" clId="{17A0FC5E-EE9B-4308-A197-FD3B6E391E54}" dt="2023-02-26T19:45:03.630" v="1547" actId="20577"/>
          <ac:spMkLst>
            <pc:docMk/>
            <pc:sldMk cId="3925669157" sldId="472"/>
            <ac:spMk id="3" creationId="{D67F4279-0477-8B55-0CD5-F74469ABCF63}"/>
          </ac:spMkLst>
        </pc:spChg>
      </pc:sldChg>
      <pc:sldChg chg="addSp modSp add mod">
        <pc:chgData name="Joao Almeida das Rosas" userId="78e79f35-ba31-4c0b-a794-470629228134" providerId="ADAL" clId="{17A0FC5E-EE9B-4308-A197-FD3B6E391E54}" dt="2023-02-26T19:42:24.237" v="1476" actId="1076"/>
        <pc:sldMkLst>
          <pc:docMk/>
          <pc:sldMk cId="1904395862" sldId="473"/>
        </pc:sldMkLst>
        <pc:spChg chg="mod">
          <ac:chgData name="Joao Almeida das Rosas" userId="78e79f35-ba31-4c0b-a794-470629228134" providerId="ADAL" clId="{17A0FC5E-EE9B-4308-A197-FD3B6E391E54}" dt="2023-02-26T19:34:41.778" v="1381" actId="20577"/>
          <ac:spMkLst>
            <pc:docMk/>
            <pc:sldMk cId="1904395862" sldId="473"/>
            <ac:spMk id="2" creationId="{10CB0EE5-6C5B-35F7-97DF-C48E10C221ED}"/>
          </ac:spMkLst>
        </pc:spChg>
        <pc:spChg chg="mod">
          <ac:chgData name="Joao Almeida das Rosas" userId="78e79f35-ba31-4c0b-a794-470629228134" providerId="ADAL" clId="{17A0FC5E-EE9B-4308-A197-FD3B6E391E54}" dt="2023-02-26T19:38:57.750" v="1472" actId="113"/>
          <ac:spMkLst>
            <pc:docMk/>
            <pc:sldMk cId="1904395862" sldId="473"/>
            <ac:spMk id="3" creationId="{D67F4279-0477-8B55-0CD5-F74469ABCF63}"/>
          </ac:spMkLst>
        </pc:spChg>
        <pc:spChg chg="add mod">
          <ac:chgData name="Joao Almeida das Rosas" userId="78e79f35-ba31-4c0b-a794-470629228134" providerId="ADAL" clId="{17A0FC5E-EE9B-4308-A197-FD3B6E391E54}" dt="2023-02-26T19:39:08.997" v="1474" actId="1076"/>
          <ac:spMkLst>
            <pc:docMk/>
            <pc:sldMk cId="1904395862" sldId="473"/>
            <ac:spMk id="9" creationId="{15AFE256-6DEA-1D68-ADD7-11C5B89B7A6A}"/>
          </ac:spMkLst>
        </pc:spChg>
        <pc:picChg chg="add mod">
          <ac:chgData name="Joao Almeida das Rosas" userId="78e79f35-ba31-4c0b-a794-470629228134" providerId="ADAL" clId="{17A0FC5E-EE9B-4308-A197-FD3B6E391E54}" dt="2023-02-26T19:42:24.237" v="1476" actId="1076"/>
          <ac:picMkLst>
            <pc:docMk/>
            <pc:sldMk cId="1904395862" sldId="473"/>
            <ac:picMk id="7" creationId="{0D3450DE-E539-5CD6-F6D7-0FFD1FB2D0AE}"/>
          </ac:picMkLst>
        </pc:picChg>
      </pc:sldChg>
      <pc:sldChg chg="addSp modSp add mod ord">
        <pc:chgData name="Joao Almeida das Rosas" userId="78e79f35-ba31-4c0b-a794-470629228134" providerId="ADAL" clId="{17A0FC5E-EE9B-4308-A197-FD3B6E391E54}" dt="2023-02-26T20:55:50.638" v="2278"/>
        <pc:sldMkLst>
          <pc:docMk/>
          <pc:sldMk cId="3481172286" sldId="474"/>
        </pc:sldMkLst>
        <pc:spChg chg="mod">
          <ac:chgData name="Joao Almeida das Rosas" userId="78e79f35-ba31-4c0b-a794-470629228134" providerId="ADAL" clId="{17A0FC5E-EE9B-4308-A197-FD3B6E391E54}" dt="2023-02-26T20:53:44.605" v="2253" actId="20577"/>
          <ac:spMkLst>
            <pc:docMk/>
            <pc:sldMk cId="3481172286" sldId="474"/>
            <ac:spMk id="2" creationId="{6D57906E-92CF-C939-F387-60402A0E2E55}"/>
          </ac:spMkLst>
        </pc:spChg>
        <pc:spChg chg="mod">
          <ac:chgData name="Joao Almeida das Rosas" userId="78e79f35-ba31-4c0b-a794-470629228134" providerId="ADAL" clId="{17A0FC5E-EE9B-4308-A197-FD3B6E391E54}" dt="2023-02-26T20:54:34.336" v="2266" actId="13926"/>
          <ac:spMkLst>
            <pc:docMk/>
            <pc:sldMk cId="3481172286" sldId="474"/>
            <ac:spMk id="3" creationId="{18A9C03D-5C0D-5D05-8E1F-6AFED2DF1291}"/>
          </ac:spMkLst>
        </pc:spChg>
        <pc:picChg chg="add mod">
          <ac:chgData name="Joao Almeida das Rosas" userId="78e79f35-ba31-4c0b-a794-470629228134" providerId="ADAL" clId="{17A0FC5E-EE9B-4308-A197-FD3B6E391E54}" dt="2023-02-26T20:55:36.158" v="2275" actId="1076"/>
          <ac:picMkLst>
            <pc:docMk/>
            <pc:sldMk cId="3481172286" sldId="474"/>
            <ac:picMk id="4" creationId="{D0DB324C-17BB-85B0-8200-7BDB9EBAEF99}"/>
          </ac:picMkLst>
        </pc:picChg>
      </pc:sldChg>
      <pc:sldChg chg="addSp modSp add mod">
        <pc:chgData name="Joao Almeida das Rosas" userId="78e79f35-ba31-4c0b-a794-470629228134" providerId="ADAL" clId="{17A0FC5E-EE9B-4308-A197-FD3B6E391E54}" dt="2023-02-26T21:00:35.869" v="2380" actId="1076"/>
        <pc:sldMkLst>
          <pc:docMk/>
          <pc:sldMk cId="1770791" sldId="475"/>
        </pc:sldMkLst>
        <pc:spChg chg="mod">
          <ac:chgData name="Joao Almeida das Rosas" userId="78e79f35-ba31-4c0b-a794-470629228134" providerId="ADAL" clId="{17A0FC5E-EE9B-4308-A197-FD3B6E391E54}" dt="2023-02-26T20:56:09.478" v="2282" actId="20577"/>
          <ac:spMkLst>
            <pc:docMk/>
            <pc:sldMk cId="1770791" sldId="475"/>
            <ac:spMk id="2" creationId="{6D57906E-92CF-C939-F387-60402A0E2E55}"/>
          </ac:spMkLst>
        </pc:spChg>
        <pc:spChg chg="mod">
          <ac:chgData name="Joao Almeida das Rosas" userId="78e79f35-ba31-4c0b-a794-470629228134" providerId="ADAL" clId="{17A0FC5E-EE9B-4308-A197-FD3B6E391E54}" dt="2023-02-26T21:00:25.909" v="2377" actId="14100"/>
          <ac:spMkLst>
            <pc:docMk/>
            <pc:sldMk cId="1770791" sldId="475"/>
            <ac:spMk id="3" creationId="{18A9C03D-5C0D-5D05-8E1F-6AFED2DF1291}"/>
          </ac:spMkLst>
        </pc:spChg>
        <pc:spChg chg="add mod">
          <ac:chgData name="Joao Almeida das Rosas" userId="78e79f35-ba31-4c0b-a794-470629228134" providerId="ADAL" clId="{17A0FC5E-EE9B-4308-A197-FD3B6E391E54}" dt="2023-02-26T21:00:35.869" v="2380" actId="1076"/>
          <ac:spMkLst>
            <pc:docMk/>
            <pc:sldMk cId="1770791" sldId="475"/>
            <ac:spMk id="8" creationId="{370EE8F0-9D3B-FFE2-C00C-6D2643A0DEA4}"/>
          </ac:spMkLst>
        </pc:spChg>
        <pc:picChg chg="add mod">
          <ac:chgData name="Joao Almeida das Rosas" userId="78e79f35-ba31-4c0b-a794-470629228134" providerId="ADAL" clId="{17A0FC5E-EE9B-4308-A197-FD3B6E391E54}" dt="2023-02-26T21:00:31.628" v="2379" actId="14100"/>
          <ac:picMkLst>
            <pc:docMk/>
            <pc:sldMk cId="1770791" sldId="475"/>
            <ac:picMk id="6" creationId="{EA1A02C9-F24A-EF65-A38D-CD42AAE76E1C}"/>
          </ac:picMkLst>
        </pc:picChg>
      </pc:sldChg>
      <pc:sldChg chg="addSp modSp add mod">
        <pc:chgData name="Joao Almeida das Rosas" userId="78e79f35-ba31-4c0b-a794-470629228134" providerId="ADAL" clId="{17A0FC5E-EE9B-4308-A197-FD3B6E391E54}" dt="2023-02-26T21:05:54.785" v="2411"/>
        <pc:sldMkLst>
          <pc:docMk/>
          <pc:sldMk cId="3157944788" sldId="476"/>
        </pc:sldMkLst>
        <pc:spChg chg="mod">
          <ac:chgData name="Joao Almeida das Rosas" userId="78e79f35-ba31-4c0b-a794-470629228134" providerId="ADAL" clId="{17A0FC5E-EE9B-4308-A197-FD3B6E391E54}" dt="2023-02-26T21:02:26.110" v="2386" actId="20577"/>
          <ac:spMkLst>
            <pc:docMk/>
            <pc:sldMk cId="3157944788" sldId="476"/>
            <ac:spMk id="2" creationId="{6D57906E-92CF-C939-F387-60402A0E2E55}"/>
          </ac:spMkLst>
        </pc:spChg>
        <pc:spChg chg="mod">
          <ac:chgData name="Joao Almeida das Rosas" userId="78e79f35-ba31-4c0b-a794-470629228134" providerId="ADAL" clId="{17A0FC5E-EE9B-4308-A197-FD3B6E391E54}" dt="2023-02-26T21:04:42.533" v="2401" actId="14100"/>
          <ac:spMkLst>
            <pc:docMk/>
            <pc:sldMk cId="3157944788" sldId="476"/>
            <ac:spMk id="3" creationId="{18A9C03D-5C0D-5D05-8E1F-6AFED2DF1291}"/>
          </ac:spMkLst>
        </pc:spChg>
        <pc:spChg chg="add mod">
          <ac:chgData name="Joao Almeida das Rosas" userId="78e79f35-ba31-4c0b-a794-470629228134" providerId="ADAL" clId="{17A0FC5E-EE9B-4308-A197-FD3B6E391E54}" dt="2023-02-26T21:05:54.785" v="2411"/>
          <ac:spMkLst>
            <pc:docMk/>
            <pc:sldMk cId="3157944788" sldId="476"/>
            <ac:spMk id="6" creationId="{E06BC764-2698-FE2A-09FB-B709C7A88112}"/>
          </ac:spMkLst>
        </pc:spChg>
      </pc:sldChg>
      <pc:sldChg chg="addSp modSp add mod">
        <pc:chgData name="Joao Almeida das Rosas" userId="78e79f35-ba31-4c0b-a794-470629228134" providerId="ADAL" clId="{17A0FC5E-EE9B-4308-A197-FD3B6E391E54}" dt="2023-02-26T21:07:37.152" v="2438" actId="255"/>
        <pc:sldMkLst>
          <pc:docMk/>
          <pc:sldMk cId="3367474481" sldId="477"/>
        </pc:sldMkLst>
        <pc:spChg chg="mod">
          <ac:chgData name="Joao Almeida das Rosas" userId="78e79f35-ba31-4c0b-a794-470629228134" providerId="ADAL" clId="{17A0FC5E-EE9B-4308-A197-FD3B6E391E54}" dt="2023-02-26T21:06:18.275" v="2417" actId="20577"/>
          <ac:spMkLst>
            <pc:docMk/>
            <pc:sldMk cId="3367474481" sldId="477"/>
            <ac:spMk id="2" creationId="{6D57906E-92CF-C939-F387-60402A0E2E55}"/>
          </ac:spMkLst>
        </pc:spChg>
        <pc:spChg chg="mod">
          <ac:chgData name="Joao Almeida das Rosas" userId="78e79f35-ba31-4c0b-a794-470629228134" providerId="ADAL" clId="{17A0FC5E-EE9B-4308-A197-FD3B6E391E54}" dt="2023-02-26T21:07:09.615" v="2428" actId="255"/>
          <ac:spMkLst>
            <pc:docMk/>
            <pc:sldMk cId="3367474481" sldId="477"/>
            <ac:spMk id="3" creationId="{18A9C03D-5C0D-5D05-8E1F-6AFED2DF1291}"/>
          </ac:spMkLst>
        </pc:spChg>
        <pc:spChg chg="add mod">
          <ac:chgData name="Joao Almeida das Rosas" userId="78e79f35-ba31-4c0b-a794-470629228134" providerId="ADAL" clId="{17A0FC5E-EE9B-4308-A197-FD3B6E391E54}" dt="2023-02-26T21:07:37.152" v="2438" actId="255"/>
          <ac:spMkLst>
            <pc:docMk/>
            <pc:sldMk cId="3367474481" sldId="477"/>
            <ac:spMk id="8" creationId="{CCB5239A-4481-FDA9-35C3-A515111B4D19}"/>
          </ac:spMkLst>
        </pc:spChg>
        <pc:picChg chg="add mod">
          <ac:chgData name="Joao Almeida das Rosas" userId="78e79f35-ba31-4c0b-a794-470629228134" providerId="ADAL" clId="{17A0FC5E-EE9B-4308-A197-FD3B6E391E54}" dt="2023-02-26T21:07:25.733" v="2435" actId="1076"/>
          <ac:picMkLst>
            <pc:docMk/>
            <pc:sldMk cId="3367474481" sldId="477"/>
            <ac:picMk id="6" creationId="{1B403E5A-0521-60A4-C423-C39BD93EE989}"/>
          </ac:picMkLst>
        </pc:picChg>
      </pc:sldChg>
      <pc:sldChg chg="add del">
        <pc:chgData name="Joao Almeida das Rosas" userId="78e79f35-ba31-4c0b-a794-470629228134" providerId="ADAL" clId="{17A0FC5E-EE9B-4308-A197-FD3B6E391E54}" dt="2023-02-26T21:07:57.394" v="2439" actId="47"/>
        <pc:sldMkLst>
          <pc:docMk/>
          <pc:sldMk cId="3926781371" sldId="478"/>
        </pc:sldMkLst>
      </pc:sldChg>
      <pc:sldChg chg="addSp modSp new mod">
        <pc:chgData name="Joao Almeida das Rosas" userId="78e79f35-ba31-4c0b-a794-470629228134" providerId="ADAL" clId="{17A0FC5E-EE9B-4308-A197-FD3B6E391E54}" dt="2023-02-26T20:53:16.045" v="2250" actId="1076"/>
        <pc:sldMkLst>
          <pc:docMk/>
          <pc:sldMk cId="2996383797" sldId="479"/>
        </pc:sldMkLst>
        <pc:spChg chg="mod">
          <ac:chgData name="Joao Almeida das Rosas" userId="78e79f35-ba31-4c0b-a794-470629228134" providerId="ADAL" clId="{17A0FC5E-EE9B-4308-A197-FD3B6E391E54}" dt="2023-02-26T20:49:21.285" v="2212" actId="20577"/>
          <ac:spMkLst>
            <pc:docMk/>
            <pc:sldMk cId="2996383797" sldId="479"/>
            <ac:spMk id="2" creationId="{272FC0C1-876F-7939-35FB-740FAA8DC4A8}"/>
          </ac:spMkLst>
        </pc:spChg>
        <pc:spChg chg="mod">
          <ac:chgData name="Joao Almeida das Rosas" userId="78e79f35-ba31-4c0b-a794-470629228134" providerId="ADAL" clId="{17A0FC5E-EE9B-4308-A197-FD3B6E391E54}" dt="2023-02-26T20:51:45.701" v="2229" actId="27636"/>
          <ac:spMkLst>
            <pc:docMk/>
            <pc:sldMk cId="2996383797" sldId="479"/>
            <ac:spMk id="3" creationId="{9A2BE121-390A-0BFD-6C42-2975C635A44A}"/>
          </ac:spMkLst>
        </pc:spChg>
        <pc:spChg chg="add mod">
          <ac:chgData name="Joao Almeida das Rosas" userId="78e79f35-ba31-4c0b-a794-470629228134" providerId="ADAL" clId="{17A0FC5E-EE9B-4308-A197-FD3B6E391E54}" dt="2023-02-26T20:52:49.016" v="2243" actId="1076"/>
          <ac:spMkLst>
            <pc:docMk/>
            <pc:sldMk cId="2996383797" sldId="479"/>
            <ac:spMk id="9" creationId="{5C768D8B-0AD4-988C-25D3-5516F8E97A4D}"/>
          </ac:spMkLst>
        </pc:spChg>
        <pc:picChg chg="add mod">
          <ac:chgData name="Joao Almeida das Rosas" userId="78e79f35-ba31-4c0b-a794-470629228134" providerId="ADAL" clId="{17A0FC5E-EE9B-4308-A197-FD3B6E391E54}" dt="2023-02-26T20:53:16.045" v="2250" actId="1076"/>
          <ac:picMkLst>
            <pc:docMk/>
            <pc:sldMk cId="2996383797" sldId="479"/>
            <ac:picMk id="7" creationId="{94CAB7C2-161A-5DE6-3479-90C1B27BBA94}"/>
          </ac:picMkLst>
        </pc:picChg>
      </pc:sldChg>
      <pc:sldMasterChg chg="modSp mod modSldLayout">
        <pc:chgData name="Joao Almeida das Rosas" userId="78e79f35-ba31-4c0b-a794-470629228134" providerId="ADAL" clId="{17A0FC5E-EE9B-4308-A197-FD3B6E391E54}" dt="2023-02-26T15:24:42.221" v="735" actId="14100"/>
        <pc:sldMasterMkLst>
          <pc:docMk/>
          <pc:sldMasterMk cId="0" sldId="2147483648"/>
        </pc:sldMasterMkLst>
        <pc:spChg chg="mod">
          <ac:chgData name="Joao Almeida das Rosas" userId="78e79f35-ba31-4c0b-a794-470629228134" providerId="ADAL" clId="{17A0FC5E-EE9B-4308-A197-FD3B6E391E54}" dt="2023-02-26T15:05:43.096" v="124" actId="120"/>
          <ac:spMkLst>
            <pc:docMk/>
            <pc:sldMasterMk cId="0" sldId="2147483648"/>
            <ac:spMk id="2" creationId="{00000000-0000-0000-0000-000000000000}"/>
          </ac:spMkLst>
        </pc:spChg>
        <pc:spChg chg="mod">
          <ac:chgData name="Joao Almeida das Rosas" userId="78e79f35-ba31-4c0b-a794-470629228134" providerId="ADAL" clId="{17A0FC5E-EE9B-4308-A197-FD3B6E391E54}" dt="2023-02-26T15:24:42.221" v="735" actId="14100"/>
          <ac:spMkLst>
            <pc:docMk/>
            <pc:sldMasterMk cId="0" sldId="2147483648"/>
            <ac:spMk id="3"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ac:spMk id="4"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ac:spMk id="5"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ac:spMk id="6" creationId="{00000000-0000-0000-0000-000000000000}"/>
          </ac:spMkLst>
        </pc:spChg>
        <pc:picChg chg="mod">
          <ac:chgData name="Joao Almeida das Rosas" userId="78e79f35-ba31-4c0b-a794-470629228134" providerId="ADAL" clId="{17A0FC5E-EE9B-4308-A197-FD3B6E391E54}" dt="2023-02-26T15:05:10.413" v="118" actId="14100"/>
          <ac:picMkLst>
            <pc:docMk/>
            <pc:sldMasterMk cId="0" sldId="2147483648"/>
            <ac:picMk id="7" creationId="{769DA6F7-C9A8-4E44-9D9B-55C00C1CB276}"/>
          </ac:picMkLst>
        </pc:picChg>
        <pc:sldLayoutChg chg="modSp">
          <pc:chgData name="Joao Almeida das Rosas" userId="78e79f35-ba31-4c0b-a794-470629228134" providerId="ADAL" clId="{17A0FC5E-EE9B-4308-A197-FD3B6E391E54}" dt="2023-02-26T15:04:08.807" v="107"/>
          <pc:sldLayoutMkLst>
            <pc:docMk/>
            <pc:sldMasterMk cId="0" sldId="2147483648"/>
            <pc:sldLayoutMk cId="0" sldId="2147483649"/>
          </pc:sldLayoutMkLst>
          <pc:spChg chg="mod">
            <ac:chgData name="Joao Almeida das Rosas" userId="78e79f35-ba31-4c0b-a794-470629228134" providerId="ADAL" clId="{17A0FC5E-EE9B-4308-A197-FD3B6E391E54}" dt="2023-02-26T15:04:08.807" v="107"/>
            <ac:spMkLst>
              <pc:docMk/>
              <pc:sldMasterMk cId="0" sldId="2147483648"/>
              <pc:sldLayoutMk cId="0" sldId="2147483649"/>
              <ac:spMk id="2"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49"/>
              <ac:spMk id="3" creationId="{00000000-0000-0000-0000-000000000000}"/>
            </ac:spMkLst>
          </pc:spChg>
        </pc:sldLayoutChg>
        <pc:sldLayoutChg chg="modSp mod">
          <pc:chgData name="Joao Almeida das Rosas" userId="78e79f35-ba31-4c0b-a794-470629228134" providerId="ADAL" clId="{17A0FC5E-EE9B-4308-A197-FD3B6E391E54}" dt="2023-02-26T15:06:39.693" v="148" actId="14100"/>
          <pc:sldLayoutMkLst>
            <pc:docMk/>
            <pc:sldMasterMk cId="0" sldId="2147483648"/>
            <pc:sldLayoutMk cId="0" sldId="2147483650"/>
          </pc:sldLayoutMkLst>
          <pc:spChg chg="mod">
            <ac:chgData name="Joao Almeida das Rosas" userId="78e79f35-ba31-4c0b-a794-470629228134" providerId="ADAL" clId="{17A0FC5E-EE9B-4308-A197-FD3B6E391E54}" dt="2023-02-26T15:06:39.693" v="148" actId="14100"/>
            <ac:spMkLst>
              <pc:docMk/>
              <pc:sldMasterMk cId="0" sldId="2147483648"/>
              <pc:sldLayoutMk cId="0" sldId="2147483650"/>
              <ac:spMk id="3"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1"/>
          </pc:sldLayoutMkLst>
          <pc:spChg chg="mod">
            <ac:chgData name="Joao Almeida das Rosas" userId="78e79f35-ba31-4c0b-a794-470629228134" providerId="ADAL" clId="{17A0FC5E-EE9B-4308-A197-FD3B6E391E54}" dt="2023-02-26T15:04:08.807" v="107"/>
            <ac:spMkLst>
              <pc:docMk/>
              <pc:sldMasterMk cId="0" sldId="2147483648"/>
              <pc:sldLayoutMk cId="0" sldId="2147483651"/>
              <ac:spMk id="2"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1"/>
              <ac:spMk id="3"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2"/>
          </pc:sldLayoutMkLst>
          <pc:spChg chg="mod">
            <ac:chgData name="Joao Almeida das Rosas" userId="78e79f35-ba31-4c0b-a794-470629228134" providerId="ADAL" clId="{17A0FC5E-EE9B-4308-A197-FD3B6E391E54}" dt="2023-02-26T15:04:08.807" v="107"/>
            <ac:spMkLst>
              <pc:docMk/>
              <pc:sldMasterMk cId="0" sldId="2147483648"/>
              <pc:sldLayoutMk cId="0" sldId="2147483652"/>
              <ac:spMk id="3"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2"/>
              <ac:spMk id="4"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3"/>
          </pc:sldLayoutMkLst>
          <pc:spChg chg="mod">
            <ac:chgData name="Joao Almeida das Rosas" userId="78e79f35-ba31-4c0b-a794-470629228134" providerId="ADAL" clId="{17A0FC5E-EE9B-4308-A197-FD3B6E391E54}" dt="2023-02-26T15:04:08.807" v="107"/>
            <ac:spMkLst>
              <pc:docMk/>
              <pc:sldMasterMk cId="0" sldId="2147483648"/>
              <pc:sldLayoutMk cId="0" sldId="2147483653"/>
              <ac:spMk id="3"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3"/>
              <ac:spMk id="4"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3"/>
              <ac:spMk id="5"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3"/>
              <ac:spMk id="6"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6"/>
          </pc:sldLayoutMkLst>
          <pc:spChg chg="mod">
            <ac:chgData name="Joao Almeida das Rosas" userId="78e79f35-ba31-4c0b-a794-470629228134" providerId="ADAL" clId="{17A0FC5E-EE9B-4308-A197-FD3B6E391E54}" dt="2023-02-26T15:04:08.807" v="107"/>
            <ac:spMkLst>
              <pc:docMk/>
              <pc:sldMasterMk cId="0" sldId="2147483648"/>
              <pc:sldLayoutMk cId="0" sldId="2147483656"/>
              <ac:spMk id="2"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6"/>
              <ac:spMk id="3"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6"/>
              <ac:spMk id="4"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7"/>
          </pc:sldLayoutMkLst>
          <pc:spChg chg="mod">
            <ac:chgData name="Joao Almeida das Rosas" userId="78e79f35-ba31-4c0b-a794-470629228134" providerId="ADAL" clId="{17A0FC5E-EE9B-4308-A197-FD3B6E391E54}" dt="2023-02-26T15:04:08.807" v="107"/>
            <ac:spMkLst>
              <pc:docMk/>
              <pc:sldMasterMk cId="0" sldId="2147483648"/>
              <pc:sldLayoutMk cId="0" sldId="2147483657"/>
              <ac:spMk id="2"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7"/>
              <ac:spMk id="3"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7"/>
              <ac:spMk id="4" creationId="{00000000-0000-0000-0000-000000000000}"/>
            </ac:spMkLst>
          </pc:spChg>
        </pc:sldLayoutChg>
        <pc:sldLayoutChg chg="modSp">
          <pc:chgData name="Joao Almeida das Rosas" userId="78e79f35-ba31-4c0b-a794-470629228134" providerId="ADAL" clId="{17A0FC5E-EE9B-4308-A197-FD3B6E391E54}" dt="2023-02-26T15:04:08.807" v="107"/>
          <pc:sldLayoutMkLst>
            <pc:docMk/>
            <pc:sldMasterMk cId="0" sldId="2147483648"/>
            <pc:sldLayoutMk cId="0" sldId="2147483659"/>
          </pc:sldLayoutMkLst>
          <pc:spChg chg="mod">
            <ac:chgData name="Joao Almeida das Rosas" userId="78e79f35-ba31-4c0b-a794-470629228134" providerId="ADAL" clId="{17A0FC5E-EE9B-4308-A197-FD3B6E391E54}" dt="2023-02-26T15:04:08.807" v="107"/>
            <ac:spMkLst>
              <pc:docMk/>
              <pc:sldMasterMk cId="0" sldId="2147483648"/>
              <pc:sldLayoutMk cId="0" sldId="2147483659"/>
              <ac:spMk id="2" creationId="{00000000-0000-0000-0000-000000000000}"/>
            </ac:spMkLst>
          </pc:spChg>
          <pc:spChg chg="mod">
            <ac:chgData name="Joao Almeida das Rosas" userId="78e79f35-ba31-4c0b-a794-470629228134" providerId="ADAL" clId="{17A0FC5E-EE9B-4308-A197-FD3B6E391E54}" dt="2023-02-26T15:04:08.807" v="107"/>
            <ac:spMkLst>
              <pc:docMk/>
              <pc:sldMasterMk cId="0" sldId="2147483648"/>
              <pc:sldLayoutMk cId="0" sldId="2147483659"/>
              <ac:spMk id="3" creationId="{00000000-0000-0000-0000-000000000000}"/>
            </ac:spMkLst>
          </pc:spChg>
        </pc:sldLayoutChg>
      </pc:sldMasterChg>
    </pc:docChg>
  </pc:docChgLst>
  <pc:docChgLst>
    <pc:chgData name="p187@FCT.UNL.PT" userId="78e79f35-ba31-4c0b-a794-470629228134" providerId="ADAL" clId="{7B47F4FD-D37D-416A-90B5-47ACBB9663E5}"/>
    <pc:docChg chg="custSel modSld">
      <pc:chgData name="p187@FCT.UNL.PT" userId="78e79f35-ba31-4c0b-a794-470629228134" providerId="ADAL" clId="{7B47F4FD-D37D-416A-90B5-47ACBB9663E5}" dt="2023-03-03T13:28:14.685" v="139" actId="207"/>
      <pc:docMkLst>
        <pc:docMk/>
      </pc:docMkLst>
      <pc:sldChg chg="addSp modSp mod">
        <pc:chgData name="p187@FCT.UNL.PT" userId="78e79f35-ba31-4c0b-a794-470629228134" providerId="ADAL" clId="{7B47F4FD-D37D-416A-90B5-47ACBB9663E5}" dt="2023-03-03T13:28:14.685" v="139" actId="207"/>
        <pc:sldMkLst>
          <pc:docMk/>
          <pc:sldMk cId="0" sldId="256"/>
        </pc:sldMkLst>
        <pc:spChg chg="add mod">
          <ac:chgData name="p187@FCT.UNL.PT" userId="78e79f35-ba31-4c0b-a794-470629228134" providerId="ADAL" clId="{7B47F4FD-D37D-416A-90B5-47ACBB9663E5}" dt="2023-03-03T13:28:14.685" v="139" actId="207"/>
          <ac:spMkLst>
            <pc:docMk/>
            <pc:sldMk cId="0" sldId="256"/>
            <ac:spMk id="5" creationId="{3CFCB423-6A5B-B29D-728C-88AE169C4ECC}"/>
          </ac:spMkLst>
        </pc:spChg>
      </pc:sldChg>
      <pc:sldChg chg="setBg">
        <pc:chgData name="p187@FCT.UNL.PT" userId="78e79f35-ba31-4c0b-a794-470629228134" providerId="ADAL" clId="{7B47F4FD-D37D-416A-90B5-47ACBB9663E5}" dt="2023-03-03T13:24:32.287" v="116"/>
        <pc:sldMkLst>
          <pc:docMk/>
          <pc:sldMk cId="2673170935" sldId="340"/>
        </pc:sldMkLst>
      </pc:sldChg>
      <pc:sldChg chg="setBg">
        <pc:chgData name="p187@FCT.UNL.PT" userId="78e79f35-ba31-4c0b-a794-470629228134" providerId="ADAL" clId="{7B47F4FD-D37D-416A-90B5-47ACBB9663E5}" dt="2023-03-03T13:27:09.871" v="137"/>
        <pc:sldMkLst>
          <pc:docMk/>
          <pc:sldMk cId="1162202688" sldId="381"/>
        </pc:sldMkLst>
      </pc:sldChg>
      <pc:sldChg chg="setBg">
        <pc:chgData name="p187@FCT.UNL.PT" userId="78e79f35-ba31-4c0b-a794-470629228134" providerId="ADAL" clId="{7B47F4FD-D37D-416A-90B5-47ACBB9663E5}" dt="2023-03-03T13:24:39.037" v="117"/>
        <pc:sldMkLst>
          <pc:docMk/>
          <pc:sldMk cId="3866688268" sldId="411"/>
        </pc:sldMkLst>
      </pc:sldChg>
      <pc:sldChg chg="setBg">
        <pc:chgData name="p187@FCT.UNL.PT" userId="78e79f35-ba31-4c0b-a794-470629228134" providerId="ADAL" clId="{7B47F4FD-D37D-416A-90B5-47ACBB9663E5}" dt="2023-03-03T13:26:11.803" v="131"/>
        <pc:sldMkLst>
          <pc:docMk/>
          <pc:sldMk cId="1644681681" sldId="434"/>
        </pc:sldMkLst>
      </pc:sldChg>
      <pc:sldChg chg="setBg">
        <pc:chgData name="p187@FCT.UNL.PT" userId="78e79f35-ba31-4c0b-a794-470629228134" providerId="ADAL" clId="{7B47F4FD-D37D-416A-90B5-47ACBB9663E5}" dt="2023-03-03T13:26:17.176" v="132"/>
        <pc:sldMkLst>
          <pc:docMk/>
          <pc:sldMk cId="133708474" sldId="435"/>
        </pc:sldMkLst>
      </pc:sldChg>
      <pc:sldChg chg="setBg">
        <pc:chgData name="p187@FCT.UNL.PT" userId="78e79f35-ba31-4c0b-a794-470629228134" providerId="ADAL" clId="{7B47F4FD-D37D-416A-90B5-47ACBB9663E5}" dt="2023-03-03T13:26:23.233" v="133"/>
        <pc:sldMkLst>
          <pc:docMk/>
          <pc:sldMk cId="643436074" sldId="436"/>
        </pc:sldMkLst>
      </pc:sldChg>
      <pc:sldChg chg="setBg">
        <pc:chgData name="p187@FCT.UNL.PT" userId="78e79f35-ba31-4c0b-a794-470629228134" providerId="ADAL" clId="{7B47F4FD-D37D-416A-90B5-47ACBB9663E5}" dt="2023-03-03T13:26:29.004" v="134"/>
        <pc:sldMkLst>
          <pc:docMk/>
          <pc:sldMk cId="2372201271" sldId="437"/>
        </pc:sldMkLst>
      </pc:sldChg>
      <pc:sldChg chg="setBg">
        <pc:chgData name="p187@FCT.UNL.PT" userId="78e79f35-ba31-4c0b-a794-470629228134" providerId="ADAL" clId="{7B47F4FD-D37D-416A-90B5-47ACBB9663E5}" dt="2023-03-03T13:26:34.386" v="135"/>
        <pc:sldMkLst>
          <pc:docMk/>
          <pc:sldMk cId="490209355" sldId="438"/>
        </pc:sldMkLst>
      </pc:sldChg>
      <pc:sldChg chg="setBg">
        <pc:chgData name="p187@FCT.UNL.PT" userId="78e79f35-ba31-4c0b-a794-470629228134" providerId="ADAL" clId="{7B47F4FD-D37D-416A-90B5-47ACBB9663E5}" dt="2023-03-03T13:24:51.554" v="119"/>
        <pc:sldMkLst>
          <pc:docMk/>
          <pc:sldMk cId="167543348" sldId="445"/>
        </pc:sldMkLst>
      </pc:sldChg>
      <pc:sldChg chg="setBg">
        <pc:chgData name="p187@FCT.UNL.PT" userId="78e79f35-ba31-4c0b-a794-470629228134" providerId="ADAL" clId="{7B47F4FD-D37D-416A-90B5-47ACBB9663E5}" dt="2023-03-03T13:24:43.292" v="118"/>
        <pc:sldMkLst>
          <pc:docMk/>
          <pc:sldMk cId="1413768376" sldId="458"/>
        </pc:sldMkLst>
      </pc:sldChg>
      <pc:sldChg chg="setBg">
        <pc:chgData name="p187@FCT.UNL.PT" userId="78e79f35-ba31-4c0b-a794-470629228134" providerId="ADAL" clId="{7B47F4FD-D37D-416A-90B5-47ACBB9663E5}" dt="2023-03-03T13:27:05.927" v="136"/>
        <pc:sldMkLst>
          <pc:docMk/>
          <pc:sldMk cId="1533031426" sldId="459"/>
        </pc:sldMkLst>
      </pc:sldChg>
      <pc:sldChg chg="setBg">
        <pc:chgData name="p187@FCT.UNL.PT" userId="78e79f35-ba31-4c0b-a794-470629228134" providerId="ADAL" clId="{7B47F4FD-D37D-416A-90B5-47ACBB9663E5}" dt="2023-03-03T13:27:27.829" v="138"/>
        <pc:sldMkLst>
          <pc:docMk/>
          <pc:sldMk cId="723094172" sldId="462"/>
        </pc:sldMkLst>
      </pc:sldChg>
      <pc:sldChg chg="setBg">
        <pc:chgData name="p187@FCT.UNL.PT" userId="78e79f35-ba31-4c0b-a794-470629228134" providerId="ADAL" clId="{7B47F4FD-D37D-416A-90B5-47ACBB9663E5}" dt="2023-03-03T13:25:23.854" v="126"/>
        <pc:sldMkLst>
          <pc:docMk/>
          <pc:sldMk cId="3722128452" sldId="468"/>
        </pc:sldMkLst>
      </pc:sldChg>
      <pc:sldChg chg="modSp mod setBg">
        <pc:chgData name="p187@FCT.UNL.PT" userId="78e79f35-ba31-4c0b-a794-470629228134" providerId="ADAL" clId="{7B47F4FD-D37D-416A-90B5-47ACBB9663E5}" dt="2023-03-03T13:25:18.573" v="125"/>
        <pc:sldMkLst>
          <pc:docMk/>
          <pc:sldMk cId="669626130" sldId="469"/>
        </pc:sldMkLst>
        <pc:picChg chg="mod">
          <ac:chgData name="p187@FCT.UNL.PT" userId="78e79f35-ba31-4c0b-a794-470629228134" providerId="ADAL" clId="{7B47F4FD-D37D-416A-90B5-47ACBB9663E5}" dt="2023-03-03T13:25:13.069" v="124" actId="1076"/>
          <ac:picMkLst>
            <pc:docMk/>
            <pc:sldMk cId="669626130" sldId="469"/>
            <ac:picMk id="9" creationId="{6E07B8DE-F3BC-C40F-DDB2-CBF673FC6146}"/>
          </ac:picMkLst>
        </pc:picChg>
      </pc:sldChg>
      <pc:sldChg chg="setBg">
        <pc:chgData name="p187@FCT.UNL.PT" userId="78e79f35-ba31-4c0b-a794-470629228134" providerId="ADAL" clId="{7B47F4FD-D37D-416A-90B5-47ACBB9663E5}" dt="2023-03-03T13:25:02.272" v="120"/>
        <pc:sldMkLst>
          <pc:docMk/>
          <pc:sldMk cId="354121879" sldId="471"/>
        </pc:sldMkLst>
      </pc:sldChg>
      <pc:sldChg chg="setBg">
        <pc:chgData name="p187@FCT.UNL.PT" userId="78e79f35-ba31-4c0b-a794-470629228134" providerId="ADAL" clId="{7B47F4FD-D37D-416A-90B5-47ACBB9663E5}" dt="2023-03-03T13:25:38.105" v="127"/>
        <pc:sldMkLst>
          <pc:docMk/>
          <pc:sldMk cId="3481172286" sldId="474"/>
        </pc:sldMkLst>
      </pc:sldChg>
      <pc:sldChg chg="setBg">
        <pc:chgData name="p187@FCT.UNL.PT" userId="78e79f35-ba31-4c0b-a794-470629228134" providerId="ADAL" clId="{7B47F4FD-D37D-416A-90B5-47ACBB9663E5}" dt="2023-03-03T13:25:56.305" v="129"/>
        <pc:sldMkLst>
          <pc:docMk/>
          <pc:sldMk cId="1770791" sldId="475"/>
        </pc:sldMkLst>
      </pc:sldChg>
      <pc:sldChg chg="setBg">
        <pc:chgData name="p187@FCT.UNL.PT" userId="78e79f35-ba31-4c0b-a794-470629228134" providerId="ADAL" clId="{7B47F4FD-D37D-416A-90B5-47ACBB9663E5}" dt="2023-03-03T13:26:01.729" v="130"/>
        <pc:sldMkLst>
          <pc:docMk/>
          <pc:sldMk cId="3157944788" sldId="476"/>
        </pc:sldMkLst>
      </pc:sldChg>
    </pc:docChg>
  </pc:docChgLst>
  <pc:docChgLst>
    <pc:chgData name="Joao Almeida das Rosas" userId="78e79f35-ba31-4c0b-a794-470629228134" providerId="ADAL" clId="{15BF8559-4C38-4D4E-8FE9-94184D3309A8}"/>
    <pc:docChg chg="undo custSel addSld modSld sldOrd">
      <pc:chgData name="Joao Almeida das Rosas" userId="78e79f35-ba31-4c0b-a794-470629228134" providerId="ADAL" clId="{15BF8559-4C38-4D4E-8FE9-94184D3309A8}" dt="2024-02-28T16:06:02.820" v="232" actId="6549"/>
      <pc:docMkLst>
        <pc:docMk/>
      </pc:docMkLst>
      <pc:sldChg chg="modSp mod">
        <pc:chgData name="Joao Almeida das Rosas" userId="78e79f35-ba31-4c0b-a794-470629228134" providerId="ADAL" clId="{15BF8559-4C38-4D4E-8FE9-94184D3309A8}" dt="2024-02-28T15:58:03.881" v="73" actId="20577"/>
        <pc:sldMkLst>
          <pc:docMk/>
          <pc:sldMk cId="1188245212" sldId="363"/>
        </pc:sldMkLst>
        <pc:spChg chg="mod">
          <ac:chgData name="Joao Almeida das Rosas" userId="78e79f35-ba31-4c0b-a794-470629228134" providerId="ADAL" clId="{15BF8559-4C38-4D4E-8FE9-94184D3309A8}" dt="2024-02-28T15:58:03.881" v="73" actId="20577"/>
          <ac:spMkLst>
            <pc:docMk/>
            <pc:sldMk cId="1188245212" sldId="363"/>
            <ac:spMk id="3" creationId="{00000000-0000-0000-0000-000000000000}"/>
          </ac:spMkLst>
        </pc:spChg>
      </pc:sldChg>
      <pc:sldChg chg="modSp setBg">
        <pc:chgData name="Joao Almeida das Rosas" userId="78e79f35-ba31-4c0b-a794-470629228134" providerId="ADAL" clId="{15BF8559-4C38-4D4E-8FE9-94184D3309A8}" dt="2024-02-28T16:05:48.973" v="230"/>
        <pc:sldMkLst>
          <pc:docMk/>
          <pc:sldMk cId="3622620208" sldId="414"/>
        </pc:sldMkLst>
        <pc:spChg chg="mod">
          <ac:chgData name="Joao Almeida das Rosas" userId="78e79f35-ba31-4c0b-a794-470629228134" providerId="ADAL" clId="{15BF8559-4C38-4D4E-8FE9-94184D3309A8}" dt="2024-02-28T16:05:48.973" v="230"/>
          <ac:spMkLst>
            <pc:docMk/>
            <pc:sldMk cId="3622620208" sldId="414"/>
            <ac:spMk id="2" creationId="{3A1FCFEE-E1BD-4C8B-8DEA-C6B27FDF473A}"/>
          </ac:spMkLst>
        </pc:spChg>
      </pc:sldChg>
      <pc:sldChg chg="modSp setBg">
        <pc:chgData name="Joao Almeida das Rosas" userId="78e79f35-ba31-4c0b-a794-470629228134" providerId="ADAL" clId="{15BF8559-4C38-4D4E-8FE9-94184D3309A8}" dt="2024-02-28T16:05:40.002" v="227"/>
        <pc:sldMkLst>
          <pc:docMk/>
          <pc:sldMk cId="1206578690" sldId="447"/>
        </pc:sldMkLst>
        <pc:spChg chg="mod">
          <ac:chgData name="Joao Almeida das Rosas" userId="78e79f35-ba31-4c0b-a794-470629228134" providerId="ADAL" clId="{15BF8559-4C38-4D4E-8FE9-94184D3309A8}" dt="2024-02-28T16:05:40.002" v="227"/>
          <ac:spMkLst>
            <pc:docMk/>
            <pc:sldMk cId="1206578690" sldId="447"/>
            <ac:spMk id="2" creationId="{00000000-0000-0000-0000-000000000000}"/>
          </ac:spMkLst>
        </pc:spChg>
        <pc:spChg chg="mod">
          <ac:chgData name="Joao Almeida das Rosas" userId="78e79f35-ba31-4c0b-a794-470629228134" providerId="ADAL" clId="{15BF8559-4C38-4D4E-8FE9-94184D3309A8}" dt="2024-02-28T16:05:40.002" v="227"/>
          <ac:spMkLst>
            <pc:docMk/>
            <pc:sldMk cId="1206578690" sldId="447"/>
            <ac:spMk id="9" creationId="{F613EF82-9917-4CE1-9934-13DD7E75EC98}"/>
          </ac:spMkLst>
        </pc:spChg>
        <pc:spChg chg="mod">
          <ac:chgData name="Joao Almeida das Rosas" userId="78e79f35-ba31-4c0b-a794-470629228134" providerId="ADAL" clId="{15BF8559-4C38-4D4E-8FE9-94184D3309A8}" dt="2024-02-28T16:05:40.002" v="227"/>
          <ac:spMkLst>
            <pc:docMk/>
            <pc:sldMk cId="1206578690" sldId="447"/>
            <ac:spMk id="10" creationId="{24F39182-CC69-40C1-A4D5-B81363C225C8}"/>
          </ac:spMkLst>
        </pc:spChg>
      </pc:sldChg>
      <pc:sldChg chg="modSp setBg">
        <pc:chgData name="Joao Almeida das Rosas" userId="78e79f35-ba31-4c0b-a794-470629228134" providerId="ADAL" clId="{15BF8559-4C38-4D4E-8FE9-94184D3309A8}" dt="2024-02-28T16:05:43.195" v="228"/>
        <pc:sldMkLst>
          <pc:docMk/>
          <pc:sldMk cId="4272063344" sldId="449"/>
        </pc:sldMkLst>
        <pc:spChg chg="mod">
          <ac:chgData name="Joao Almeida das Rosas" userId="78e79f35-ba31-4c0b-a794-470629228134" providerId="ADAL" clId="{15BF8559-4C38-4D4E-8FE9-94184D3309A8}" dt="2024-02-28T16:05:43.195" v="228"/>
          <ac:spMkLst>
            <pc:docMk/>
            <pc:sldMk cId="4272063344" sldId="449"/>
            <ac:spMk id="2" creationId="{00000000-0000-0000-0000-000000000000}"/>
          </ac:spMkLst>
        </pc:spChg>
        <pc:spChg chg="mod">
          <ac:chgData name="Joao Almeida das Rosas" userId="78e79f35-ba31-4c0b-a794-470629228134" providerId="ADAL" clId="{15BF8559-4C38-4D4E-8FE9-94184D3309A8}" dt="2024-02-28T16:05:43.195" v="228"/>
          <ac:spMkLst>
            <pc:docMk/>
            <pc:sldMk cId="4272063344" sldId="449"/>
            <ac:spMk id="3" creationId="{00000000-0000-0000-0000-000000000000}"/>
          </ac:spMkLst>
        </pc:spChg>
        <pc:spChg chg="mod">
          <ac:chgData name="Joao Almeida das Rosas" userId="78e79f35-ba31-4c0b-a794-470629228134" providerId="ADAL" clId="{15BF8559-4C38-4D4E-8FE9-94184D3309A8}" dt="2024-02-28T16:05:43.195" v="228"/>
          <ac:spMkLst>
            <pc:docMk/>
            <pc:sldMk cId="4272063344" sldId="449"/>
            <ac:spMk id="9" creationId="{7498A79F-19B1-4228-A92A-C9CA187A6E43}"/>
          </ac:spMkLst>
        </pc:spChg>
        <pc:spChg chg="mod">
          <ac:chgData name="Joao Almeida das Rosas" userId="78e79f35-ba31-4c0b-a794-470629228134" providerId="ADAL" clId="{15BF8559-4C38-4D4E-8FE9-94184D3309A8}" dt="2024-02-28T16:05:43.195" v="228"/>
          <ac:spMkLst>
            <pc:docMk/>
            <pc:sldMk cId="4272063344" sldId="449"/>
            <ac:spMk id="10" creationId="{0F849386-B122-4B68-9097-B52F4013AC06}"/>
          </ac:spMkLst>
        </pc:spChg>
      </pc:sldChg>
      <pc:sldChg chg="modSp setBg">
        <pc:chgData name="Joao Almeida das Rosas" userId="78e79f35-ba31-4c0b-a794-470629228134" providerId="ADAL" clId="{15BF8559-4C38-4D4E-8FE9-94184D3309A8}" dt="2024-02-28T16:05:46.446" v="229"/>
        <pc:sldMkLst>
          <pc:docMk/>
          <pc:sldMk cId="3794331543" sldId="450"/>
        </pc:sldMkLst>
        <pc:spChg chg="mod">
          <ac:chgData name="Joao Almeida das Rosas" userId="78e79f35-ba31-4c0b-a794-470629228134" providerId="ADAL" clId="{15BF8559-4C38-4D4E-8FE9-94184D3309A8}" dt="2024-02-28T16:05:46.446" v="229"/>
          <ac:spMkLst>
            <pc:docMk/>
            <pc:sldMk cId="3794331543" sldId="450"/>
            <ac:spMk id="2" creationId="{00000000-0000-0000-0000-000000000000}"/>
          </ac:spMkLst>
        </pc:spChg>
      </pc:sldChg>
      <pc:sldChg chg="modSp setBg">
        <pc:chgData name="Joao Almeida das Rosas" userId="78e79f35-ba31-4c0b-a794-470629228134" providerId="ADAL" clId="{15BF8559-4C38-4D4E-8FE9-94184D3309A8}" dt="2024-02-28T16:05:17.520" v="222"/>
        <pc:sldMkLst>
          <pc:docMk/>
          <pc:sldMk cId="4072538415" sldId="453"/>
        </pc:sldMkLst>
        <pc:spChg chg="mod">
          <ac:chgData name="Joao Almeida das Rosas" userId="78e79f35-ba31-4c0b-a794-470629228134" providerId="ADAL" clId="{15BF8559-4C38-4D4E-8FE9-94184D3309A8}" dt="2024-02-28T16:05:17.520" v="222"/>
          <ac:spMkLst>
            <pc:docMk/>
            <pc:sldMk cId="4072538415" sldId="453"/>
            <ac:spMk id="2" creationId="{00000000-0000-0000-0000-000000000000}"/>
          </ac:spMkLst>
        </pc:spChg>
        <pc:spChg chg="mod">
          <ac:chgData name="Joao Almeida das Rosas" userId="78e79f35-ba31-4c0b-a794-470629228134" providerId="ADAL" clId="{15BF8559-4C38-4D4E-8FE9-94184D3309A8}" dt="2024-02-28T16:05:17.520" v="222"/>
          <ac:spMkLst>
            <pc:docMk/>
            <pc:sldMk cId="4072538415" sldId="453"/>
            <ac:spMk id="9" creationId="{224DDB50-06E1-46DA-A3BD-70D8C308632C}"/>
          </ac:spMkLst>
        </pc:spChg>
        <pc:spChg chg="mod">
          <ac:chgData name="Joao Almeida das Rosas" userId="78e79f35-ba31-4c0b-a794-470629228134" providerId="ADAL" clId="{15BF8559-4C38-4D4E-8FE9-94184D3309A8}" dt="2024-02-28T16:05:17.520" v="222"/>
          <ac:spMkLst>
            <pc:docMk/>
            <pc:sldMk cId="4072538415" sldId="453"/>
            <ac:spMk id="10" creationId="{9C276A5B-A329-4E1D-B2C3-14528437AC4E}"/>
          </ac:spMkLst>
        </pc:spChg>
      </pc:sldChg>
      <pc:sldChg chg="modSp setBg">
        <pc:chgData name="Joao Almeida das Rosas" userId="78e79f35-ba31-4c0b-a794-470629228134" providerId="ADAL" clId="{15BF8559-4C38-4D4E-8FE9-94184D3309A8}" dt="2024-02-28T16:05:21.845" v="223"/>
        <pc:sldMkLst>
          <pc:docMk/>
          <pc:sldMk cId="2097404731" sldId="454"/>
        </pc:sldMkLst>
        <pc:spChg chg="mod">
          <ac:chgData name="Joao Almeida das Rosas" userId="78e79f35-ba31-4c0b-a794-470629228134" providerId="ADAL" clId="{15BF8559-4C38-4D4E-8FE9-94184D3309A8}" dt="2024-02-28T16:05:21.845" v="223"/>
          <ac:spMkLst>
            <pc:docMk/>
            <pc:sldMk cId="2097404731" sldId="454"/>
            <ac:spMk id="2" creationId="{00000000-0000-0000-0000-000000000000}"/>
          </ac:spMkLst>
        </pc:spChg>
        <pc:spChg chg="mod">
          <ac:chgData name="Joao Almeida das Rosas" userId="78e79f35-ba31-4c0b-a794-470629228134" providerId="ADAL" clId="{15BF8559-4C38-4D4E-8FE9-94184D3309A8}" dt="2024-02-28T16:05:21.845" v="223"/>
          <ac:spMkLst>
            <pc:docMk/>
            <pc:sldMk cId="2097404731" sldId="454"/>
            <ac:spMk id="9" creationId="{224DDB50-06E1-46DA-A3BD-70D8C308632C}"/>
          </ac:spMkLst>
        </pc:spChg>
        <pc:spChg chg="mod">
          <ac:chgData name="Joao Almeida das Rosas" userId="78e79f35-ba31-4c0b-a794-470629228134" providerId="ADAL" clId="{15BF8559-4C38-4D4E-8FE9-94184D3309A8}" dt="2024-02-28T16:05:21.845" v="223"/>
          <ac:spMkLst>
            <pc:docMk/>
            <pc:sldMk cId="2097404731" sldId="454"/>
            <ac:spMk id="10" creationId="{9C276A5B-A329-4E1D-B2C3-14528437AC4E}"/>
          </ac:spMkLst>
        </pc:spChg>
        <pc:picChg chg="mod">
          <ac:chgData name="Joao Almeida das Rosas" userId="78e79f35-ba31-4c0b-a794-470629228134" providerId="ADAL" clId="{15BF8559-4C38-4D4E-8FE9-94184D3309A8}" dt="2024-02-28T16:05:21.845" v="223"/>
          <ac:picMkLst>
            <pc:docMk/>
            <pc:sldMk cId="2097404731" sldId="454"/>
            <ac:picMk id="4" creationId="{CD547ACD-B031-4596-A9F7-727B872CDEBD}"/>
          </ac:picMkLst>
        </pc:picChg>
      </pc:sldChg>
      <pc:sldChg chg="modSp setBg">
        <pc:chgData name="Joao Almeida das Rosas" userId="78e79f35-ba31-4c0b-a794-470629228134" providerId="ADAL" clId="{15BF8559-4C38-4D4E-8FE9-94184D3309A8}" dt="2024-02-28T16:05:25.400" v="224"/>
        <pc:sldMkLst>
          <pc:docMk/>
          <pc:sldMk cId="425648416" sldId="455"/>
        </pc:sldMkLst>
        <pc:spChg chg="mod">
          <ac:chgData name="Joao Almeida das Rosas" userId="78e79f35-ba31-4c0b-a794-470629228134" providerId="ADAL" clId="{15BF8559-4C38-4D4E-8FE9-94184D3309A8}" dt="2024-02-28T16:05:25.400" v="224"/>
          <ac:spMkLst>
            <pc:docMk/>
            <pc:sldMk cId="425648416" sldId="455"/>
            <ac:spMk id="2" creationId="{00000000-0000-0000-0000-000000000000}"/>
          </ac:spMkLst>
        </pc:spChg>
        <pc:spChg chg="mod">
          <ac:chgData name="Joao Almeida das Rosas" userId="78e79f35-ba31-4c0b-a794-470629228134" providerId="ADAL" clId="{15BF8559-4C38-4D4E-8FE9-94184D3309A8}" dt="2024-02-28T16:05:25.400" v="224"/>
          <ac:spMkLst>
            <pc:docMk/>
            <pc:sldMk cId="425648416" sldId="455"/>
            <ac:spMk id="9" creationId="{224DDB50-06E1-46DA-A3BD-70D8C308632C}"/>
          </ac:spMkLst>
        </pc:spChg>
        <pc:spChg chg="mod">
          <ac:chgData name="Joao Almeida das Rosas" userId="78e79f35-ba31-4c0b-a794-470629228134" providerId="ADAL" clId="{15BF8559-4C38-4D4E-8FE9-94184D3309A8}" dt="2024-02-28T16:05:25.400" v="224"/>
          <ac:spMkLst>
            <pc:docMk/>
            <pc:sldMk cId="425648416" sldId="455"/>
            <ac:spMk id="10" creationId="{9C276A5B-A329-4E1D-B2C3-14528437AC4E}"/>
          </ac:spMkLst>
        </pc:spChg>
        <pc:picChg chg="mod">
          <ac:chgData name="Joao Almeida das Rosas" userId="78e79f35-ba31-4c0b-a794-470629228134" providerId="ADAL" clId="{15BF8559-4C38-4D4E-8FE9-94184D3309A8}" dt="2024-02-28T16:05:25.400" v="224"/>
          <ac:picMkLst>
            <pc:docMk/>
            <pc:sldMk cId="425648416" sldId="455"/>
            <ac:picMk id="8" creationId="{F16E3C75-5B85-45DF-9AEF-3297B84DC406}"/>
          </ac:picMkLst>
        </pc:picChg>
      </pc:sldChg>
      <pc:sldChg chg="modSp setBg">
        <pc:chgData name="Joao Almeida das Rosas" userId="78e79f35-ba31-4c0b-a794-470629228134" providerId="ADAL" clId="{15BF8559-4C38-4D4E-8FE9-94184D3309A8}" dt="2024-02-28T16:05:52.979" v="231"/>
        <pc:sldMkLst>
          <pc:docMk/>
          <pc:sldMk cId="3717758162" sldId="456"/>
        </pc:sldMkLst>
        <pc:spChg chg="mod">
          <ac:chgData name="Joao Almeida das Rosas" userId="78e79f35-ba31-4c0b-a794-470629228134" providerId="ADAL" clId="{15BF8559-4C38-4D4E-8FE9-94184D3309A8}" dt="2024-02-28T16:05:52.979" v="231"/>
          <ac:spMkLst>
            <pc:docMk/>
            <pc:sldMk cId="3717758162" sldId="456"/>
            <ac:spMk id="2" creationId="{DF8150B2-B2B5-4DAD-8114-A31E7E0064CB}"/>
          </ac:spMkLst>
        </pc:spChg>
      </pc:sldChg>
      <pc:sldChg chg="addSp delSp modSp mod ord">
        <pc:chgData name="Joao Almeida das Rosas" userId="78e79f35-ba31-4c0b-a794-470629228134" providerId="ADAL" clId="{15BF8559-4C38-4D4E-8FE9-94184D3309A8}" dt="2024-02-28T16:02:48.888" v="219" actId="20577"/>
        <pc:sldMkLst>
          <pc:docMk/>
          <pc:sldMk cId="760797301" sldId="457"/>
        </pc:sldMkLst>
        <pc:spChg chg="add del">
          <ac:chgData name="Joao Almeida das Rosas" userId="78e79f35-ba31-4c0b-a794-470629228134" providerId="ADAL" clId="{15BF8559-4C38-4D4E-8FE9-94184D3309A8}" dt="2024-02-28T16:01:44.554" v="109" actId="11529"/>
          <ac:spMkLst>
            <pc:docMk/>
            <pc:sldMk cId="760797301" sldId="457"/>
            <ac:spMk id="3" creationId="{612497D7-D418-11BF-FA74-AA03D62F0DD6}"/>
          </ac:spMkLst>
        </pc:spChg>
        <pc:spChg chg="add mod">
          <ac:chgData name="Joao Almeida das Rosas" userId="78e79f35-ba31-4c0b-a794-470629228134" providerId="ADAL" clId="{15BF8559-4C38-4D4E-8FE9-94184D3309A8}" dt="2024-02-28T16:01:55.119" v="113" actId="14100"/>
          <ac:spMkLst>
            <pc:docMk/>
            <pc:sldMk cId="760797301" sldId="457"/>
            <ac:spMk id="4" creationId="{21939257-1645-2875-03FE-6FB10F9953DE}"/>
          </ac:spMkLst>
        </pc:spChg>
        <pc:spChg chg="add mod">
          <ac:chgData name="Joao Almeida das Rosas" userId="78e79f35-ba31-4c0b-a794-470629228134" providerId="ADAL" clId="{15BF8559-4C38-4D4E-8FE9-94184D3309A8}" dt="2024-02-28T16:02:48.888" v="219" actId="20577"/>
          <ac:spMkLst>
            <pc:docMk/>
            <pc:sldMk cId="760797301" sldId="457"/>
            <ac:spMk id="6" creationId="{53EE66BE-47CE-2E70-9C10-35F34CA3BB1C}"/>
          </ac:spMkLst>
        </pc:spChg>
        <pc:picChg chg="mod">
          <ac:chgData name="Joao Almeida das Rosas" userId="78e79f35-ba31-4c0b-a794-470629228134" providerId="ADAL" clId="{15BF8559-4C38-4D4E-8FE9-94184D3309A8}" dt="2024-02-28T16:01:32.031" v="107" actId="1076"/>
          <ac:picMkLst>
            <pc:docMk/>
            <pc:sldMk cId="760797301" sldId="457"/>
            <ac:picMk id="11" creationId="{8A3DB41E-104C-ECF6-4F46-F7B68F1084B8}"/>
          </ac:picMkLst>
        </pc:picChg>
      </pc:sldChg>
      <pc:sldChg chg="modSp mod">
        <pc:chgData name="Joao Almeida das Rosas" userId="78e79f35-ba31-4c0b-a794-470629228134" providerId="ADAL" clId="{15BF8559-4C38-4D4E-8FE9-94184D3309A8}" dt="2024-02-28T16:06:02.820" v="232" actId="6549"/>
        <pc:sldMkLst>
          <pc:docMk/>
          <pc:sldMk cId="723094172" sldId="462"/>
        </pc:sldMkLst>
        <pc:spChg chg="mod">
          <ac:chgData name="Joao Almeida das Rosas" userId="78e79f35-ba31-4c0b-a794-470629228134" providerId="ADAL" clId="{15BF8559-4C38-4D4E-8FE9-94184D3309A8}" dt="2024-02-28T16:06:02.820" v="232" actId="6549"/>
          <ac:spMkLst>
            <pc:docMk/>
            <pc:sldMk cId="723094172" sldId="462"/>
            <ac:spMk id="3" creationId="{0B590650-D361-4B67-9935-1298DC01F913}"/>
          </ac:spMkLst>
        </pc:spChg>
      </pc:sldChg>
      <pc:sldChg chg="ord">
        <pc:chgData name="Joao Almeida das Rosas" userId="78e79f35-ba31-4c0b-a794-470629228134" providerId="ADAL" clId="{15BF8559-4C38-4D4E-8FE9-94184D3309A8}" dt="2024-02-28T16:04:13.192" v="221"/>
        <pc:sldMkLst>
          <pc:docMk/>
          <pc:sldMk cId="3439473860" sldId="466"/>
        </pc:sldMkLst>
      </pc:sldChg>
      <pc:sldChg chg="new">
        <pc:chgData name="Joao Almeida das Rosas" userId="78e79f35-ba31-4c0b-a794-470629228134" providerId="ADAL" clId="{15BF8559-4C38-4D4E-8FE9-94184D3309A8}" dt="2024-02-28T15:58:21.955" v="74" actId="680"/>
        <pc:sldMkLst>
          <pc:docMk/>
          <pc:sldMk cId="550253323" sldId="480"/>
        </pc:sldMkLst>
      </pc:sldChg>
      <pc:sldChg chg="addSp modSp new mod">
        <pc:chgData name="Joao Almeida das Rosas" userId="78e79f35-ba31-4c0b-a794-470629228134" providerId="ADAL" clId="{15BF8559-4C38-4D4E-8FE9-94184D3309A8}" dt="2024-02-28T16:00:54.399" v="106" actId="1076"/>
        <pc:sldMkLst>
          <pc:docMk/>
          <pc:sldMk cId="1704556225" sldId="481"/>
        </pc:sldMkLst>
        <pc:spChg chg="mod">
          <ac:chgData name="Joao Almeida das Rosas" userId="78e79f35-ba31-4c0b-a794-470629228134" providerId="ADAL" clId="{15BF8559-4C38-4D4E-8FE9-94184D3309A8}" dt="2024-02-28T16:00:07.416" v="96" actId="20577"/>
          <ac:spMkLst>
            <pc:docMk/>
            <pc:sldMk cId="1704556225" sldId="481"/>
            <ac:spMk id="2" creationId="{4DA78339-28DE-D075-0341-6F4AD9755039}"/>
          </ac:spMkLst>
        </pc:spChg>
        <pc:spChg chg="mod">
          <ac:chgData name="Joao Almeida das Rosas" userId="78e79f35-ba31-4c0b-a794-470629228134" providerId="ADAL" clId="{15BF8559-4C38-4D4E-8FE9-94184D3309A8}" dt="2024-02-28T16:00:41.915" v="102" actId="27636"/>
          <ac:spMkLst>
            <pc:docMk/>
            <pc:sldMk cId="1704556225" sldId="481"/>
            <ac:spMk id="3" creationId="{7ECE6548-995D-03C9-7A88-4F4562E24341}"/>
          </ac:spMkLst>
        </pc:spChg>
        <pc:spChg chg="mod">
          <ac:chgData name="Joao Almeida das Rosas" userId="78e79f35-ba31-4c0b-a794-470629228134" providerId="ADAL" clId="{15BF8559-4C38-4D4E-8FE9-94184D3309A8}" dt="2024-02-28T16:00:54.399" v="106" actId="1076"/>
          <ac:spMkLst>
            <pc:docMk/>
            <pc:sldMk cId="1704556225" sldId="481"/>
            <ac:spMk id="4" creationId="{832FAF87-C50F-D419-B519-92F2D364A564}"/>
          </ac:spMkLst>
        </pc:spChg>
        <pc:picChg chg="add mod">
          <ac:chgData name="Joao Almeida das Rosas" userId="78e79f35-ba31-4c0b-a794-470629228134" providerId="ADAL" clId="{15BF8559-4C38-4D4E-8FE9-94184D3309A8}" dt="2024-02-28T16:00:43.079" v="103" actId="1076"/>
          <ac:picMkLst>
            <pc:docMk/>
            <pc:sldMk cId="1704556225" sldId="481"/>
            <ac:picMk id="7" creationId="{1E104062-43CA-421D-AF79-C067E0FAA176}"/>
          </ac:picMkLst>
        </pc:picChg>
      </pc:sldChg>
    </pc:docChg>
  </pc:docChgLst>
  <pc:docChgLst>
    <pc:chgData name="Joao Almeida das Rosas" userId="78e79f35-ba31-4c0b-a794-470629228134" providerId="ADAL" clId="{FE35E095-1379-4B06-8AB8-44FD79E4DF44}"/>
    <pc:docChg chg="custSel modSld">
      <pc:chgData name="Joao Almeida das Rosas" userId="78e79f35-ba31-4c0b-a794-470629228134" providerId="ADAL" clId="{FE35E095-1379-4B06-8AB8-44FD79E4DF44}" dt="2023-03-08T23:24:31.036" v="100" actId="20577"/>
      <pc:docMkLst>
        <pc:docMk/>
      </pc:docMkLst>
      <pc:sldChg chg="modSp mod">
        <pc:chgData name="Joao Almeida das Rosas" userId="78e79f35-ba31-4c0b-a794-470629228134" providerId="ADAL" clId="{FE35E095-1379-4B06-8AB8-44FD79E4DF44}" dt="2023-03-08T23:24:31.036" v="100" actId="20577"/>
        <pc:sldMkLst>
          <pc:docMk/>
          <pc:sldMk cId="1188245212" sldId="363"/>
        </pc:sldMkLst>
        <pc:spChg chg="mod">
          <ac:chgData name="Joao Almeida das Rosas" userId="78e79f35-ba31-4c0b-a794-470629228134" providerId="ADAL" clId="{FE35E095-1379-4B06-8AB8-44FD79E4DF44}" dt="2023-03-08T23:24:31.036" v="100" actId="20577"/>
          <ac:spMkLst>
            <pc:docMk/>
            <pc:sldMk cId="1188245212" sldId="363"/>
            <ac:spMk id="3" creationId="{00000000-0000-0000-0000-000000000000}"/>
          </ac:spMkLst>
        </pc:spChg>
      </pc:sldChg>
      <pc:sldChg chg="modSp mod">
        <pc:chgData name="Joao Almeida das Rosas" userId="78e79f35-ba31-4c0b-a794-470629228134" providerId="ADAL" clId="{FE35E095-1379-4B06-8AB8-44FD79E4DF44}" dt="2023-03-02T11:43:40.032" v="68" actId="20577"/>
        <pc:sldMkLst>
          <pc:docMk/>
          <pc:sldMk cId="4256667881" sldId="366"/>
        </pc:sldMkLst>
        <pc:spChg chg="mod">
          <ac:chgData name="Joao Almeida das Rosas" userId="78e79f35-ba31-4c0b-a794-470629228134" providerId="ADAL" clId="{FE35E095-1379-4B06-8AB8-44FD79E4DF44}" dt="2023-03-02T11:43:40.032" v="68" actId="20577"/>
          <ac:spMkLst>
            <pc:docMk/>
            <pc:sldMk cId="4256667881" sldId="366"/>
            <ac:spMk id="2" creationId="{00000000-0000-0000-0000-000000000000}"/>
          </ac:spMkLst>
        </pc:spChg>
      </pc:sldChg>
      <pc:sldChg chg="modSp mod">
        <pc:chgData name="Joao Almeida das Rosas" userId="78e79f35-ba31-4c0b-a794-470629228134" providerId="ADAL" clId="{FE35E095-1379-4B06-8AB8-44FD79E4DF44}" dt="2023-03-01T20:45:06.099" v="41" actId="13926"/>
        <pc:sldMkLst>
          <pc:docMk/>
          <pc:sldMk cId="7479344" sldId="397"/>
        </pc:sldMkLst>
        <pc:spChg chg="mod">
          <ac:chgData name="Joao Almeida das Rosas" userId="78e79f35-ba31-4c0b-a794-470629228134" providerId="ADAL" clId="{FE35E095-1379-4B06-8AB8-44FD79E4DF44}" dt="2023-03-01T20:45:06.099" v="41" actId="13926"/>
          <ac:spMkLst>
            <pc:docMk/>
            <pc:sldMk cId="7479344" sldId="397"/>
            <ac:spMk id="18434" creationId="{00000000-0000-0000-0000-000000000000}"/>
          </ac:spMkLst>
        </pc:spChg>
      </pc:sldChg>
      <pc:sldChg chg="modSp mod">
        <pc:chgData name="Joao Almeida das Rosas" userId="78e79f35-ba31-4c0b-a794-470629228134" providerId="ADAL" clId="{FE35E095-1379-4B06-8AB8-44FD79E4DF44}" dt="2023-03-01T20:45:49.348" v="48" actId="113"/>
        <pc:sldMkLst>
          <pc:docMk/>
          <pc:sldMk cId="3111342441" sldId="398"/>
        </pc:sldMkLst>
        <pc:spChg chg="mod">
          <ac:chgData name="Joao Almeida das Rosas" userId="78e79f35-ba31-4c0b-a794-470629228134" providerId="ADAL" clId="{FE35E095-1379-4B06-8AB8-44FD79E4DF44}" dt="2023-03-01T20:45:49.348" v="48" actId="113"/>
          <ac:spMkLst>
            <pc:docMk/>
            <pc:sldMk cId="3111342441" sldId="398"/>
            <ac:spMk id="20482" creationId="{00000000-0000-0000-0000-000000000000}"/>
          </ac:spMkLst>
        </pc:spChg>
      </pc:sldChg>
      <pc:sldChg chg="modSp mod">
        <pc:chgData name="Joao Almeida das Rosas" userId="78e79f35-ba31-4c0b-a794-470629228134" providerId="ADAL" clId="{FE35E095-1379-4B06-8AB8-44FD79E4DF44}" dt="2023-03-08T13:03:51.415" v="90" actId="1076"/>
        <pc:sldMkLst>
          <pc:docMk/>
          <pc:sldMk cId="3622620208" sldId="414"/>
        </pc:sldMkLst>
        <pc:spChg chg="mod">
          <ac:chgData name="Joao Almeida das Rosas" userId="78e79f35-ba31-4c0b-a794-470629228134" providerId="ADAL" clId="{FE35E095-1379-4B06-8AB8-44FD79E4DF44}" dt="2023-03-08T13:03:51.415" v="90" actId="1076"/>
          <ac:spMkLst>
            <pc:docMk/>
            <pc:sldMk cId="3622620208" sldId="414"/>
            <ac:spMk id="9" creationId="{9BEE8B7F-855D-46A6-BFA4-3039C927CA47}"/>
          </ac:spMkLst>
        </pc:spChg>
        <pc:picChg chg="mod">
          <ac:chgData name="Joao Almeida das Rosas" userId="78e79f35-ba31-4c0b-a794-470629228134" providerId="ADAL" clId="{FE35E095-1379-4B06-8AB8-44FD79E4DF44}" dt="2023-03-08T13:03:49.127" v="89" actId="14100"/>
          <ac:picMkLst>
            <pc:docMk/>
            <pc:sldMk cId="3622620208" sldId="414"/>
            <ac:picMk id="4" creationId="{BBD5A80A-8380-4A5F-4D60-8C104BB012DD}"/>
          </ac:picMkLst>
        </pc:picChg>
      </pc:sldChg>
      <pc:sldChg chg="modSp mod">
        <pc:chgData name="Joao Almeida das Rosas" userId="78e79f35-ba31-4c0b-a794-470629228134" providerId="ADAL" clId="{FE35E095-1379-4B06-8AB8-44FD79E4DF44}" dt="2023-03-01T20:39:50.074" v="9" actId="14100"/>
        <pc:sldMkLst>
          <pc:docMk/>
          <pc:sldMk cId="1644681681" sldId="434"/>
        </pc:sldMkLst>
        <pc:spChg chg="mod">
          <ac:chgData name="Joao Almeida das Rosas" userId="78e79f35-ba31-4c0b-a794-470629228134" providerId="ADAL" clId="{FE35E095-1379-4B06-8AB8-44FD79E4DF44}" dt="2023-03-01T20:39:43.700" v="8" actId="790"/>
          <ac:spMkLst>
            <pc:docMk/>
            <pc:sldMk cId="1644681681" sldId="434"/>
            <ac:spMk id="2" creationId="{00000000-0000-0000-0000-000000000000}"/>
          </ac:spMkLst>
        </pc:spChg>
        <pc:picChg chg="mod">
          <ac:chgData name="Joao Almeida das Rosas" userId="78e79f35-ba31-4c0b-a794-470629228134" providerId="ADAL" clId="{FE35E095-1379-4B06-8AB8-44FD79E4DF44}" dt="2023-03-01T20:39:50.074" v="9" actId="14100"/>
          <ac:picMkLst>
            <pc:docMk/>
            <pc:sldMk cId="1644681681" sldId="434"/>
            <ac:picMk id="5122" creationId="{00000000-0000-0000-0000-000000000000}"/>
          </ac:picMkLst>
        </pc:picChg>
      </pc:sldChg>
      <pc:sldChg chg="modSp mod">
        <pc:chgData name="Joao Almeida das Rosas" userId="78e79f35-ba31-4c0b-a794-470629228134" providerId="ADAL" clId="{FE35E095-1379-4B06-8AB8-44FD79E4DF44}" dt="2023-03-01T20:43:05.402" v="21" actId="14100"/>
        <pc:sldMkLst>
          <pc:docMk/>
          <pc:sldMk cId="133708474" sldId="435"/>
        </pc:sldMkLst>
        <pc:spChg chg="mod">
          <ac:chgData name="Joao Almeida das Rosas" userId="78e79f35-ba31-4c0b-a794-470629228134" providerId="ADAL" clId="{FE35E095-1379-4B06-8AB8-44FD79E4DF44}" dt="2023-03-01T20:43:03.002" v="20" actId="1076"/>
          <ac:spMkLst>
            <pc:docMk/>
            <pc:sldMk cId="133708474" sldId="435"/>
            <ac:spMk id="7" creationId="{00000000-0000-0000-0000-000000000000}"/>
          </ac:spMkLst>
        </pc:spChg>
        <pc:picChg chg="mod">
          <ac:chgData name="Joao Almeida das Rosas" userId="78e79f35-ba31-4c0b-a794-470629228134" providerId="ADAL" clId="{FE35E095-1379-4B06-8AB8-44FD79E4DF44}" dt="2023-03-01T20:43:05.402" v="21" actId="14100"/>
          <ac:picMkLst>
            <pc:docMk/>
            <pc:sldMk cId="133708474" sldId="435"/>
            <ac:picMk id="2050" creationId="{00000000-0000-0000-0000-000000000000}"/>
          </ac:picMkLst>
        </pc:picChg>
      </pc:sldChg>
      <pc:sldChg chg="modSp mod">
        <pc:chgData name="Joao Almeida das Rosas" userId="78e79f35-ba31-4c0b-a794-470629228134" providerId="ADAL" clId="{FE35E095-1379-4B06-8AB8-44FD79E4DF44}" dt="2023-03-01T20:42:54.746" v="18" actId="14100"/>
        <pc:sldMkLst>
          <pc:docMk/>
          <pc:sldMk cId="643436074" sldId="436"/>
        </pc:sldMkLst>
        <pc:spChg chg="mod">
          <ac:chgData name="Joao Almeida das Rosas" userId="78e79f35-ba31-4c0b-a794-470629228134" providerId="ADAL" clId="{FE35E095-1379-4B06-8AB8-44FD79E4DF44}" dt="2023-03-01T20:42:21.665" v="12" actId="14100"/>
          <ac:spMkLst>
            <pc:docMk/>
            <pc:sldMk cId="643436074" sldId="436"/>
            <ac:spMk id="5" creationId="{00000000-0000-0000-0000-000000000000}"/>
          </ac:spMkLst>
        </pc:spChg>
        <pc:spChg chg="mod">
          <ac:chgData name="Joao Almeida das Rosas" userId="78e79f35-ba31-4c0b-a794-470629228134" providerId="ADAL" clId="{FE35E095-1379-4B06-8AB8-44FD79E4DF44}" dt="2023-03-01T20:42:50.521" v="17" actId="1076"/>
          <ac:spMkLst>
            <pc:docMk/>
            <pc:sldMk cId="643436074" sldId="436"/>
            <ac:spMk id="7" creationId="{00000000-0000-0000-0000-000000000000}"/>
          </ac:spMkLst>
        </pc:spChg>
        <pc:picChg chg="mod">
          <ac:chgData name="Joao Almeida das Rosas" userId="78e79f35-ba31-4c0b-a794-470629228134" providerId="ADAL" clId="{FE35E095-1379-4B06-8AB8-44FD79E4DF44}" dt="2023-03-01T20:42:54.746" v="18" actId="14100"/>
          <ac:picMkLst>
            <pc:docMk/>
            <pc:sldMk cId="643436074" sldId="436"/>
            <ac:picMk id="3074" creationId="{00000000-0000-0000-0000-000000000000}"/>
          </ac:picMkLst>
        </pc:picChg>
      </pc:sldChg>
      <pc:sldChg chg="modSp mod">
        <pc:chgData name="Joao Almeida das Rosas" userId="78e79f35-ba31-4c0b-a794-470629228134" providerId="ADAL" clId="{FE35E095-1379-4B06-8AB8-44FD79E4DF44}" dt="2023-03-01T20:42:45.882" v="16" actId="14100"/>
        <pc:sldMkLst>
          <pc:docMk/>
          <pc:sldMk cId="2372201271" sldId="437"/>
        </pc:sldMkLst>
        <pc:spChg chg="mod">
          <ac:chgData name="Joao Almeida das Rosas" userId="78e79f35-ba31-4c0b-a794-470629228134" providerId="ADAL" clId="{FE35E095-1379-4B06-8AB8-44FD79E4DF44}" dt="2023-03-01T20:42:33.299" v="13" actId="14100"/>
          <ac:spMkLst>
            <pc:docMk/>
            <pc:sldMk cId="2372201271" sldId="437"/>
            <ac:spMk id="5" creationId="{00000000-0000-0000-0000-000000000000}"/>
          </ac:spMkLst>
        </pc:spChg>
        <pc:spChg chg="mod">
          <ac:chgData name="Joao Almeida das Rosas" userId="78e79f35-ba31-4c0b-a794-470629228134" providerId="ADAL" clId="{FE35E095-1379-4B06-8AB8-44FD79E4DF44}" dt="2023-03-01T20:42:43.417" v="15" actId="1076"/>
          <ac:spMkLst>
            <pc:docMk/>
            <pc:sldMk cId="2372201271" sldId="437"/>
            <ac:spMk id="7" creationId="{00000000-0000-0000-0000-000000000000}"/>
          </ac:spMkLst>
        </pc:spChg>
        <pc:picChg chg="mod">
          <ac:chgData name="Joao Almeida das Rosas" userId="78e79f35-ba31-4c0b-a794-470629228134" providerId="ADAL" clId="{FE35E095-1379-4B06-8AB8-44FD79E4DF44}" dt="2023-03-01T20:42:45.882" v="16" actId="14100"/>
          <ac:picMkLst>
            <pc:docMk/>
            <pc:sldMk cId="2372201271" sldId="437"/>
            <ac:picMk id="4098" creationId="{00000000-0000-0000-0000-000000000000}"/>
          </ac:picMkLst>
        </pc:picChg>
      </pc:sldChg>
      <pc:sldChg chg="modSp mod">
        <pc:chgData name="Joao Almeida das Rosas" userId="78e79f35-ba31-4c0b-a794-470629228134" providerId="ADAL" clId="{FE35E095-1379-4B06-8AB8-44FD79E4DF44}" dt="2023-03-01T20:44:28.151" v="37" actId="20577"/>
        <pc:sldMkLst>
          <pc:docMk/>
          <pc:sldMk cId="3394449139" sldId="452"/>
        </pc:sldMkLst>
        <pc:spChg chg="mod">
          <ac:chgData name="Joao Almeida das Rosas" userId="78e79f35-ba31-4c0b-a794-470629228134" providerId="ADAL" clId="{FE35E095-1379-4B06-8AB8-44FD79E4DF44}" dt="2023-03-01T20:44:28.151" v="37" actId="20577"/>
          <ac:spMkLst>
            <pc:docMk/>
            <pc:sldMk cId="3394449139" sldId="452"/>
            <ac:spMk id="2" creationId="{7C92D150-05A6-4B32-B377-53FC11D9F06A}"/>
          </ac:spMkLst>
        </pc:spChg>
        <pc:spChg chg="mod">
          <ac:chgData name="Joao Almeida das Rosas" userId="78e79f35-ba31-4c0b-a794-470629228134" providerId="ADAL" clId="{FE35E095-1379-4B06-8AB8-44FD79E4DF44}" dt="2023-03-01T20:44:03.656" v="31" actId="27636"/>
          <ac:spMkLst>
            <pc:docMk/>
            <pc:sldMk cId="3394449139" sldId="452"/>
            <ac:spMk id="3" creationId="{7E786506-CDE1-4758-B4B2-165DFDBEE8B9}"/>
          </ac:spMkLst>
        </pc:spChg>
        <pc:spChg chg="mod">
          <ac:chgData name="Joao Almeida das Rosas" userId="78e79f35-ba31-4c0b-a794-470629228134" providerId="ADAL" clId="{FE35E095-1379-4B06-8AB8-44FD79E4DF44}" dt="2023-03-01T20:43:30.874" v="22" actId="1076"/>
          <ac:spMkLst>
            <pc:docMk/>
            <pc:sldMk cId="3394449139" sldId="452"/>
            <ac:spMk id="6" creationId="{DBABCBB9-CB5F-4F48-A8B1-0C47AF8E7808}"/>
          </ac:spMkLst>
        </pc:spChg>
      </pc:sldChg>
      <pc:sldChg chg="modSp">
        <pc:chgData name="Joao Almeida das Rosas" userId="78e79f35-ba31-4c0b-a794-470629228134" providerId="ADAL" clId="{FE35E095-1379-4B06-8AB8-44FD79E4DF44}" dt="2023-03-08T13:01:21.929" v="85" actId="1076"/>
        <pc:sldMkLst>
          <pc:docMk/>
          <pc:sldMk cId="4072538415" sldId="453"/>
        </pc:sldMkLst>
        <pc:picChg chg="mod">
          <ac:chgData name="Joao Almeida das Rosas" userId="78e79f35-ba31-4c0b-a794-470629228134" providerId="ADAL" clId="{FE35E095-1379-4B06-8AB8-44FD79E4DF44}" dt="2023-03-08T13:01:21.929" v="85" actId="1076"/>
          <ac:picMkLst>
            <pc:docMk/>
            <pc:sldMk cId="4072538415" sldId="453"/>
            <ac:picMk id="1026" creationId="{145F08B4-6C04-4656-B58A-982250901CD5}"/>
          </ac:picMkLst>
        </pc:picChg>
      </pc:sldChg>
      <pc:sldChg chg="modSp mod">
        <pc:chgData name="Joao Almeida das Rosas" userId="78e79f35-ba31-4c0b-a794-470629228134" providerId="ADAL" clId="{FE35E095-1379-4B06-8AB8-44FD79E4DF44}" dt="2023-03-08T13:01:32.350" v="87" actId="1076"/>
        <pc:sldMkLst>
          <pc:docMk/>
          <pc:sldMk cId="2097404731" sldId="454"/>
        </pc:sldMkLst>
        <pc:picChg chg="mod">
          <ac:chgData name="Joao Almeida das Rosas" userId="78e79f35-ba31-4c0b-a794-470629228134" providerId="ADAL" clId="{FE35E095-1379-4B06-8AB8-44FD79E4DF44}" dt="2023-03-08T13:01:32.350" v="87" actId="1076"/>
          <ac:picMkLst>
            <pc:docMk/>
            <pc:sldMk cId="2097404731" sldId="454"/>
            <ac:picMk id="4" creationId="{CD547ACD-B031-4596-A9F7-727B872CDEBD}"/>
          </ac:picMkLst>
        </pc:picChg>
      </pc:sldChg>
      <pc:sldChg chg="modSp mod setBg">
        <pc:chgData name="Joao Almeida das Rosas" userId="78e79f35-ba31-4c0b-a794-470629228134" providerId="ADAL" clId="{FE35E095-1379-4B06-8AB8-44FD79E4DF44}" dt="2023-03-08T13:18:15.400" v="93" actId="1076"/>
        <pc:sldMkLst>
          <pc:docMk/>
          <pc:sldMk cId="723094172" sldId="462"/>
        </pc:sldMkLst>
        <pc:picChg chg="mod">
          <ac:chgData name="Joao Almeida das Rosas" userId="78e79f35-ba31-4c0b-a794-470629228134" providerId="ADAL" clId="{FE35E095-1379-4B06-8AB8-44FD79E4DF44}" dt="2023-03-08T13:18:15.400" v="93" actId="1076"/>
          <ac:picMkLst>
            <pc:docMk/>
            <pc:sldMk cId="723094172" sldId="462"/>
            <ac:picMk id="6" creationId="{16CB463F-5AB0-4367-93A6-FCE4300412CC}"/>
          </ac:picMkLst>
        </pc:picChg>
      </pc:sldChg>
      <pc:sldChg chg="modSp mod">
        <pc:chgData name="Joao Almeida das Rosas" userId="78e79f35-ba31-4c0b-a794-470629228134" providerId="ADAL" clId="{FE35E095-1379-4B06-8AB8-44FD79E4DF44}" dt="2023-03-02T12:09:59.022" v="70" actId="14100"/>
        <pc:sldMkLst>
          <pc:docMk/>
          <pc:sldMk cId="669626130" sldId="469"/>
        </pc:sldMkLst>
        <pc:spChg chg="mod">
          <ac:chgData name="Joao Almeida das Rosas" userId="78e79f35-ba31-4c0b-a794-470629228134" providerId="ADAL" clId="{FE35E095-1379-4B06-8AB8-44FD79E4DF44}" dt="2023-03-01T20:39:07.737" v="3" actId="1076"/>
          <ac:spMkLst>
            <pc:docMk/>
            <pc:sldMk cId="669626130" sldId="469"/>
            <ac:spMk id="11" creationId="{7F377DE7-B3D8-437B-698D-B2C7F460D17C}"/>
          </ac:spMkLst>
        </pc:spChg>
        <pc:picChg chg="mod">
          <ac:chgData name="Joao Almeida das Rosas" userId="78e79f35-ba31-4c0b-a794-470629228134" providerId="ADAL" clId="{FE35E095-1379-4B06-8AB8-44FD79E4DF44}" dt="2023-03-02T12:09:59.022" v="70" actId="14100"/>
          <ac:picMkLst>
            <pc:docMk/>
            <pc:sldMk cId="669626130" sldId="469"/>
            <ac:picMk id="9" creationId="{6E07B8DE-F3BC-C40F-DDB2-CBF673FC6146}"/>
          </ac:picMkLst>
        </pc:picChg>
      </pc:sldChg>
      <pc:sldChg chg="modSp mod">
        <pc:chgData name="Joao Almeida das Rosas" userId="78e79f35-ba31-4c0b-a794-470629228134" providerId="ADAL" clId="{FE35E095-1379-4B06-8AB8-44FD79E4DF44}" dt="2023-03-01T20:38:59.604" v="2" actId="14100"/>
        <pc:sldMkLst>
          <pc:docMk/>
          <pc:sldMk cId="3905149017" sldId="470"/>
        </pc:sldMkLst>
        <pc:picChg chg="mod">
          <ac:chgData name="Joao Almeida das Rosas" userId="78e79f35-ba31-4c0b-a794-470629228134" providerId="ADAL" clId="{FE35E095-1379-4B06-8AB8-44FD79E4DF44}" dt="2023-03-01T20:38:59.604" v="2" actId="14100"/>
          <ac:picMkLst>
            <pc:docMk/>
            <pc:sldMk cId="3905149017" sldId="470"/>
            <ac:picMk id="7" creationId="{D1C50542-BF46-7E11-70DD-B4B1289E7665}"/>
          </ac:picMkLst>
        </pc:picChg>
      </pc:sldChg>
      <pc:sldChg chg="modSp mod setBg">
        <pc:chgData name="Joao Almeida das Rosas" userId="78e79f35-ba31-4c0b-a794-470629228134" providerId="ADAL" clId="{FE35E095-1379-4B06-8AB8-44FD79E4DF44}" dt="2023-03-02T12:44:38.932" v="79"/>
        <pc:sldMkLst>
          <pc:docMk/>
          <pc:sldMk cId="354121879" sldId="471"/>
        </pc:sldMkLst>
        <pc:spChg chg="mod">
          <ac:chgData name="Joao Almeida das Rosas" userId="78e79f35-ba31-4c0b-a794-470629228134" providerId="ADAL" clId="{FE35E095-1379-4B06-8AB8-44FD79E4DF44}" dt="2023-03-01T20:38:45.857" v="0" actId="33524"/>
          <ac:spMkLst>
            <pc:docMk/>
            <pc:sldMk cId="354121879" sldId="471"/>
            <ac:spMk id="3" creationId="{D67F4279-0477-8B55-0CD5-F74469ABCF63}"/>
          </ac:spMkLst>
        </pc:spChg>
      </pc:sldChg>
      <pc:sldChg chg="modSp mod">
        <pc:chgData name="Joao Almeida das Rosas" userId="78e79f35-ba31-4c0b-a794-470629228134" providerId="ADAL" clId="{FE35E095-1379-4B06-8AB8-44FD79E4DF44}" dt="2023-03-08T12:24:27.245" v="81" actId="13926"/>
        <pc:sldMkLst>
          <pc:docMk/>
          <pc:sldMk cId="3925669157" sldId="472"/>
        </pc:sldMkLst>
        <pc:spChg chg="mod">
          <ac:chgData name="Joao Almeida das Rosas" userId="78e79f35-ba31-4c0b-a794-470629228134" providerId="ADAL" clId="{FE35E095-1379-4B06-8AB8-44FD79E4DF44}" dt="2023-03-08T12:24:27.245" v="81" actId="13926"/>
          <ac:spMkLst>
            <pc:docMk/>
            <pc:sldMk cId="3925669157" sldId="472"/>
            <ac:spMk id="3" creationId="{D67F4279-0477-8B55-0CD5-F74469ABCF63}"/>
          </ac:spMkLst>
        </pc:spChg>
      </pc:sldChg>
      <pc:sldChg chg="modSp mod">
        <pc:chgData name="Joao Almeida das Rosas" userId="78e79f35-ba31-4c0b-a794-470629228134" providerId="ADAL" clId="{FE35E095-1379-4B06-8AB8-44FD79E4DF44}" dt="2023-03-02T12:22:45.581" v="76" actId="1076"/>
        <pc:sldMkLst>
          <pc:docMk/>
          <pc:sldMk cId="3481172286" sldId="474"/>
        </pc:sldMkLst>
        <pc:spChg chg="mod">
          <ac:chgData name="Joao Almeida das Rosas" userId="78e79f35-ba31-4c0b-a794-470629228134" providerId="ADAL" clId="{FE35E095-1379-4B06-8AB8-44FD79E4DF44}" dt="2023-03-02T12:22:41.604" v="73" actId="14100"/>
          <ac:spMkLst>
            <pc:docMk/>
            <pc:sldMk cId="3481172286" sldId="474"/>
            <ac:spMk id="3" creationId="{18A9C03D-5C0D-5D05-8E1F-6AFED2DF1291}"/>
          </ac:spMkLst>
        </pc:spChg>
        <pc:picChg chg="mod">
          <ac:chgData name="Joao Almeida das Rosas" userId="78e79f35-ba31-4c0b-a794-470629228134" providerId="ADAL" clId="{FE35E095-1379-4B06-8AB8-44FD79E4DF44}" dt="2023-03-02T12:22:45.581" v="76" actId="1076"/>
          <ac:picMkLst>
            <pc:docMk/>
            <pc:sldMk cId="3481172286" sldId="474"/>
            <ac:picMk id="4" creationId="{D0DB324C-17BB-85B0-8200-7BDB9EBAEF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FD1149-D845-4B97-8C3D-1D3E9181D2AA}" type="datetimeFigureOut">
              <a:rPr lang="pt-PT" smtClean="0"/>
              <a:pPr/>
              <a:t>09/03/2024</a:t>
            </a:fld>
            <a:endParaRPr lang="pt-PT"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55AEE-D5D0-446F-AD0B-83E1823C87C1}" type="slidenum">
              <a:rPr lang="pt-PT" smtClean="0"/>
              <a:pPr/>
              <a:t>‹#›</a:t>
            </a:fld>
            <a:endParaRPr lang="pt-PT" dirty="0"/>
          </a:p>
        </p:txBody>
      </p:sp>
    </p:spTree>
    <p:extLst>
      <p:ext uri="{BB962C8B-B14F-4D97-AF65-F5344CB8AC3E}">
        <p14:creationId xmlns:p14="http://schemas.microsoft.com/office/powerpoint/2010/main" val="426209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dirty="0"/>
          </a:p>
        </p:txBody>
      </p:sp>
      <p:sp>
        <p:nvSpPr>
          <p:cNvPr id="4" name="Slide Number Placeholder 3"/>
          <p:cNvSpPr>
            <a:spLocks noGrp="1"/>
          </p:cNvSpPr>
          <p:nvPr>
            <p:ph type="sldNum" sz="quarter" idx="10"/>
          </p:nvPr>
        </p:nvSpPr>
        <p:spPr/>
        <p:txBody>
          <a:bodyPr/>
          <a:lstStyle/>
          <a:p>
            <a:fld id="{D4F55AEE-D5D0-446F-AD0B-83E1823C87C1}" type="slidenum">
              <a:rPr lang="pt-PT" smtClean="0"/>
              <a:pPr/>
              <a:t>1</a:t>
            </a:fld>
            <a:endParaRPr lang="pt-PT" dirty="0"/>
          </a:p>
        </p:txBody>
      </p:sp>
    </p:spTree>
    <p:extLst>
      <p:ext uri="{BB962C8B-B14F-4D97-AF65-F5344CB8AC3E}">
        <p14:creationId xmlns:p14="http://schemas.microsoft.com/office/powerpoint/2010/main" val="282799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D4F55AEE-D5D0-446F-AD0B-83E1823C87C1}" type="slidenum">
              <a:rPr lang="pt-PT" smtClean="0"/>
              <a:pPr/>
              <a:t>9</a:t>
            </a:fld>
            <a:endParaRPr lang="pt-PT"/>
          </a:p>
        </p:txBody>
      </p:sp>
    </p:spTree>
    <p:extLst>
      <p:ext uri="{BB962C8B-B14F-4D97-AF65-F5344CB8AC3E}">
        <p14:creationId xmlns:p14="http://schemas.microsoft.com/office/powerpoint/2010/main" val="41083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D4F55AEE-D5D0-446F-AD0B-83E1823C87C1}" type="slidenum">
              <a:rPr lang="pt-PT" smtClean="0"/>
              <a:pPr/>
              <a:t>10</a:t>
            </a:fld>
            <a:endParaRPr lang="pt-PT"/>
          </a:p>
        </p:txBody>
      </p:sp>
    </p:spTree>
    <p:extLst>
      <p:ext uri="{BB962C8B-B14F-4D97-AF65-F5344CB8AC3E}">
        <p14:creationId xmlns:p14="http://schemas.microsoft.com/office/powerpoint/2010/main" val="393025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D4F55AEE-D5D0-446F-AD0B-83E1823C87C1}" type="slidenum">
              <a:rPr lang="pt-PT" smtClean="0"/>
              <a:pPr/>
              <a:t>12</a:t>
            </a:fld>
            <a:endParaRPr lang="pt-PT"/>
          </a:p>
        </p:txBody>
      </p:sp>
    </p:spTree>
    <p:extLst>
      <p:ext uri="{BB962C8B-B14F-4D97-AF65-F5344CB8AC3E}">
        <p14:creationId xmlns:p14="http://schemas.microsoft.com/office/powerpoint/2010/main" val="219902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dirty="0"/>
          </a:p>
        </p:txBody>
      </p:sp>
      <p:sp>
        <p:nvSpPr>
          <p:cNvPr id="4" name="Slide Number Placeholder 3"/>
          <p:cNvSpPr>
            <a:spLocks noGrp="1"/>
          </p:cNvSpPr>
          <p:nvPr>
            <p:ph type="sldNum" sz="quarter" idx="10"/>
          </p:nvPr>
        </p:nvSpPr>
        <p:spPr/>
        <p:txBody>
          <a:bodyPr/>
          <a:lstStyle/>
          <a:p>
            <a:fld id="{D4F55AEE-D5D0-446F-AD0B-83E1823C87C1}" type="slidenum">
              <a:rPr lang="pt-PT" smtClean="0"/>
              <a:pPr/>
              <a:t>17</a:t>
            </a:fld>
            <a:endParaRPr lang="pt-PT"/>
          </a:p>
        </p:txBody>
      </p:sp>
    </p:spTree>
    <p:extLst>
      <p:ext uri="{BB962C8B-B14F-4D97-AF65-F5344CB8AC3E}">
        <p14:creationId xmlns:p14="http://schemas.microsoft.com/office/powerpoint/2010/main" val="196572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dirty="0"/>
          </a:p>
        </p:txBody>
      </p:sp>
      <p:sp>
        <p:nvSpPr>
          <p:cNvPr id="4" name="Slide Number Placeholder 3"/>
          <p:cNvSpPr>
            <a:spLocks noGrp="1"/>
          </p:cNvSpPr>
          <p:nvPr>
            <p:ph type="sldNum" sz="quarter" idx="10"/>
          </p:nvPr>
        </p:nvSpPr>
        <p:spPr/>
        <p:txBody>
          <a:bodyPr/>
          <a:lstStyle/>
          <a:p>
            <a:fld id="{D4F55AEE-D5D0-446F-AD0B-83E1823C87C1}" type="slidenum">
              <a:rPr lang="pt-PT" smtClean="0"/>
              <a:pPr/>
              <a:t>18</a:t>
            </a:fld>
            <a:endParaRPr lang="pt-PT"/>
          </a:p>
        </p:txBody>
      </p:sp>
    </p:spTree>
    <p:extLst>
      <p:ext uri="{BB962C8B-B14F-4D97-AF65-F5344CB8AC3E}">
        <p14:creationId xmlns:p14="http://schemas.microsoft.com/office/powerpoint/2010/main" val="29544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D4F55AEE-D5D0-446F-AD0B-83E1823C87C1}" type="slidenum">
              <a:rPr lang="pt-PT" smtClean="0"/>
              <a:pPr/>
              <a:t>19</a:t>
            </a:fld>
            <a:endParaRPr lang="pt-PT"/>
          </a:p>
        </p:txBody>
      </p:sp>
    </p:spTree>
    <p:extLst>
      <p:ext uri="{BB962C8B-B14F-4D97-AF65-F5344CB8AC3E}">
        <p14:creationId xmlns:p14="http://schemas.microsoft.com/office/powerpoint/2010/main" val="350573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D4F55AEE-D5D0-446F-AD0B-83E1823C87C1}" type="slidenum">
              <a:rPr lang="pt-PT" smtClean="0"/>
              <a:pPr/>
              <a:t>20</a:t>
            </a:fld>
            <a:endParaRPr lang="pt-PT"/>
          </a:p>
        </p:txBody>
      </p:sp>
    </p:spTree>
    <p:extLst>
      <p:ext uri="{BB962C8B-B14F-4D97-AF65-F5344CB8AC3E}">
        <p14:creationId xmlns:p14="http://schemas.microsoft.com/office/powerpoint/2010/main" val="2173124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PT" dirty="0"/>
          </a:p>
        </p:txBody>
      </p:sp>
      <p:sp>
        <p:nvSpPr>
          <p:cNvPr id="4" name="Slide Number Placeholder 3"/>
          <p:cNvSpPr>
            <a:spLocks noGrp="1"/>
          </p:cNvSpPr>
          <p:nvPr>
            <p:ph type="sldNum" sz="quarter" idx="10"/>
          </p:nvPr>
        </p:nvSpPr>
        <p:spPr/>
        <p:txBody>
          <a:bodyPr/>
          <a:lstStyle/>
          <a:p>
            <a:fld id="{D4F55AEE-D5D0-446F-AD0B-83E1823C87C1}" type="slidenum">
              <a:rPr lang="pt-PT" smtClean="0"/>
              <a:pPr/>
              <a:t>21</a:t>
            </a:fld>
            <a:endParaRPr lang="pt-PT"/>
          </a:p>
        </p:txBody>
      </p:sp>
    </p:spTree>
    <p:extLst>
      <p:ext uri="{BB962C8B-B14F-4D97-AF65-F5344CB8AC3E}">
        <p14:creationId xmlns:p14="http://schemas.microsoft.com/office/powerpoint/2010/main" val="3416419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pt-PT"/>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PT"/>
          </a:p>
        </p:txBody>
      </p:sp>
      <p:sp>
        <p:nvSpPr>
          <p:cNvPr id="4" name="Date Placeholder 3"/>
          <p:cNvSpPr>
            <a:spLocks noGrp="1"/>
          </p:cNvSpPr>
          <p:nvPr>
            <p:ph type="dt" sz="half" idx="10"/>
          </p:nvPr>
        </p:nvSpPr>
        <p:spPr/>
        <p:txBody>
          <a:bodyPr/>
          <a:lstStyle/>
          <a:p>
            <a:fld id="{79E3B315-0722-4662-9DE1-440A014902BF}" type="datetime1">
              <a:rPr lang="pt-PT" smtClean="0"/>
              <a:t>09/03/2024</a:t>
            </a:fld>
            <a:endParaRPr lang="pt-PT" dirty="0"/>
          </a:p>
        </p:txBody>
      </p:sp>
      <p:sp>
        <p:nvSpPr>
          <p:cNvPr id="5" name="Footer Placeholder 4"/>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6" name="Slide Number Placeholder 5"/>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F0161854-B1FA-461A-B73E-24263C485DFF}" type="datetime1">
              <a:rPr lang="pt-PT" smtClean="0"/>
              <a:t>09/03/2024</a:t>
            </a:fld>
            <a:endParaRPr lang="pt-PT" dirty="0"/>
          </a:p>
        </p:txBody>
      </p:sp>
      <p:sp>
        <p:nvSpPr>
          <p:cNvPr id="5" name="Footer Placeholder 4"/>
          <p:cNvSpPr>
            <a:spLocks noGrp="1"/>
          </p:cNvSpPr>
          <p:nvPr>
            <p:ph type="ftr" sz="quarter" idx="11"/>
          </p:nvPr>
        </p:nvSpPr>
        <p:spPr/>
        <p:txBody>
          <a:bodyPr/>
          <a:lstStyle/>
          <a:p>
            <a:r>
              <a:rPr lang="pt-PT"/>
              <a:t>22:03</a:t>
            </a:r>
            <a:endParaRPr lang="pt-PT" dirty="0"/>
          </a:p>
        </p:txBody>
      </p:sp>
      <p:sp>
        <p:nvSpPr>
          <p:cNvPr id="6" name="Slide Number Placeholder 5"/>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9DBBDCBC-A619-4785-B4F5-17FD5A161A4D}" type="datetime1">
              <a:rPr lang="pt-PT" smtClean="0"/>
              <a:t>09/03/2024</a:t>
            </a:fld>
            <a:endParaRPr lang="pt-PT" dirty="0"/>
          </a:p>
        </p:txBody>
      </p:sp>
      <p:sp>
        <p:nvSpPr>
          <p:cNvPr id="5" name="Footer Placeholder 4"/>
          <p:cNvSpPr>
            <a:spLocks noGrp="1"/>
          </p:cNvSpPr>
          <p:nvPr>
            <p:ph type="ftr" sz="quarter" idx="11"/>
          </p:nvPr>
        </p:nvSpPr>
        <p:spPr/>
        <p:txBody>
          <a:bodyPr/>
          <a:lstStyle/>
          <a:p>
            <a:r>
              <a:rPr lang="pt-PT"/>
              <a:t>22:03</a:t>
            </a:r>
            <a:endParaRPr lang="pt-PT" dirty="0"/>
          </a:p>
        </p:txBody>
      </p:sp>
      <p:sp>
        <p:nvSpPr>
          <p:cNvPr id="6" name="Slide Number Placeholder 5"/>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a:xfrm>
            <a:off x="609600" y="1340769"/>
            <a:ext cx="10972800" cy="47853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A8EDE1D6-48FD-4C64-99A1-C20A6E3936CC}" type="datetime1">
              <a:rPr lang="pt-PT" smtClean="0"/>
              <a:t>09/03/2024</a:t>
            </a:fld>
            <a:endParaRPr lang="pt-PT" dirty="0"/>
          </a:p>
        </p:txBody>
      </p:sp>
      <p:sp>
        <p:nvSpPr>
          <p:cNvPr id="5" name="Footer Placeholder 4"/>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6" name="Slide Number Placeholder 5"/>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pt-P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7AB25-F9A9-4CCD-94E7-BFE0F10096A0}" type="datetime1">
              <a:rPr lang="pt-PT" smtClean="0"/>
              <a:t>09/03/2024</a:t>
            </a:fld>
            <a:endParaRPr lang="pt-PT" dirty="0"/>
          </a:p>
        </p:txBody>
      </p:sp>
      <p:sp>
        <p:nvSpPr>
          <p:cNvPr id="5" name="Footer Placeholder 4"/>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6" name="Slide Number Placeholder 5"/>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p:cNvSpPr>
            <a:spLocks noGrp="1"/>
          </p:cNvSpPr>
          <p:nvPr>
            <p:ph type="dt" sz="half" idx="10"/>
          </p:nvPr>
        </p:nvSpPr>
        <p:spPr/>
        <p:txBody>
          <a:bodyPr/>
          <a:lstStyle/>
          <a:p>
            <a:fld id="{F1FAF501-88B5-40F2-9037-AB5AA11D4337}" type="datetime1">
              <a:rPr lang="pt-PT" smtClean="0"/>
              <a:t>09/03/2024</a:t>
            </a:fld>
            <a:endParaRPr lang="pt-PT" dirty="0"/>
          </a:p>
        </p:txBody>
      </p:sp>
      <p:sp>
        <p:nvSpPr>
          <p:cNvPr id="6" name="Footer Placeholder 5"/>
          <p:cNvSpPr>
            <a:spLocks noGrp="1"/>
          </p:cNvSpPr>
          <p:nvPr>
            <p:ph type="ftr" sz="quarter" idx="11"/>
          </p:nvPr>
        </p:nvSpPr>
        <p:spPr/>
        <p:txBody>
          <a:bodyPr/>
          <a:lstStyle/>
          <a:p>
            <a:fld id="{61950F34-900E-4196-9B8F-9788BD0D4037}" type="datetime10">
              <a:rPr lang="pt-PT" smtClean="0"/>
              <a:t>12:30</a:t>
            </a:fld>
            <a:endParaRPr lang="pt-PT" dirty="0"/>
          </a:p>
        </p:txBody>
      </p:sp>
      <p:sp>
        <p:nvSpPr>
          <p:cNvPr id="7" name="Slide Number Placeholder 6"/>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p:cNvSpPr>
            <a:spLocks noGrp="1"/>
          </p:cNvSpPr>
          <p:nvPr>
            <p:ph type="dt" sz="half" idx="10"/>
          </p:nvPr>
        </p:nvSpPr>
        <p:spPr/>
        <p:txBody>
          <a:bodyPr/>
          <a:lstStyle/>
          <a:p>
            <a:fld id="{EE723DE0-8B0A-4254-9414-F7C393C03254}" type="datetime1">
              <a:rPr lang="pt-PT" smtClean="0"/>
              <a:t>09/03/2024</a:t>
            </a:fld>
            <a:endParaRPr lang="pt-PT" dirty="0"/>
          </a:p>
        </p:txBody>
      </p:sp>
      <p:sp>
        <p:nvSpPr>
          <p:cNvPr id="8" name="Footer Placeholder 7"/>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9" name="Slide Number Placeholder 8"/>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Date Placeholder 2"/>
          <p:cNvSpPr>
            <a:spLocks noGrp="1"/>
          </p:cNvSpPr>
          <p:nvPr>
            <p:ph type="dt" sz="half" idx="10"/>
          </p:nvPr>
        </p:nvSpPr>
        <p:spPr/>
        <p:txBody>
          <a:bodyPr/>
          <a:lstStyle/>
          <a:p>
            <a:fld id="{595447AF-3F61-4E1D-901D-FF042B4ADFB5}" type="datetime1">
              <a:rPr lang="pt-PT" smtClean="0"/>
              <a:t>09/03/2024</a:t>
            </a:fld>
            <a:endParaRPr lang="pt-PT" dirty="0"/>
          </a:p>
        </p:txBody>
      </p:sp>
      <p:sp>
        <p:nvSpPr>
          <p:cNvPr id="4" name="Footer Placeholder 3"/>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5" name="Slide Number Placeholder 4"/>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3B73B-5C06-40D0-B187-10951B498862}" type="datetime1">
              <a:rPr lang="pt-PT" smtClean="0"/>
              <a:t>09/03/2024</a:t>
            </a:fld>
            <a:endParaRPr lang="pt-PT" dirty="0"/>
          </a:p>
        </p:txBody>
      </p:sp>
      <p:sp>
        <p:nvSpPr>
          <p:cNvPr id="3" name="Footer Placeholder 2"/>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4" name="Slide Number Placeholder 3"/>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pt-P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5D252-641C-45F4-A403-08A32349E66B}" type="datetime1">
              <a:rPr lang="pt-PT" smtClean="0"/>
              <a:t>09/03/2024</a:t>
            </a:fld>
            <a:endParaRPr lang="pt-PT" dirty="0"/>
          </a:p>
        </p:txBody>
      </p:sp>
      <p:sp>
        <p:nvSpPr>
          <p:cNvPr id="6" name="Footer Placeholder 5"/>
          <p:cNvSpPr>
            <a:spLocks noGrp="1"/>
          </p:cNvSpPr>
          <p:nvPr>
            <p:ph type="ftr" sz="quarter" idx="11"/>
          </p:nvPr>
        </p:nvSpPr>
        <p:spPr/>
        <p:txBody>
          <a:bodyPr/>
          <a:lstStyle/>
          <a:p>
            <a:r>
              <a:rPr lang="pt-PT"/>
              <a:t>22:03</a:t>
            </a:r>
            <a:endParaRPr lang="pt-PT" dirty="0"/>
          </a:p>
        </p:txBody>
      </p:sp>
      <p:sp>
        <p:nvSpPr>
          <p:cNvPr id="7" name="Slide Number Placeholder 6"/>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47B89-AC21-4E47-83B3-356F86BE1CE2}" type="datetime1">
              <a:rPr lang="pt-PT" smtClean="0"/>
              <a:t>09/03/2024</a:t>
            </a:fld>
            <a:endParaRPr lang="pt-PT" dirty="0"/>
          </a:p>
        </p:txBody>
      </p:sp>
      <p:sp>
        <p:nvSpPr>
          <p:cNvPr id="6" name="Footer Placeholder 5"/>
          <p:cNvSpPr>
            <a:spLocks noGrp="1"/>
          </p:cNvSpPr>
          <p:nvPr>
            <p:ph type="ftr" sz="quarter" idx="11"/>
          </p:nvPr>
        </p:nvSpPr>
        <p:spPr/>
        <p:txBody>
          <a:bodyPr/>
          <a:lstStyle/>
          <a:p>
            <a:r>
              <a:rPr lang="pt-PT"/>
              <a:t>22:03</a:t>
            </a:r>
            <a:endParaRPr lang="pt-PT" dirty="0"/>
          </a:p>
        </p:txBody>
      </p:sp>
      <p:sp>
        <p:nvSpPr>
          <p:cNvPr id="7" name="Slide Number Placeholder 6"/>
          <p:cNvSpPr>
            <a:spLocks noGrp="1"/>
          </p:cNvSpPr>
          <p:nvPr>
            <p:ph type="sldNum" sz="quarter" idx="12"/>
          </p:nvPr>
        </p:nvSpPr>
        <p:spPr/>
        <p:txBody>
          <a:bodyPr/>
          <a:lstStyle/>
          <a:p>
            <a:fld id="{46D1E6C3-5754-40AE-B0BC-6994FD74F536}" type="slidenum">
              <a:rPr lang="pt-PT" smtClean="0"/>
              <a:pPr/>
              <a:t>‹#›</a:t>
            </a:fld>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2026" y="44624"/>
            <a:ext cx="9380374" cy="1143000"/>
          </a:xfrm>
          <a:prstGeom prst="rect">
            <a:avLst/>
          </a:prstGeom>
        </p:spPr>
        <p:txBody>
          <a:bodyPr vert="horz" lIns="91440" tIns="45720" rIns="91440" bIns="45720" rtlCol="0" anchor="ctr">
            <a:normAutofit/>
          </a:bodyPr>
          <a:lstStyle/>
          <a:p>
            <a:r>
              <a:rPr lang="en-US" dirty="0"/>
              <a:t>Click to edit Master title style</a:t>
            </a:r>
            <a:endParaRPr lang="pt-PT" dirty="0"/>
          </a:p>
        </p:txBody>
      </p:sp>
      <p:sp>
        <p:nvSpPr>
          <p:cNvPr id="3" name="Text Placeholder 2"/>
          <p:cNvSpPr>
            <a:spLocks noGrp="1"/>
          </p:cNvSpPr>
          <p:nvPr>
            <p:ph type="body" idx="1"/>
          </p:nvPr>
        </p:nvSpPr>
        <p:spPr>
          <a:xfrm>
            <a:off x="335360" y="1600201"/>
            <a:ext cx="1124704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6760F-E524-4F04-9564-1637486253AC}" type="datetime1">
              <a:rPr lang="pt-PT" smtClean="0"/>
              <a:t>09/03/2024</a:t>
            </a:fld>
            <a:endParaRPr lang="pt-PT"/>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1950F34-900E-4196-9B8F-9788BD0D4037}" type="datetime10">
              <a:rPr lang="pt-PT" smtClean="0"/>
              <a:pPr/>
              <a:t>12:30</a:t>
            </a:fld>
            <a:endParaRPr lang="pt-PT"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1E6C3-5754-40AE-B0BC-6994FD74F536}" type="slidenum">
              <a:rPr lang="pt-PT" smtClean="0"/>
              <a:pPr/>
              <a:t>‹#›</a:t>
            </a:fld>
            <a:endParaRPr lang="pt-PT"/>
          </a:p>
        </p:txBody>
      </p:sp>
      <p:pic>
        <p:nvPicPr>
          <p:cNvPr id="7" name="Picture 2" descr="See the source image">
            <a:extLst>
              <a:ext uri="{FF2B5EF4-FFF2-40B4-BE49-F238E27FC236}">
                <a16:creationId xmlns:a16="http://schemas.microsoft.com/office/drawing/2014/main" id="{769DA6F7-C9A8-4E44-9D9B-55C00C1CB27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328" y="44624"/>
            <a:ext cx="2154698" cy="1143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s://www.iconfinder.com/icons/3389876/casually_dressed_decent_man_father_handsome_person_human_avatar_ic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ieeexplore.ieee.org/document/74194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MDE </a:t>
            </a:r>
            <a:br>
              <a:rPr lang="pt-PT" dirty="0"/>
            </a:br>
            <a:r>
              <a:rPr lang="pt-PT" dirty="0"/>
              <a:t>2023/2024</a:t>
            </a:r>
          </a:p>
        </p:txBody>
      </p:sp>
      <p:sp>
        <p:nvSpPr>
          <p:cNvPr id="3" name="Subtitle 2"/>
          <p:cNvSpPr>
            <a:spLocks noGrp="1"/>
          </p:cNvSpPr>
          <p:nvPr>
            <p:ph type="subTitle" idx="1"/>
          </p:nvPr>
        </p:nvSpPr>
        <p:spPr/>
        <p:txBody>
          <a:bodyPr>
            <a:normAutofit fontScale="92500" lnSpcReduction="20000"/>
          </a:bodyPr>
          <a:lstStyle/>
          <a:p>
            <a:r>
              <a:rPr lang="en-US" dirty="0"/>
              <a:t>Class 1 – Introduction to Data Modeling in Engineering (MDE)</a:t>
            </a:r>
          </a:p>
          <a:p>
            <a:r>
              <a:rPr lang="en-US" dirty="0"/>
              <a:t>(04/03/2024) - (08/03/2024)</a:t>
            </a:r>
          </a:p>
          <a:p>
            <a:r>
              <a:rPr lang="en-US" dirty="0"/>
              <a:t>João Rosas</a:t>
            </a:r>
          </a:p>
        </p:txBody>
      </p:sp>
      <p:sp>
        <p:nvSpPr>
          <p:cNvPr id="4" name="Marcador de Posição do Rodapé 3">
            <a:extLst>
              <a:ext uri="{FF2B5EF4-FFF2-40B4-BE49-F238E27FC236}">
                <a16:creationId xmlns:a16="http://schemas.microsoft.com/office/drawing/2014/main" id="{D6E478BA-FEF5-4F90-B20F-D1DE5A4FABD2}"/>
              </a:ext>
            </a:extLst>
          </p:cNvPr>
          <p:cNvSpPr>
            <a:spLocks noGrp="1"/>
          </p:cNvSpPr>
          <p:nvPr>
            <p:ph type="ftr" sz="quarter" idx="11"/>
          </p:nvPr>
        </p:nvSpPr>
        <p:spPr/>
        <p:txBody>
          <a:bodyPr/>
          <a:lstStyle/>
          <a:p>
            <a:r>
              <a:rPr lang="pt-PT"/>
              <a:t>22:03</a:t>
            </a:r>
            <a:endParaRPr lang="pt-PT" dirty="0"/>
          </a:p>
        </p:txBody>
      </p:sp>
      <p:sp>
        <p:nvSpPr>
          <p:cNvPr id="6" name="Marcador de Posição do Número do Diapositivo 5">
            <a:extLst>
              <a:ext uri="{FF2B5EF4-FFF2-40B4-BE49-F238E27FC236}">
                <a16:creationId xmlns:a16="http://schemas.microsoft.com/office/drawing/2014/main" id="{EF2FE0E4-0235-4776-A46F-A5EF03EA8609}"/>
              </a:ext>
            </a:extLst>
          </p:cNvPr>
          <p:cNvSpPr>
            <a:spLocks noGrp="1"/>
          </p:cNvSpPr>
          <p:nvPr>
            <p:ph type="sldNum" sz="quarter" idx="12"/>
          </p:nvPr>
        </p:nvSpPr>
        <p:spPr/>
        <p:txBody>
          <a:bodyPr/>
          <a:lstStyle/>
          <a:p>
            <a:fld id="{46D1E6C3-5754-40AE-B0BC-6994FD74F536}" type="slidenum">
              <a:rPr lang="pt-PT" smtClean="0"/>
              <a:pPr/>
              <a:t>1</a:t>
            </a:fld>
            <a:endParaRPr lang="pt-PT" dirty="0"/>
          </a:p>
        </p:txBody>
      </p:sp>
      <p:sp>
        <p:nvSpPr>
          <p:cNvPr id="5" name="TextBox 4">
            <a:extLst>
              <a:ext uri="{FF2B5EF4-FFF2-40B4-BE49-F238E27FC236}">
                <a16:creationId xmlns:a16="http://schemas.microsoft.com/office/drawing/2014/main" id="{3CFCB423-6A5B-B29D-728C-88AE169C4ECC}"/>
              </a:ext>
            </a:extLst>
          </p:cNvPr>
          <p:cNvSpPr txBox="1"/>
          <p:nvPr/>
        </p:nvSpPr>
        <p:spPr>
          <a:xfrm>
            <a:off x="6023992" y="2420888"/>
            <a:ext cx="3672408" cy="923330"/>
          </a:xfrm>
          <a:prstGeom prst="rect">
            <a:avLst/>
          </a:prstGeom>
          <a:solidFill>
            <a:schemeClr val="accent3">
              <a:lumMod val="20000"/>
              <a:lumOff val="80000"/>
            </a:schemeClr>
          </a:solidFill>
        </p:spPr>
        <p:txBody>
          <a:bodyPr wrap="square" rtlCol="0">
            <a:spAutoFit/>
          </a:bodyPr>
          <a:lstStyle/>
          <a:p>
            <a:r>
              <a:rPr lang="en-US" dirty="0"/>
              <a:t>The green slides are more relevant in terms of tests and exams.</a:t>
            </a:r>
          </a:p>
          <a:p>
            <a:r>
              <a:rPr lang="en-US" dirty="0"/>
              <a:t>White ones are </a:t>
            </a:r>
            <a:r>
              <a:rPr lang="en-US"/>
              <a:t>not relevant.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a:t>
            </a:r>
          </a:p>
        </p:txBody>
      </p:sp>
      <p:sp>
        <p:nvSpPr>
          <p:cNvPr id="12"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7" name="Marcador de Posição do Rodapé 6">
            <a:extLst>
              <a:ext uri="{FF2B5EF4-FFF2-40B4-BE49-F238E27FC236}">
                <a16:creationId xmlns:a16="http://schemas.microsoft.com/office/drawing/2014/main" id="{FEBD0EDB-17CE-4C5E-AB55-5BD01AA0F931}"/>
              </a:ext>
            </a:extLst>
          </p:cNvPr>
          <p:cNvSpPr>
            <a:spLocks noGrp="1"/>
          </p:cNvSpPr>
          <p:nvPr>
            <p:ph type="ftr" sz="quarter" idx="11"/>
          </p:nvPr>
        </p:nvSpPr>
        <p:spPr/>
        <p:txBody>
          <a:bodyPr/>
          <a:lstStyle/>
          <a:p>
            <a:r>
              <a:rPr lang="pt-PT"/>
              <a:t>22:03</a:t>
            </a:r>
            <a:endParaRPr lang="pt-PT" dirty="0"/>
          </a:p>
        </p:txBody>
      </p:sp>
      <p:sp>
        <p:nvSpPr>
          <p:cNvPr id="15" name="Marcador de Posição do Número do Diapositivo 14">
            <a:extLst>
              <a:ext uri="{FF2B5EF4-FFF2-40B4-BE49-F238E27FC236}">
                <a16:creationId xmlns:a16="http://schemas.microsoft.com/office/drawing/2014/main" id="{A3D2EEE0-EE19-497A-908F-70790AB2EF59}"/>
              </a:ext>
            </a:extLst>
          </p:cNvPr>
          <p:cNvSpPr>
            <a:spLocks noGrp="1"/>
          </p:cNvSpPr>
          <p:nvPr>
            <p:ph type="sldNum" sz="quarter" idx="12"/>
          </p:nvPr>
        </p:nvSpPr>
        <p:spPr/>
        <p:txBody>
          <a:bodyPr/>
          <a:lstStyle/>
          <a:p>
            <a:fld id="{46D1E6C3-5754-40AE-B0BC-6994FD74F536}" type="slidenum">
              <a:rPr lang="pt-PT" smtClean="0"/>
              <a:pPr/>
              <a:t>10</a:t>
            </a:fld>
            <a:endParaRPr lang="pt-PT" dirty="0"/>
          </a:p>
        </p:txBody>
      </p:sp>
      <p:pic>
        <p:nvPicPr>
          <p:cNvPr id="5122" name="Picture 2" descr="Casually dressed, decent man, father, handsome person, human avatar icon -  Download on Iconfinder">
            <a:extLst>
              <a:ext uri="{FF2B5EF4-FFF2-40B4-BE49-F238E27FC236}">
                <a16:creationId xmlns:a16="http://schemas.microsoft.com/office/drawing/2014/main" id="{7248300C-8399-4E57-9254-C773003C62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609" y="3205142"/>
            <a:ext cx="1770727" cy="177072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235700E6-B78B-4728-83A3-7B8A6347BBC8}"/>
              </a:ext>
            </a:extLst>
          </p:cNvPr>
          <p:cNvSpPr/>
          <p:nvPr/>
        </p:nvSpPr>
        <p:spPr>
          <a:xfrm>
            <a:off x="1536714" y="6022524"/>
            <a:ext cx="4572000" cy="584775"/>
          </a:xfrm>
          <a:prstGeom prst="rect">
            <a:avLst/>
          </a:prstGeom>
        </p:spPr>
        <p:txBody>
          <a:bodyPr>
            <a:spAutoFit/>
          </a:bodyPr>
          <a:lstStyle/>
          <a:p>
            <a:r>
              <a:rPr lang="en-US" sz="800" dirty="0">
                <a:hlinkClick r:id="rId4"/>
              </a:rPr>
              <a:t>https://www.iconfinder.com/icons/3389876/casually_dressed_decent_man_father_handsome_person_human_avatar_icon</a:t>
            </a:r>
            <a:endParaRPr lang="en-US" sz="800" dirty="0"/>
          </a:p>
          <a:p>
            <a:r>
              <a:rPr lang="en-US" sz="800" dirty="0"/>
              <a:t>https://pt.123rf.com/photo_102927587_stock-illustration-female-doctor-or-medical-adviser-sits-hospital-bench-and-measures-blood-pressure-of-male-patient-iso.html</a:t>
            </a:r>
          </a:p>
        </p:txBody>
      </p:sp>
      <p:pic>
        <p:nvPicPr>
          <p:cNvPr id="5124" name="Picture 4" descr="Vector tailor measuring client to make custom suit">
            <a:extLst>
              <a:ext uri="{FF2B5EF4-FFF2-40B4-BE49-F238E27FC236}">
                <a16:creationId xmlns:a16="http://schemas.microsoft.com/office/drawing/2014/main" id="{5D3F2CFA-B19B-4929-827E-FC22438D7A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40894" y="1774714"/>
            <a:ext cx="1427649" cy="177072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3503C738-89E6-45D4-A8C7-A8361A0CE6F6}"/>
              </a:ext>
            </a:extLst>
          </p:cNvPr>
          <p:cNvCxnSpPr/>
          <p:nvPr/>
        </p:nvCxnSpPr>
        <p:spPr>
          <a:xfrm flipV="1">
            <a:off x="4073951" y="2564904"/>
            <a:ext cx="2232248"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934F5D8-233E-467F-A41A-F682BC935AE8}"/>
              </a:ext>
            </a:extLst>
          </p:cNvPr>
          <p:cNvSpPr txBox="1"/>
          <p:nvPr/>
        </p:nvSpPr>
        <p:spPr>
          <a:xfrm>
            <a:off x="4506000" y="2996952"/>
            <a:ext cx="677173" cy="369332"/>
          </a:xfrm>
          <a:prstGeom prst="rect">
            <a:avLst/>
          </a:prstGeom>
          <a:noFill/>
        </p:spPr>
        <p:txBody>
          <a:bodyPr wrap="none" rtlCol="0">
            <a:spAutoFit/>
          </a:bodyPr>
          <a:lstStyle/>
          <a:p>
            <a:r>
              <a:rPr lang="en-US" dirty="0"/>
              <a:t>tailor</a:t>
            </a:r>
          </a:p>
        </p:txBody>
      </p:sp>
      <p:pic>
        <p:nvPicPr>
          <p:cNvPr id="5126" name="Picture 6">
            <a:extLst>
              <a:ext uri="{FF2B5EF4-FFF2-40B4-BE49-F238E27FC236}">
                <a16:creationId xmlns:a16="http://schemas.microsoft.com/office/drawing/2014/main" id="{2ECFCE92-8F53-46C8-9114-8E507547757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4110" y="4270527"/>
            <a:ext cx="1628800" cy="16288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6499464B-8FA3-423B-939F-73822506B63B}"/>
              </a:ext>
            </a:extLst>
          </p:cNvPr>
          <p:cNvCxnSpPr>
            <a:cxnSpLocks/>
          </p:cNvCxnSpPr>
          <p:nvPr/>
        </p:nvCxnSpPr>
        <p:spPr>
          <a:xfrm>
            <a:off x="4073951" y="3823308"/>
            <a:ext cx="2232248" cy="142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7AFDD2C-6AD3-42FA-A49C-66C56BAD9186}"/>
              </a:ext>
            </a:extLst>
          </p:cNvPr>
          <p:cNvSpPr txBox="1"/>
          <p:nvPr/>
        </p:nvSpPr>
        <p:spPr>
          <a:xfrm>
            <a:off x="4550730" y="4606536"/>
            <a:ext cx="802784" cy="369332"/>
          </a:xfrm>
          <a:prstGeom prst="rect">
            <a:avLst/>
          </a:prstGeom>
          <a:noFill/>
        </p:spPr>
        <p:txBody>
          <a:bodyPr wrap="none" rtlCol="0">
            <a:spAutoFit/>
          </a:bodyPr>
          <a:lstStyle/>
          <a:p>
            <a:r>
              <a:rPr lang="en-US" dirty="0"/>
              <a:t>doctor</a:t>
            </a:r>
          </a:p>
        </p:txBody>
      </p:sp>
      <p:sp>
        <p:nvSpPr>
          <p:cNvPr id="28" name="TextBox 27">
            <a:extLst>
              <a:ext uri="{FF2B5EF4-FFF2-40B4-BE49-F238E27FC236}">
                <a16:creationId xmlns:a16="http://schemas.microsoft.com/office/drawing/2014/main" id="{C56DD7F3-5768-4D98-8528-15C0DA3977BD}"/>
              </a:ext>
            </a:extLst>
          </p:cNvPr>
          <p:cNvSpPr txBox="1"/>
          <p:nvPr/>
        </p:nvSpPr>
        <p:spPr>
          <a:xfrm>
            <a:off x="1864488" y="1650866"/>
            <a:ext cx="2954164" cy="1200329"/>
          </a:xfrm>
          <a:prstGeom prst="rect">
            <a:avLst/>
          </a:prstGeom>
          <a:noFill/>
        </p:spPr>
        <p:txBody>
          <a:bodyPr wrap="square" rtlCol="0">
            <a:spAutoFit/>
          </a:bodyPr>
          <a:lstStyle/>
          <a:p>
            <a:r>
              <a:rPr lang="en-US" dirty="0"/>
              <a:t>Extracting relevant parts and ignoring (abstract from) others. </a:t>
            </a:r>
            <a:r>
              <a:rPr lang="en-US" dirty="0">
                <a:highlight>
                  <a:srgbClr val="FFFF00"/>
                </a:highlight>
              </a:rPr>
              <a:t>But this depends on our aims/goals</a:t>
            </a:r>
            <a:r>
              <a:rPr lang="en-US" dirty="0"/>
              <a:t>.</a:t>
            </a:r>
          </a:p>
        </p:txBody>
      </p:sp>
      <p:sp>
        <p:nvSpPr>
          <p:cNvPr id="33" name="TextBox 32">
            <a:extLst>
              <a:ext uri="{FF2B5EF4-FFF2-40B4-BE49-F238E27FC236}">
                <a16:creationId xmlns:a16="http://schemas.microsoft.com/office/drawing/2014/main" id="{F6BA8FAC-3E1E-497E-A87C-F0961D0C59F7}"/>
              </a:ext>
            </a:extLst>
          </p:cNvPr>
          <p:cNvSpPr txBox="1"/>
          <p:nvPr/>
        </p:nvSpPr>
        <p:spPr>
          <a:xfrm>
            <a:off x="7970674" y="1247950"/>
            <a:ext cx="2589822" cy="5078313"/>
          </a:xfrm>
          <a:prstGeom prst="rect">
            <a:avLst/>
          </a:prstGeom>
          <a:noFill/>
        </p:spPr>
        <p:txBody>
          <a:bodyPr wrap="square" rtlCol="0">
            <a:spAutoFit/>
          </a:bodyPr>
          <a:lstStyle/>
          <a:p>
            <a:r>
              <a:rPr lang="en-US" b="1" dirty="0"/>
              <a:t>Model properties</a:t>
            </a:r>
          </a:p>
          <a:p>
            <a:endParaRPr lang="en-US" dirty="0"/>
          </a:p>
          <a:p>
            <a:pPr marL="285750" indent="-285750">
              <a:buFontTx/>
              <a:buChar char="-"/>
            </a:pPr>
            <a:r>
              <a:rPr lang="en-US" dirty="0"/>
              <a:t>chest circumference</a:t>
            </a:r>
          </a:p>
          <a:p>
            <a:pPr marL="285750" indent="-285750">
              <a:buFontTx/>
              <a:buChar char="-"/>
            </a:pPr>
            <a:r>
              <a:rPr lang="en-US" dirty="0"/>
              <a:t>Neck circumference</a:t>
            </a:r>
          </a:p>
          <a:p>
            <a:pPr marL="285750" indent="-285750">
              <a:buFontTx/>
              <a:buChar char="-"/>
            </a:pPr>
            <a:r>
              <a:rPr lang="en-US" dirty="0"/>
              <a:t>Shoulder width</a:t>
            </a:r>
          </a:p>
          <a:p>
            <a:pPr marL="285750" indent="-285750">
              <a:buFontTx/>
              <a:buChar char="-"/>
            </a:pPr>
            <a:r>
              <a:rPr lang="en-US" dirty="0"/>
              <a:t>Arm length</a:t>
            </a:r>
          </a:p>
          <a:p>
            <a:pPr marL="285750" indent="-285750">
              <a:buFontTx/>
              <a:buChar char="-"/>
            </a:pPr>
            <a:r>
              <a:rPr lang="en-US" dirty="0"/>
              <a:t>Bicep circumference.</a:t>
            </a:r>
          </a:p>
          <a:p>
            <a:pPr marL="285750" indent="-285750">
              <a:buFontTx/>
              <a:buChar char="-"/>
            </a:pP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Heart rate</a:t>
            </a:r>
          </a:p>
          <a:p>
            <a:pPr marL="285750" indent="-285750">
              <a:buFontTx/>
              <a:buChar char="-"/>
            </a:pPr>
            <a:r>
              <a:rPr lang="en-US" dirty="0"/>
              <a:t>Body temperature</a:t>
            </a:r>
          </a:p>
          <a:p>
            <a:pPr marL="285750" indent="-285750">
              <a:buFontTx/>
              <a:buChar char="-"/>
            </a:pPr>
            <a:r>
              <a:rPr lang="en-US" dirty="0"/>
              <a:t>Respiration rate</a:t>
            </a:r>
          </a:p>
          <a:p>
            <a:pPr marL="285750" indent="-285750">
              <a:buFontTx/>
              <a:buChar char="-"/>
            </a:pPr>
            <a:r>
              <a:rPr lang="en-US" dirty="0"/>
              <a:t>Blood pressure</a:t>
            </a:r>
          </a:p>
          <a:p>
            <a:pPr marL="285750" indent="-285750">
              <a:buFontTx/>
              <a:buChar char="-"/>
            </a:pPr>
            <a:r>
              <a:rPr lang="en-US" dirty="0"/>
              <a:t>Cholesterol</a:t>
            </a:r>
          </a:p>
          <a:p>
            <a:pPr marL="285750" indent="-285750">
              <a:buFontTx/>
              <a:buChar char="-"/>
            </a:pPr>
            <a:r>
              <a:rPr lang="en-US" dirty="0"/>
              <a:t>…</a:t>
            </a:r>
          </a:p>
          <a:p>
            <a:endParaRPr lang="en-US" dirty="0"/>
          </a:p>
        </p:txBody>
      </p:sp>
      <p:sp>
        <p:nvSpPr>
          <p:cNvPr id="30" name="Rectangle 29">
            <a:extLst>
              <a:ext uri="{FF2B5EF4-FFF2-40B4-BE49-F238E27FC236}">
                <a16:creationId xmlns:a16="http://schemas.microsoft.com/office/drawing/2014/main" id="{BF34309B-9E3B-4342-9411-1269F9DC24C7}"/>
              </a:ext>
            </a:extLst>
          </p:cNvPr>
          <p:cNvSpPr/>
          <p:nvPr/>
        </p:nvSpPr>
        <p:spPr>
          <a:xfrm>
            <a:off x="1757411" y="1161797"/>
            <a:ext cx="3852401" cy="369332"/>
          </a:xfrm>
          <a:prstGeom prst="rect">
            <a:avLst/>
          </a:prstGeom>
        </p:spPr>
        <p:txBody>
          <a:bodyPr wrap="none">
            <a:spAutoFit/>
          </a:bodyPr>
          <a:lstStyle/>
          <a:p>
            <a:r>
              <a:rPr lang="pt-PT" dirty="0"/>
              <a:t>“</a:t>
            </a:r>
            <a:r>
              <a:rPr lang="pt-PT" dirty="0" err="1">
                <a:highlight>
                  <a:srgbClr val="FFFF00"/>
                </a:highlight>
              </a:rPr>
              <a:t>physical</a:t>
            </a:r>
            <a:r>
              <a:rPr lang="pt-PT" dirty="0">
                <a:highlight>
                  <a:srgbClr val="FFFF00"/>
                </a:highlight>
              </a:rPr>
              <a:t> </a:t>
            </a:r>
            <a:r>
              <a:rPr lang="pt-PT" dirty="0" err="1">
                <a:highlight>
                  <a:srgbClr val="FFFF00"/>
                </a:highlight>
              </a:rPr>
              <a:t>feature</a:t>
            </a:r>
            <a:r>
              <a:rPr lang="pt-PT" dirty="0"/>
              <a:t>” </a:t>
            </a:r>
            <a:r>
              <a:rPr lang="pt-PT" dirty="0">
                <a:sym typeface="Wingdings" panose="05000000000000000000" pitchFamily="2" charset="2"/>
              </a:rPr>
              <a:t> “</a:t>
            </a:r>
            <a:r>
              <a:rPr lang="pt-PT" dirty="0" err="1">
                <a:highlight>
                  <a:srgbClr val="FFFF00"/>
                </a:highlight>
                <a:sym typeface="Wingdings" panose="05000000000000000000" pitchFamily="2" charset="2"/>
              </a:rPr>
              <a:t>model</a:t>
            </a:r>
            <a:r>
              <a:rPr lang="pt-PT" dirty="0">
                <a:highlight>
                  <a:srgbClr val="FFFF00"/>
                </a:highlight>
                <a:sym typeface="Wingdings" panose="05000000000000000000" pitchFamily="2" charset="2"/>
              </a:rPr>
              <a:t> </a:t>
            </a:r>
            <a:r>
              <a:rPr lang="pt-PT" dirty="0" err="1">
                <a:highlight>
                  <a:srgbClr val="FFFF00"/>
                </a:highlight>
              </a:rPr>
              <a:t>property</a:t>
            </a:r>
            <a:r>
              <a:rPr lang="pt-PT" dirty="0"/>
              <a:t>”</a:t>
            </a:r>
          </a:p>
        </p:txBody>
      </p:sp>
    </p:spTree>
    <p:extLst>
      <p:ext uri="{BB962C8B-B14F-4D97-AF65-F5344CB8AC3E}">
        <p14:creationId xmlns:p14="http://schemas.microsoft.com/office/powerpoint/2010/main" val="141376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981200" y="1600200"/>
            <a:ext cx="8229600" cy="4565104"/>
          </a:xfrm>
        </p:spPr>
        <p:txBody>
          <a:bodyPr>
            <a:normAutofit fontScale="92500" lnSpcReduction="10000"/>
          </a:bodyPr>
          <a:lstStyle/>
          <a:p>
            <a:pPr>
              <a:lnSpc>
                <a:spcPct val="80000"/>
              </a:lnSpc>
              <a:buFont typeface="Wingdings" panose="05000000000000000000" pitchFamily="2" charset="2"/>
              <a:buNone/>
            </a:pPr>
            <a:r>
              <a:rPr lang="en-US" altLang="pt-PT" sz="2400" dirty="0"/>
              <a:t>A good model should be </a:t>
            </a:r>
          </a:p>
          <a:p>
            <a:pPr>
              <a:lnSpc>
                <a:spcPct val="80000"/>
              </a:lnSpc>
            </a:pPr>
            <a:r>
              <a:rPr lang="en-US" altLang="pt-PT" sz="2400" dirty="0"/>
              <a:t>Abstract (</a:t>
            </a:r>
            <a:r>
              <a:rPr lang="en-US" altLang="pt-PT" sz="2400" dirty="0">
                <a:highlight>
                  <a:srgbClr val="FFFF00"/>
                </a:highlight>
              </a:rPr>
              <a:t>ignore unnecessary details/aspects</a:t>
            </a:r>
            <a:r>
              <a:rPr lang="en-US" altLang="pt-PT" sz="2400" dirty="0"/>
              <a:t>)</a:t>
            </a:r>
          </a:p>
          <a:p>
            <a:pPr>
              <a:lnSpc>
                <a:spcPct val="80000"/>
              </a:lnSpc>
            </a:pPr>
            <a:endParaRPr lang="en-US" altLang="pt-PT" sz="2400" dirty="0"/>
          </a:p>
          <a:p>
            <a:pPr>
              <a:lnSpc>
                <a:spcPct val="80000"/>
              </a:lnSpc>
            </a:pPr>
            <a:r>
              <a:rPr lang="en-US" altLang="pt-PT" sz="2400" dirty="0"/>
              <a:t>Unambiguous (</a:t>
            </a:r>
            <a:r>
              <a:rPr lang="en-US" altLang="pt-PT" sz="2400" dirty="0">
                <a:highlight>
                  <a:srgbClr val="FFFF00"/>
                </a:highlight>
              </a:rPr>
              <a:t>formal/mathematical one, common understanding</a:t>
            </a:r>
            <a:r>
              <a:rPr lang="en-US" altLang="pt-PT" sz="2400" dirty="0"/>
              <a:t>)</a:t>
            </a:r>
          </a:p>
          <a:p>
            <a:pPr>
              <a:lnSpc>
                <a:spcPct val="80000"/>
              </a:lnSpc>
            </a:pPr>
            <a:endParaRPr lang="en-US" altLang="pt-PT" sz="2400" dirty="0"/>
          </a:p>
          <a:p>
            <a:pPr>
              <a:lnSpc>
                <a:spcPct val="80000"/>
              </a:lnSpc>
            </a:pPr>
            <a:r>
              <a:rPr lang="en-US" altLang="pt-PT" sz="2400" dirty="0"/>
              <a:t>Standardized (</a:t>
            </a:r>
            <a:r>
              <a:rPr lang="en-US" altLang="pt-PT" sz="2400" dirty="0">
                <a:highlight>
                  <a:srgbClr val="FFFF00"/>
                </a:highlight>
              </a:rPr>
              <a:t>everybody can use the model</a:t>
            </a:r>
            <a:r>
              <a:rPr lang="en-US" altLang="pt-PT" sz="2400" dirty="0"/>
              <a:t>)</a:t>
            </a:r>
          </a:p>
          <a:p>
            <a:pPr lvl="1">
              <a:lnSpc>
                <a:spcPct val="80000"/>
              </a:lnSpc>
            </a:pPr>
            <a:r>
              <a:rPr lang="en-US" altLang="pt-PT" sz="2000" dirty="0"/>
              <a:t>Facilitate good communication</a:t>
            </a:r>
          </a:p>
          <a:p>
            <a:pPr lvl="2">
              <a:lnSpc>
                <a:spcPct val="80000"/>
              </a:lnSpc>
            </a:pPr>
            <a:r>
              <a:rPr lang="en-US" altLang="pt-PT" sz="1600" dirty="0"/>
              <a:t>Between humans</a:t>
            </a:r>
          </a:p>
          <a:p>
            <a:pPr lvl="2">
              <a:lnSpc>
                <a:spcPct val="80000"/>
              </a:lnSpc>
            </a:pPr>
            <a:r>
              <a:rPr lang="en-US" altLang="pt-PT" sz="1600" dirty="0"/>
              <a:t>Between humans and machines</a:t>
            </a:r>
          </a:p>
          <a:p>
            <a:pPr lvl="2">
              <a:lnSpc>
                <a:spcPct val="80000"/>
              </a:lnSpc>
            </a:pPr>
            <a:r>
              <a:rPr lang="en-US" altLang="pt-PT" sz="1600" dirty="0"/>
              <a:t>Between machines (interoperability)</a:t>
            </a:r>
          </a:p>
          <a:p>
            <a:pPr>
              <a:lnSpc>
                <a:spcPct val="80000"/>
              </a:lnSpc>
            </a:pPr>
            <a:endParaRPr lang="en-US" altLang="pt-PT" sz="2400" dirty="0"/>
          </a:p>
          <a:p>
            <a:pPr>
              <a:lnSpc>
                <a:spcPct val="80000"/>
              </a:lnSpc>
            </a:pPr>
            <a:r>
              <a:rPr lang="en-US" altLang="pt-PT" sz="2400" dirty="0"/>
              <a:t>Modifiable (</a:t>
            </a:r>
            <a:r>
              <a:rPr lang="en-US" altLang="pt-PT" sz="2400" dirty="0">
                <a:highlight>
                  <a:srgbClr val="FFFF00"/>
                </a:highlight>
              </a:rPr>
              <a:t>to handle more aspects</a:t>
            </a:r>
            <a:r>
              <a:rPr lang="en-US" altLang="pt-PT" sz="2400" dirty="0"/>
              <a:t>)</a:t>
            </a:r>
          </a:p>
          <a:p>
            <a:pPr>
              <a:lnSpc>
                <a:spcPct val="80000"/>
              </a:lnSpc>
            </a:pPr>
            <a:endParaRPr lang="en-US" altLang="pt-PT" sz="2400" dirty="0"/>
          </a:p>
          <a:p>
            <a:pPr>
              <a:lnSpc>
                <a:spcPct val="80000"/>
              </a:lnSpc>
            </a:pPr>
            <a:r>
              <a:rPr lang="en-US" altLang="pt-PT" sz="2400" dirty="0"/>
              <a:t>Necessary in the specification, development, verification, and validation of a system.</a:t>
            </a:r>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81FDD9-3AE5-4E1F-806C-4F63B3E0C077}" type="slidenum">
              <a:rPr lang="en-US" altLang="pt-PT"/>
              <a:pPr/>
              <a:t>11</a:t>
            </a:fld>
            <a:endParaRPr lang="en-US" altLang="pt-PT"/>
          </a:p>
        </p:txBody>
      </p:sp>
      <p:sp>
        <p:nvSpPr>
          <p:cNvPr id="7173" name="AutoShape 2"/>
          <p:cNvSpPr>
            <a:spLocks noGrp="1" noChangeArrowheads="1"/>
          </p:cNvSpPr>
          <p:nvPr>
            <p:ph type="title"/>
          </p:nvPr>
        </p:nvSpPr>
        <p:spPr/>
        <p:txBody>
          <a:bodyPr>
            <a:normAutofit/>
          </a:bodyPr>
          <a:lstStyle/>
          <a:p>
            <a:pPr>
              <a:defRPr/>
            </a:pPr>
            <a:r>
              <a:rPr lang="en-US" dirty="0"/>
              <a:t>Model features</a:t>
            </a:r>
          </a:p>
        </p:txBody>
      </p:sp>
      <p:sp>
        <p:nvSpPr>
          <p:cNvPr id="2" name="Marcador de Posição do Rodapé 1">
            <a:extLst>
              <a:ext uri="{FF2B5EF4-FFF2-40B4-BE49-F238E27FC236}">
                <a16:creationId xmlns:a16="http://schemas.microsoft.com/office/drawing/2014/main" id="{AB637924-5A96-4DD2-81FB-FAE034A1A961}"/>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16754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8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87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87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723">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Mechanisms</a:t>
            </a:r>
          </a:p>
        </p:txBody>
      </p:sp>
      <p:sp>
        <p:nvSpPr>
          <p:cNvPr id="7" name="Content Placeholder 6">
            <a:extLst>
              <a:ext uri="{FF2B5EF4-FFF2-40B4-BE49-F238E27FC236}">
                <a16:creationId xmlns:a16="http://schemas.microsoft.com/office/drawing/2014/main" id="{08198354-A03C-E344-0E61-8A67237A8DD1}"/>
              </a:ext>
            </a:extLst>
          </p:cNvPr>
          <p:cNvSpPr>
            <a:spLocks noGrp="1"/>
          </p:cNvSpPr>
          <p:nvPr>
            <p:ph idx="1"/>
          </p:nvPr>
        </p:nvSpPr>
        <p:spPr>
          <a:xfrm>
            <a:off x="609600" y="1340768"/>
            <a:ext cx="4190256" cy="4852700"/>
          </a:xfrm>
        </p:spPr>
        <p:txBody>
          <a:bodyPr>
            <a:normAutofit fontScale="62500" lnSpcReduction="20000"/>
          </a:bodyPr>
          <a:lstStyle/>
          <a:p>
            <a:pPr marL="0" indent="0">
              <a:buNone/>
            </a:pPr>
            <a:r>
              <a:rPr lang="en-US" dirty="0">
                <a:highlight>
                  <a:srgbClr val="FFFF00"/>
                </a:highlight>
              </a:rPr>
              <a:t>Classification</a:t>
            </a:r>
            <a:r>
              <a:rPr lang="en-US" dirty="0"/>
              <a:t>: </a:t>
            </a:r>
          </a:p>
          <a:p>
            <a:r>
              <a:rPr lang="en-US" dirty="0"/>
              <a:t>… objects defined as occurrences or instances of generic types: </a:t>
            </a:r>
          </a:p>
          <a:p>
            <a:pPr lvl="1"/>
            <a:r>
              <a:rPr lang="en-US" dirty="0"/>
              <a:t>instance, </a:t>
            </a:r>
          </a:p>
          <a:p>
            <a:pPr lvl="1"/>
            <a:r>
              <a:rPr lang="en-US" dirty="0"/>
              <a:t>is-occurrence-of.</a:t>
            </a:r>
          </a:p>
          <a:p>
            <a:pPr marL="457200" lvl="1" indent="0">
              <a:buNone/>
            </a:pPr>
            <a:endParaRPr lang="en-US" dirty="0"/>
          </a:p>
          <a:p>
            <a:pPr marL="0" indent="0">
              <a:buNone/>
            </a:pPr>
            <a:r>
              <a:rPr lang="en-US" dirty="0"/>
              <a:t>Aggregation or composition:</a:t>
            </a:r>
          </a:p>
          <a:p>
            <a:r>
              <a:rPr lang="en-US" dirty="0"/>
              <a:t>… type of objects or concepts specified from collections of components:</a:t>
            </a:r>
          </a:p>
          <a:p>
            <a:pPr lvl="1"/>
            <a:r>
              <a:rPr lang="en-US" dirty="0"/>
              <a:t>is-</a:t>
            </a:r>
            <a:r>
              <a:rPr lang="en-US" dirty="0" err="1"/>
              <a:t>part_of</a:t>
            </a:r>
            <a:endParaRPr lang="en-US" dirty="0"/>
          </a:p>
          <a:p>
            <a:pPr lvl="1"/>
            <a:r>
              <a:rPr lang="en-US" dirty="0"/>
              <a:t>Has-sub-component</a:t>
            </a:r>
          </a:p>
          <a:p>
            <a:pPr lvl="1"/>
            <a:endParaRPr lang="en-US" dirty="0"/>
          </a:p>
          <a:p>
            <a:pPr marL="0" indent="0">
              <a:buNone/>
            </a:pPr>
            <a:r>
              <a:rPr lang="en-US" dirty="0"/>
              <a:t>Generalization</a:t>
            </a:r>
          </a:p>
          <a:p>
            <a:r>
              <a:rPr lang="en-US" dirty="0"/>
              <a:t>… a type is related with other more generic types:</a:t>
            </a:r>
          </a:p>
          <a:p>
            <a:pPr lvl="1"/>
            <a:r>
              <a:rPr lang="en-US" dirty="0"/>
              <a:t>is-a =&gt; taxonomies</a:t>
            </a:r>
          </a:p>
          <a:p>
            <a:endParaRPr lang="pt-PT" dirty="0"/>
          </a:p>
        </p:txBody>
      </p:sp>
      <p:sp>
        <p:nvSpPr>
          <p:cNvPr id="3" name="Marcador de Posição do Rodapé 2">
            <a:extLst>
              <a:ext uri="{FF2B5EF4-FFF2-40B4-BE49-F238E27FC236}">
                <a16:creationId xmlns:a16="http://schemas.microsoft.com/office/drawing/2014/main" id="{11551E3D-FD34-47B7-9BC5-CD7F17FBE057}"/>
              </a:ext>
            </a:extLst>
          </p:cNvPr>
          <p:cNvSpPr>
            <a:spLocks noGrp="1"/>
          </p:cNvSpPr>
          <p:nvPr>
            <p:ph type="ftr" sz="quarter" idx="11"/>
          </p:nvPr>
        </p:nvSpPr>
        <p:spPr/>
        <p:txBody>
          <a:bodyPr/>
          <a:lstStyle/>
          <a:p>
            <a:r>
              <a:rPr lang="pt-PT"/>
              <a:t>22:03</a:t>
            </a:r>
            <a:endParaRPr lang="pt-PT" dirty="0"/>
          </a:p>
        </p:txBody>
      </p:sp>
      <p:sp>
        <p:nvSpPr>
          <p:cNvPr id="4" name="Marcador de Posição do Número do Diapositivo 3">
            <a:extLst>
              <a:ext uri="{FF2B5EF4-FFF2-40B4-BE49-F238E27FC236}">
                <a16:creationId xmlns:a16="http://schemas.microsoft.com/office/drawing/2014/main" id="{4B142340-8029-4510-9A5C-0113FC545ED4}"/>
              </a:ext>
            </a:extLst>
          </p:cNvPr>
          <p:cNvSpPr>
            <a:spLocks noGrp="1"/>
          </p:cNvSpPr>
          <p:nvPr>
            <p:ph type="sldNum" sz="quarter" idx="12"/>
          </p:nvPr>
        </p:nvSpPr>
        <p:spPr/>
        <p:txBody>
          <a:bodyPr/>
          <a:lstStyle/>
          <a:p>
            <a:fld id="{46D1E6C3-5754-40AE-B0BC-6994FD74F536}" type="slidenum">
              <a:rPr lang="pt-PT" smtClean="0"/>
              <a:pPr/>
              <a:t>12</a:t>
            </a:fld>
            <a:endParaRPr lang="pt-PT" dirty="0"/>
          </a:p>
        </p:txBody>
      </p:sp>
      <p:sp>
        <p:nvSpPr>
          <p:cNvPr id="6" name="Rectangle 5"/>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8"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11" name="Rectangle 10">
            <a:extLst>
              <a:ext uri="{FF2B5EF4-FFF2-40B4-BE49-F238E27FC236}">
                <a16:creationId xmlns:a16="http://schemas.microsoft.com/office/drawing/2014/main" id="{80E401EB-846B-4583-8DCD-2D7E256A8919}"/>
              </a:ext>
            </a:extLst>
          </p:cNvPr>
          <p:cNvSpPr/>
          <p:nvPr/>
        </p:nvSpPr>
        <p:spPr>
          <a:xfrm>
            <a:off x="2568851" y="6352143"/>
            <a:ext cx="2133600" cy="369332"/>
          </a:xfrm>
          <a:prstGeom prst="rect">
            <a:avLst/>
          </a:prstGeom>
        </p:spPr>
        <p:txBody>
          <a:bodyPr wrap="square">
            <a:spAutoFit/>
          </a:bodyPr>
          <a:lstStyle/>
          <a:p>
            <a:r>
              <a:rPr lang="en-US" dirty="0">
                <a:solidFill>
                  <a:srgbClr val="00B050"/>
                </a:solidFill>
              </a:rPr>
              <a:t>© </a:t>
            </a:r>
            <a:r>
              <a:rPr lang="en-US" dirty="0" err="1">
                <a:solidFill>
                  <a:srgbClr val="00B050"/>
                </a:solidFill>
              </a:rPr>
              <a:t>Camarinha</a:t>
            </a:r>
            <a:r>
              <a:rPr lang="en-US" dirty="0">
                <a:solidFill>
                  <a:srgbClr val="00B050"/>
                </a:solidFill>
              </a:rPr>
              <a:t>-Matos</a:t>
            </a:r>
          </a:p>
        </p:txBody>
      </p:sp>
      <p:pic>
        <p:nvPicPr>
          <p:cNvPr id="13" name="Picture 12">
            <a:extLst>
              <a:ext uri="{FF2B5EF4-FFF2-40B4-BE49-F238E27FC236}">
                <a16:creationId xmlns:a16="http://schemas.microsoft.com/office/drawing/2014/main" id="{562C398C-F33A-4A11-FB9F-84F0691AF406}"/>
              </a:ext>
            </a:extLst>
          </p:cNvPr>
          <p:cNvPicPr>
            <a:picLocks noChangeAspect="1"/>
          </p:cNvPicPr>
          <p:nvPr/>
        </p:nvPicPr>
        <p:blipFill>
          <a:blip r:embed="rId4"/>
          <a:stretch>
            <a:fillRect/>
          </a:stretch>
        </p:blipFill>
        <p:spPr>
          <a:xfrm>
            <a:off x="6757560" y="1319525"/>
            <a:ext cx="2537680" cy="1425063"/>
          </a:xfrm>
          <a:prstGeom prst="rect">
            <a:avLst/>
          </a:prstGeom>
        </p:spPr>
      </p:pic>
      <p:pic>
        <p:nvPicPr>
          <p:cNvPr id="15" name="Picture 14">
            <a:extLst>
              <a:ext uri="{FF2B5EF4-FFF2-40B4-BE49-F238E27FC236}">
                <a16:creationId xmlns:a16="http://schemas.microsoft.com/office/drawing/2014/main" id="{9F3E3FC1-4C5D-3E6E-C463-44A2D30035F0}"/>
              </a:ext>
            </a:extLst>
          </p:cNvPr>
          <p:cNvPicPr>
            <a:picLocks noChangeAspect="1"/>
          </p:cNvPicPr>
          <p:nvPr/>
        </p:nvPicPr>
        <p:blipFill>
          <a:blip r:embed="rId5"/>
          <a:stretch>
            <a:fillRect/>
          </a:stretch>
        </p:blipFill>
        <p:spPr>
          <a:xfrm>
            <a:off x="6750491" y="3031758"/>
            <a:ext cx="2987209" cy="1456029"/>
          </a:xfrm>
          <a:prstGeom prst="rect">
            <a:avLst/>
          </a:prstGeom>
        </p:spPr>
      </p:pic>
      <p:pic>
        <p:nvPicPr>
          <p:cNvPr id="17" name="Picture 16">
            <a:extLst>
              <a:ext uri="{FF2B5EF4-FFF2-40B4-BE49-F238E27FC236}">
                <a16:creationId xmlns:a16="http://schemas.microsoft.com/office/drawing/2014/main" id="{0561C3A5-2361-8DAC-8076-7F61A2D4E4AD}"/>
              </a:ext>
            </a:extLst>
          </p:cNvPr>
          <p:cNvPicPr>
            <a:picLocks noChangeAspect="1"/>
          </p:cNvPicPr>
          <p:nvPr/>
        </p:nvPicPr>
        <p:blipFill>
          <a:blip r:embed="rId6"/>
          <a:stretch>
            <a:fillRect/>
          </a:stretch>
        </p:blipFill>
        <p:spPr>
          <a:xfrm>
            <a:off x="6698718" y="4897956"/>
            <a:ext cx="3254022" cy="1295512"/>
          </a:xfrm>
          <a:prstGeom prst="rect">
            <a:avLst/>
          </a:prstGeom>
        </p:spPr>
      </p:pic>
    </p:spTree>
    <p:extLst>
      <p:ext uri="{BB962C8B-B14F-4D97-AF65-F5344CB8AC3E}">
        <p14:creationId xmlns:p14="http://schemas.microsoft.com/office/powerpoint/2010/main" val="58186696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C0C1-876F-7939-35FB-740FAA8DC4A8}"/>
              </a:ext>
            </a:extLst>
          </p:cNvPr>
          <p:cNvSpPr>
            <a:spLocks noGrp="1"/>
          </p:cNvSpPr>
          <p:nvPr>
            <p:ph type="title"/>
          </p:nvPr>
        </p:nvSpPr>
        <p:spPr/>
        <p:txBody>
          <a:bodyPr/>
          <a:lstStyle/>
          <a:p>
            <a:r>
              <a:rPr lang="en-US" dirty="0"/>
              <a:t>Taxonomies</a:t>
            </a:r>
            <a:endParaRPr lang="pt-PT" dirty="0"/>
          </a:p>
        </p:txBody>
      </p:sp>
      <p:sp>
        <p:nvSpPr>
          <p:cNvPr id="3" name="Content Placeholder 2">
            <a:extLst>
              <a:ext uri="{FF2B5EF4-FFF2-40B4-BE49-F238E27FC236}">
                <a16:creationId xmlns:a16="http://schemas.microsoft.com/office/drawing/2014/main" id="{9A2BE121-390A-0BFD-6C42-2975C635A44A}"/>
              </a:ext>
            </a:extLst>
          </p:cNvPr>
          <p:cNvSpPr>
            <a:spLocks noGrp="1"/>
          </p:cNvSpPr>
          <p:nvPr>
            <p:ph idx="1"/>
          </p:nvPr>
        </p:nvSpPr>
        <p:spPr>
          <a:xfrm>
            <a:off x="609600" y="1340769"/>
            <a:ext cx="5486400" cy="4464495"/>
          </a:xfrm>
        </p:spPr>
        <p:txBody>
          <a:bodyPr>
            <a:normAutofit fontScale="55000" lnSpcReduction="20000"/>
          </a:bodyPr>
          <a:lstStyle/>
          <a:p>
            <a:r>
              <a:rPr lang="en-US" dirty="0">
                <a:effectLst/>
              </a:rPr>
              <a:t>A taxonomy is a general term for a classification scheme. </a:t>
            </a:r>
          </a:p>
          <a:p>
            <a:endParaRPr lang="en-US" dirty="0">
              <a:effectLst/>
            </a:endParaRPr>
          </a:p>
          <a:p>
            <a:r>
              <a:rPr lang="en-US" dirty="0">
                <a:effectLst/>
              </a:rPr>
              <a:t>The purpose of a taxonomy is to group like things together into categories, usually based on a set of common, category-specific characteristics, or attributes.</a:t>
            </a:r>
          </a:p>
          <a:p>
            <a:endParaRPr lang="en-US" dirty="0">
              <a:effectLst/>
            </a:endParaRPr>
          </a:p>
          <a:p>
            <a:r>
              <a:rPr lang="en-US" dirty="0">
                <a:effectLst/>
              </a:rPr>
              <a:t>A taxonomy is usually hierarchical, meaning that some categories are subcategories of other categories.</a:t>
            </a:r>
          </a:p>
          <a:p>
            <a:endParaRPr lang="en-US" dirty="0">
              <a:effectLst/>
            </a:endParaRPr>
          </a:p>
          <a:p>
            <a:r>
              <a:rPr lang="en-US" dirty="0">
                <a:effectLst/>
              </a:rPr>
              <a:t>Most people are familiar, for example, with at least part of the hierarchical taxonomy used to classify animals, such as vertebrates </a:t>
            </a:r>
            <a:r>
              <a:rPr lang="en-US" dirty="0">
                <a:effectLst/>
                <a:latin typeface="Arial" panose="020B0604020202020204" pitchFamily="34" charset="0"/>
                <a:sym typeface="Symbol" panose="05050102010706020507" pitchFamily="18" charset="2"/>
              </a:rPr>
              <a:t></a:t>
            </a:r>
            <a:r>
              <a:rPr lang="en-US" dirty="0">
                <a:effectLst/>
              </a:rPr>
              <a:t> mammals </a:t>
            </a:r>
            <a:r>
              <a:rPr lang="en-US" dirty="0">
                <a:effectLst/>
                <a:latin typeface="Arial" panose="020B0604020202020204" pitchFamily="34" charset="0"/>
                <a:sym typeface="Symbol" panose="05050102010706020507" pitchFamily="18" charset="2"/>
              </a:rPr>
              <a:t></a:t>
            </a:r>
            <a:r>
              <a:rPr lang="en-US" dirty="0">
                <a:effectLst/>
              </a:rPr>
              <a:t> primates </a:t>
            </a:r>
            <a:r>
              <a:rPr lang="en-US" dirty="0">
                <a:effectLst/>
                <a:latin typeface="Arial" panose="020B0604020202020204" pitchFamily="34" charset="0"/>
                <a:sym typeface="Symbol" panose="05050102010706020507" pitchFamily="18" charset="2"/>
              </a:rPr>
              <a:t></a:t>
            </a:r>
            <a:r>
              <a:rPr lang="en-US" dirty="0">
                <a:effectLst/>
              </a:rPr>
              <a:t> chimpanzees, and so on. </a:t>
            </a:r>
            <a:endParaRPr lang="pt-PT" dirty="0"/>
          </a:p>
        </p:txBody>
      </p:sp>
      <p:sp>
        <p:nvSpPr>
          <p:cNvPr id="4" name="Footer Placeholder 3">
            <a:extLst>
              <a:ext uri="{FF2B5EF4-FFF2-40B4-BE49-F238E27FC236}">
                <a16:creationId xmlns:a16="http://schemas.microsoft.com/office/drawing/2014/main" id="{D50FEB0B-EC22-7C13-06D7-3A3CE150F4C3}"/>
              </a:ext>
            </a:extLst>
          </p:cNvPr>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5" name="Slide Number Placeholder 4">
            <a:extLst>
              <a:ext uri="{FF2B5EF4-FFF2-40B4-BE49-F238E27FC236}">
                <a16:creationId xmlns:a16="http://schemas.microsoft.com/office/drawing/2014/main" id="{6128B8C5-D1E3-A228-09F2-FF2D238D132B}"/>
              </a:ext>
            </a:extLst>
          </p:cNvPr>
          <p:cNvSpPr>
            <a:spLocks noGrp="1"/>
          </p:cNvSpPr>
          <p:nvPr>
            <p:ph type="sldNum" sz="quarter" idx="12"/>
          </p:nvPr>
        </p:nvSpPr>
        <p:spPr/>
        <p:txBody>
          <a:bodyPr/>
          <a:lstStyle/>
          <a:p>
            <a:fld id="{46D1E6C3-5754-40AE-B0BC-6994FD74F536}" type="slidenum">
              <a:rPr lang="pt-PT" smtClean="0"/>
              <a:pPr/>
              <a:t>13</a:t>
            </a:fld>
            <a:endParaRPr lang="pt-PT" dirty="0"/>
          </a:p>
        </p:txBody>
      </p:sp>
      <p:pic>
        <p:nvPicPr>
          <p:cNvPr id="7" name="Picture 6" descr="A picture containing timeline&#10;&#10;Description automatically generated">
            <a:extLst>
              <a:ext uri="{FF2B5EF4-FFF2-40B4-BE49-F238E27FC236}">
                <a16:creationId xmlns:a16="http://schemas.microsoft.com/office/drawing/2014/main" id="{94CAB7C2-161A-5DE6-3479-90C1B27BB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332656"/>
            <a:ext cx="6221711" cy="4893186"/>
          </a:xfrm>
          <a:prstGeom prst="rect">
            <a:avLst/>
          </a:prstGeom>
        </p:spPr>
      </p:pic>
      <p:sp>
        <p:nvSpPr>
          <p:cNvPr id="9" name="TextBox 8">
            <a:extLst>
              <a:ext uri="{FF2B5EF4-FFF2-40B4-BE49-F238E27FC236}">
                <a16:creationId xmlns:a16="http://schemas.microsoft.com/office/drawing/2014/main" id="{5C768D8B-0AD4-988C-25D3-5516F8E97A4D}"/>
              </a:ext>
            </a:extLst>
          </p:cNvPr>
          <p:cNvSpPr txBox="1"/>
          <p:nvPr/>
        </p:nvSpPr>
        <p:spPr>
          <a:xfrm>
            <a:off x="609600" y="5652597"/>
            <a:ext cx="8064896" cy="276999"/>
          </a:xfrm>
          <a:prstGeom prst="rect">
            <a:avLst/>
          </a:prstGeom>
          <a:noFill/>
        </p:spPr>
        <p:txBody>
          <a:bodyPr wrap="square">
            <a:spAutoFit/>
          </a:bodyPr>
          <a:lstStyle/>
          <a:p>
            <a:r>
              <a:rPr lang="pt-PT" sz="1200" dirty="0"/>
              <a:t>https://help.sap.com/saphelp_gds20/helpdata/EN/43/6939daf55c30d9e10000000a11466f/content.htm?no_cache=true</a:t>
            </a:r>
          </a:p>
        </p:txBody>
      </p:sp>
    </p:spTree>
    <p:extLst>
      <p:ext uri="{BB962C8B-B14F-4D97-AF65-F5344CB8AC3E}">
        <p14:creationId xmlns:p14="http://schemas.microsoft.com/office/powerpoint/2010/main" val="29963837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906E-92CF-C939-F387-60402A0E2E55}"/>
              </a:ext>
            </a:extLst>
          </p:cNvPr>
          <p:cNvSpPr>
            <a:spLocks noGrp="1"/>
          </p:cNvSpPr>
          <p:nvPr>
            <p:ph type="title"/>
          </p:nvPr>
        </p:nvSpPr>
        <p:spPr/>
        <p:txBody>
          <a:bodyPr/>
          <a:lstStyle/>
          <a:p>
            <a:r>
              <a:rPr lang="en-US" dirty="0"/>
              <a:t>Entity and Relationships Diagrams (ERD)</a:t>
            </a:r>
            <a:endParaRPr lang="pt-PT" dirty="0"/>
          </a:p>
        </p:txBody>
      </p:sp>
      <p:sp>
        <p:nvSpPr>
          <p:cNvPr id="3" name="Content Placeholder 2">
            <a:extLst>
              <a:ext uri="{FF2B5EF4-FFF2-40B4-BE49-F238E27FC236}">
                <a16:creationId xmlns:a16="http://schemas.microsoft.com/office/drawing/2014/main" id="{18A9C03D-5C0D-5D05-8E1F-6AFED2DF1291}"/>
              </a:ext>
            </a:extLst>
          </p:cNvPr>
          <p:cNvSpPr>
            <a:spLocks noGrp="1"/>
          </p:cNvSpPr>
          <p:nvPr>
            <p:ph idx="1"/>
          </p:nvPr>
        </p:nvSpPr>
        <p:spPr>
          <a:xfrm>
            <a:off x="407368" y="1891856"/>
            <a:ext cx="3686200" cy="4464495"/>
          </a:xfrm>
        </p:spPr>
        <p:txBody>
          <a:bodyPr>
            <a:noAutofit/>
          </a:bodyPr>
          <a:lstStyle/>
          <a:p>
            <a:pPr marL="0" indent="0">
              <a:buNone/>
            </a:pPr>
            <a:r>
              <a:rPr lang="en-US" sz="2000" b="1" dirty="0"/>
              <a:t>Entity-Relationship Diagram (ERD)</a:t>
            </a:r>
            <a:r>
              <a:rPr lang="en-US" sz="2000" dirty="0"/>
              <a:t>: </a:t>
            </a:r>
          </a:p>
          <a:p>
            <a:r>
              <a:rPr lang="en-US" sz="2000" dirty="0"/>
              <a:t>is a graphical representation of </a:t>
            </a:r>
            <a:r>
              <a:rPr lang="en-US" sz="2000" dirty="0">
                <a:highlight>
                  <a:srgbClr val="FFFF00"/>
                </a:highlight>
              </a:rPr>
              <a:t>entities</a:t>
            </a:r>
            <a:r>
              <a:rPr lang="en-US" sz="2000" dirty="0"/>
              <a:t> and their </a:t>
            </a:r>
            <a:r>
              <a:rPr lang="en-US" sz="2000" dirty="0">
                <a:highlight>
                  <a:srgbClr val="FFFF00"/>
                </a:highlight>
              </a:rPr>
              <a:t>relationships</a:t>
            </a:r>
            <a:r>
              <a:rPr lang="en-US" sz="2000" dirty="0"/>
              <a:t> to each other. </a:t>
            </a:r>
          </a:p>
          <a:p>
            <a:r>
              <a:rPr lang="en-US" sz="2000" dirty="0"/>
              <a:t>It is widely used for designing and modeling </a:t>
            </a:r>
            <a:r>
              <a:rPr lang="en-US" sz="2000" dirty="0">
                <a:highlight>
                  <a:srgbClr val="FFFF00"/>
                </a:highlight>
              </a:rPr>
              <a:t>relational databases</a:t>
            </a:r>
            <a:r>
              <a:rPr lang="en-US" sz="2000" dirty="0"/>
              <a:t>. In an ERD, entities are represented as rectangles, relationships as diamonds, and attributes as ovals.</a:t>
            </a:r>
          </a:p>
        </p:txBody>
      </p:sp>
      <p:sp>
        <p:nvSpPr>
          <p:cNvPr id="5" name="Slide Number Placeholder 4">
            <a:extLst>
              <a:ext uri="{FF2B5EF4-FFF2-40B4-BE49-F238E27FC236}">
                <a16:creationId xmlns:a16="http://schemas.microsoft.com/office/drawing/2014/main" id="{74A563EA-7A97-5D8C-DC82-9807016DC295}"/>
              </a:ext>
            </a:extLst>
          </p:cNvPr>
          <p:cNvSpPr>
            <a:spLocks noGrp="1"/>
          </p:cNvSpPr>
          <p:nvPr>
            <p:ph type="sldNum" sz="quarter" idx="12"/>
          </p:nvPr>
        </p:nvSpPr>
        <p:spPr/>
        <p:txBody>
          <a:bodyPr/>
          <a:lstStyle/>
          <a:p>
            <a:fld id="{46D1E6C3-5754-40AE-B0BC-6994FD74F536}" type="slidenum">
              <a:rPr lang="pt-PT" smtClean="0"/>
              <a:pPr/>
              <a:t>14</a:t>
            </a:fld>
            <a:endParaRPr lang="pt-PT" dirty="0"/>
          </a:p>
        </p:txBody>
      </p:sp>
      <p:pic>
        <p:nvPicPr>
          <p:cNvPr id="4" name="Picture 2">
            <a:extLst>
              <a:ext uri="{FF2B5EF4-FFF2-40B4-BE49-F238E27FC236}">
                <a16:creationId xmlns:a16="http://schemas.microsoft.com/office/drawing/2014/main" id="{D0DB324C-17BB-85B0-8200-7BDB9EBAEF99}"/>
              </a:ext>
            </a:extLst>
          </p:cNvPr>
          <p:cNvPicPr>
            <a:picLocks noChangeAspect="1" noChangeArrowheads="1"/>
          </p:cNvPicPr>
          <p:nvPr/>
        </p:nvPicPr>
        <p:blipFill>
          <a:blip r:embed="rId2" cstate="print"/>
          <a:srcRect/>
          <a:stretch>
            <a:fillRect/>
          </a:stretch>
        </p:blipFill>
        <p:spPr bwMode="auto">
          <a:xfrm>
            <a:off x="4367808" y="1967922"/>
            <a:ext cx="7052114" cy="4570991"/>
          </a:xfrm>
          <a:prstGeom prst="rect">
            <a:avLst/>
          </a:prstGeom>
          <a:noFill/>
          <a:ln w="9525">
            <a:noFill/>
            <a:miter lim="800000"/>
            <a:headEnd/>
            <a:tailEnd/>
          </a:ln>
        </p:spPr>
      </p:pic>
    </p:spTree>
    <p:extLst>
      <p:ext uri="{BB962C8B-B14F-4D97-AF65-F5344CB8AC3E}">
        <p14:creationId xmlns:p14="http://schemas.microsoft.com/office/powerpoint/2010/main" val="348117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906E-92CF-C939-F387-60402A0E2E55}"/>
              </a:ext>
            </a:extLst>
          </p:cNvPr>
          <p:cNvSpPr>
            <a:spLocks noGrp="1"/>
          </p:cNvSpPr>
          <p:nvPr>
            <p:ph type="title"/>
          </p:nvPr>
        </p:nvSpPr>
        <p:spPr/>
        <p:txBody>
          <a:bodyPr/>
          <a:lstStyle/>
          <a:p>
            <a:r>
              <a:rPr lang="en-US" dirty="0"/>
              <a:t>UML (data + systems)</a:t>
            </a:r>
            <a:endParaRPr lang="pt-PT" dirty="0"/>
          </a:p>
        </p:txBody>
      </p:sp>
      <p:sp>
        <p:nvSpPr>
          <p:cNvPr id="3" name="Content Placeholder 2">
            <a:extLst>
              <a:ext uri="{FF2B5EF4-FFF2-40B4-BE49-F238E27FC236}">
                <a16:creationId xmlns:a16="http://schemas.microsoft.com/office/drawing/2014/main" id="{18A9C03D-5C0D-5D05-8E1F-6AFED2DF1291}"/>
              </a:ext>
            </a:extLst>
          </p:cNvPr>
          <p:cNvSpPr>
            <a:spLocks noGrp="1"/>
          </p:cNvSpPr>
          <p:nvPr>
            <p:ph idx="1"/>
          </p:nvPr>
        </p:nvSpPr>
        <p:spPr>
          <a:xfrm>
            <a:off x="609600" y="1340769"/>
            <a:ext cx="10887000" cy="1656183"/>
          </a:xfrm>
        </p:spPr>
        <p:txBody>
          <a:bodyPr>
            <a:noAutofit/>
          </a:bodyPr>
          <a:lstStyle/>
          <a:p>
            <a:pPr marL="0" indent="0">
              <a:buNone/>
            </a:pPr>
            <a:r>
              <a:rPr lang="en-US" sz="2000" b="1" dirty="0"/>
              <a:t>Unified Modeling Language (UML)</a:t>
            </a:r>
            <a:r>
              <a:rPr lang="en-US" sz="2000" dirty="0"/>
              <a:t>: </a:t>
            </a:r>
          </a:p>
          <a:p>
            <a:r>
              <a:rPr lang="en-US" sz="2000" dirty="0"/>
              <a:t>is a general-purpose modeling language used in software engineering to represent objects, components, and systems. </a:t>
            </a:r>
          </a:p>
          <a:p>
            <a:r>
              <a:rPr lang="en-US" sz="2000" dirty="0"/>
              <a:t>It includes a data modeling component called class diagrams that are used to represent the data structures of an application.</a:t>
            </a:r>
          </a:p>
          <a:p>
            <a:r>
              <a:rPr lang="en-US" sz="2000" dirty="0"/>
              <a:t>The picture illustrates a class diagram.</a:t>
            </a:r>
          </a:p>
        </p:txBody>
      </p:sp>
      <p:sp>
        <p:nvSpPr>
          <p:cNvPr id="5" name="Slide Number Placeholder 4">
            <a:extLst>
              <a:ext uri="{FF2B5EF4-FFF2-40B4-BE49-F238E27FC236}">
                <a16:creationId xmlns:a16="http://schemas.microsoft.com/office/drawing/2014/main" id="{74A563EA-7A97-5D8C-DC82-9807016DC295}"/>
              </a:ext>
            </a:extLst>
          </p:cNvPr>
          <p:cNvSpPr>
            <a:spLocks noGrp="1"/>
          </p:cNvSpPr>
          <p:nvPr>
            <p:ph type="sldNum" sz="quarter" idx="12"/>
          </p:nvPr>
        </p:nvSpPr>
        <p:spPr/>
        <p:txBody>
          <a:bodyPr/>
          <a:lstStyle/>
          <a:p>
            <a:fld id="{46D1E6C3-5754-40AE-B0BC-6994FD74F536}" type="slidenum">
              <a:rPr lang="pt-PT" smtClean="0"/>
              <a:pPr/>
              <a:t>15</a:t>
            </a:fld>
            <a:endParaRPr lang="pt-PT" dirty="0"/>
          </a:p>
        </p:txBody>
      </p:sp>
      <p:pic>
        <p:nvPicPr>
          <p:cNvPr id="6" name="Picture 5" descr="Diagram&#10;&#10;Description automatically generated">
            <a:extLst>
              <a:ext uri="{FF2B5EF4-FFF2-40B4-BE49-F238E27FC236}">
                <a16:creationId xmlns:a16="http://schemas.microsoft.com/office/drawing/2014/main" id="{EA1A02C9-F24A-EF65-A38D-CD42AAE76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566" y="2685244"/>
            <a:ext cx="7040866" cy="3219790"/>
          </a:xfrm>
          <a:prstGeom prst="rect">
            <a:avLst/>
          </a:prstGeom>
        </p:spPr>
      </p:pic>
      <p:sp>
        <p:nvSpPr>
          <p:cNvPr id="8" name="TextBox 7">
            <a:extLst>
              <a:ext uri="{FF2B5EF4-FFF2-40B4-BE49-F238E27FC236}">
                <a16:creationId xmlns:a16="http://schemas.microsoft.com/office/drawing/2014/main" id="{370EE8F0-9D3B-FFE2-C00C-6D2643A0DEA4}"/>
              </a:ext>
            </a:extLst>
          </p:cNvPr>
          <p:cNvSpPr txBox="1"/>
          <p:nvPr/>
        </p:nvSpPr>
        <p:spPr>
          <a:xfrm>
            <a:off x="5689600" y="5952660"/>
            <a:ext cx="6096000" cy="276999"/>
          </a:xfrm>
          <a:prstGeom prst="rect">
            <a:avLst/>
          </a:prstGeom>
          <a:noFill/>
        </p:spPr>
        <p:txBody>
          <a:bodyPr wrap="square">
            <a:spAutoFit/>
          </a:bodyPr>
          <a:lstStyle/>
          <a:p>
            <a:r>
              <a:rPr lang="pt-PT" sz="1200" dirty="0"/>
              <a:t>https://www.visual-paradigm.com/guide/uml-unified-modeling-language/what-is-uml/</a:t>
            </a:r>
          </a:p>
        </p:txBody>
      </p:sp>
    </p:spTree>
    <p:extLst>
      <p:ext uri="{BB962C8B-B14F-4D97-AF65-F5344CB8AC3E}">
        <p14:creationId xmlns:p14="http://schemas.microsoft.com/office/powerpoint/2010/main" val="177079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906E-92CF-C939-F387-60402A0E2E55}"/>
              </a:ext>
            </a:extLst>
          </p:cNvPr>
          <p:cNvSpPr>
            <a:spLocks noGrp="1"/>
          </p:cNvSpPr>
          <p:nvPr>
            <p:ph type="title"/>
          </p:nvPr>
        </p:nvSpPr>
        <p:spPr/>
        <p:txBody>
          <a:bodyPr/>
          <a:lstStyle/>
          <a:p>
            <a:r>
              <a:rPr lang="en-US" dirty="0"/>
              <a:t>BPMN (processes)</a:t>
            </a:r>
            <a:endParaRPr lang="pt-PT" dirty="0"/>
          </a:p>
        </p:txBody>
      </p:sp>
      <p:sp>
        <p:nvSpPr>
          <p:cNvPr id="3" name="Content Placeholder 2">
            <a:extLst>
              <a:ext uri="{FF2B5EF4-FFF2-40B4-BE49-F238E27FC236}">
                <a16:creationId xmlns:a16="http://schemas.microsoft.com/office/drawing/2014/main" id="{18A9C03D-5C0D-5D05-8E1F-6AFED2DF1291}"/>
              </a:ext>
            </a:extLst>
          </p:cNvPr>
          <p:cNvSpPr>
            <a:spLocks noGrp="1"/>
          </p:cNvSpPr>
          <p:nvPr>
            <p:ph idx="1"/>
          </p:nvPr>
        </p:nvSpPr>
        <p:spPr>
          <a:xfrm>
            <a:off x="609600" y="1340769"/>
            <a:ext cx="10972800" cy="1363066"/>
          </a:xfrm>
        </p:spPr>
        <p:txBody>
          <a:bodyPr>
            <a:noAutofit/>
          </a:bodyPr>
          <a:lstStyle/>
          <a:p>
            <a:pPr marL="0" indent="0">
              <a:buNone/>
            </a:pPr>
            <a:r>
              <a:rPr lang="en-US" sz="2000" b="1" dirty="0"/>
              <a:t>Business Process Modeling and Notation (BPMN)</a:t>
            </a:r>
            <a:r>
              <a:rPr lang="en-US" sz="2000" dirty="0"/>
              <a:t>: </a:t>
            </a:r>
          </a:p>
          <a:p>
            <a:r>
              <a:rPr lang="en-US" sz="2000" dirty="0"/>
              <a:t>…is a graphical representation of business processes used to model workflows and business processes. </a:t>
            </a:r>
          </a:p>
          <a:p>
            <a:r>
              <a:rPr lang="en-US" sz="2000" dirty="0"/>
              <a:t>It includes data modeling constructs such as data objects, data stores, and associations.</a:t>
            </a:r>
          </a:p>
          <a:p>
            <a:pPr marL="0" indent="0">
              <a:buNone/>
            </a:pPr>
            <a:endParaRPr lang="en-US" sz="2000" dirty="0"/>
          </a:p>
        </p:txBody>
      </p:sp>
      <p:sp>
        <p:nvSpPr>
          <p:cNvPr id="5" name="Slide Number Placeholder 4">
            <a:extLst>
              <a:ext uri="{FF2B5EF4-FFF2-40B4-BE49-F238E27FC236}">
                <a16:creationId xmlns:a16="http://schemas.microsoft.com/office/drawing/2014/main" id="{74A563EA-7A97-5D8C-DC82-9807016DC295}"/>
              </a:ext>
            </a:extLst>
          </p:cNvPr>
          <p:cNvSpPr>
            <a:spLocks noGrp="1"/>
          </p:cNvSpPr>
          <p:nvPr>
            <p:ph type="sldNum" sz="quarter" idx="12"/>
          </p:nvPr>
        </p:nvSpPr>
        <p:spPr/>
        <p:txBody>
          <a:bodyPr/>
          <a:lstStyle/>
          <a:p>
            <a:fld id="{46D1E6C3-5754-40AE-B0BC-6994FD74F536}" type="slidenum">
              <a:rPr lang="pt-PT" smtClean="0"/>
              <a:pPr/>
              <a:t>16</a:t>
            </a:fld>
            <a:endParaRPr lang="pt-PT" dirty="0"/>
          </a:p>
        </p:txBody>
      </p:sp>
      <p:pic>
        <p:nvPicPr>
          <p:cNvPr id="6" name="Graphic 5">
            <a:extLst>
              <a:ext uri="{FF2B5EF4-FFF2-40B4-BE49-F238E27FC236}">
                <a16:creationId xmlns:a16="http://schemas.microsoft.com/office/drawing/2014/main" id="{1B403E5A-0521-60A4-C423-C39BD93EE9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3552" y="2924944"/>
            <a:ext cx="7568152" cy="2952328"/>
          </a:xfrm>
          <a:prstGeom prst="rect">
            <a:avLst/>
          </a:prstGeom>
        </p:spPr>
      </p:pic>
      <p:sp>
        <p:nvSpPr>
          <p:cNvPr id="8" name="TextBox 7">
            <a:extLst>
              <a:ext uri="{FF2B5EF4-FFF2-40B4-BE49-F238E27FC236}">
                <a16:creationId xmlns:a16="http://schemas.microsoft.com/office/drawing/2014/main" id="{CCB5239A-4481-FDA9-35C3-A515111B4D19}"/>
              </a:ext>
            </a:extLst>
          </p:cNvPr>
          <p:cNvSpPr txBox="1"/>
          <p:nvPr/>
        </p:nvSpPr>
        <p:spPr>
          <a:xfrm>
            <a:off x="2675747" y="6098381"/>
            <a:ext cx="6096000" cy="276999"/>
          </a:xfrm>
          <a:prstGeom prst="rect">
            <a:avLst/>
          </a:prstGeom>
          <a:noFill/>
        </p:spPr>
        <p:txBody>
          <a:bodyPr wrap="square">
            <a:spAutoFit/>
          </a:bodyPr>
          <a:lstStyle/>
          <a:p>
            <a:r>
              <a:rPr lang="pt-PT" sz="1200" dirty="0"/>
              <a:t>https://www.lucidchart.com/pages/bpmn</a:t>
            </a:r>
          </a:p>
        </p:txBody>
      </p:sp>
    </p:spTree>
    <p:extLst>
      <p:ext uri="{BB962C8B-B14F-4D97-AF65-F5344CB8AC3E}">
        <p14:creationId xmlns:p14="http://schemas.microsoft.com/office/powerpoint/2010/main" val="336747448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DB abstraction levels</a:t>
            </a:r>
          </a:p>
        </p:txBody>
      </p:sp>
      <p:sp>
        <p:nvSpPr>
          <p:cNvPr id="4" name="Marcador de Posição do Rodapé 3">
            <a:extLst>
              <a:ext uri="{FF2B5EF4-FFF2-40B4-BE49-F238E27FC236}">
                <a16:creationId xmlns:a16="http://schemas.microsoft.com/office/drawing/2014/main" id="{9DC750DD-C642-4428-BE3D-5248FA9AE6E0}"/>
              </a:ext>
            </a:extLst>
          </p:cNvPr>
          <p:cNvSpPr>
            <a:spLocks noGrp="1"/>
          </p:cNvSpPr>
          <p:nvPr>
            <p:ph type="ftr" sz="quarter" idx="11"/>
          </p:nvPr>
        </p:nvSpPr>
        <p:spPr/>
        <p:txBody>
          <a:bodyPr/>
          <a:lstStyle/>
          <a:p>
            <a:r>
              <a:rPr lang="pt-PT"/>
              <a:t>22:03</a:t>
            </a:r>
            <a:endParaRPr lang="pt-PT" dirty="0"/>
          </a:p>
        </p:txBody>
      </p:sp>
      <p:sp>
        <p:nvSpPr>
          <p:cNvPr id="5" name="Marcador de Posição do Número do Diapositivo 4">
            <a:extLst>
              <a:ext uri="{FF2B5EF4-FFF2-40B4-BE49-F238E27FC236}">
                <a16:creationId xmlns:a16="http://schemas.microsoft.com/office/drawing/2014/main" id="{9A977815-3AEE-4979-B7D3-E71B37900253}"/>
              </a:ext>
            </a:extLst>
          </p:cNvPr>
          <p:cNvSpPr>
            <a:spLocks noGrp="1"/>
          </p:cNvSpPr>
          <p:nvPr>
            <p:ph type="sldNum" sz="quarter" idx="12"/>
          </p:nvPr>
        </p:nvSpPr>
        <p:spPr/>
        <p:txBody>
          <a:bodyPr/>
          <a:lstStyle/>
          <a:p>
            <a:fld id="{46D1E6C3-5754-40AE-B0BC-6994FD74F536}" type="slidenum">
              <a:rPr lang="pt-PT" smtClean="0"/>
              <a:pPr/>
              <a:t>17</a:t>
            </a:fld>
            <a:endParaRPr lang="pt-PT" dirty="0"/>
          </a:p>
        </p:txBody>
      </p:sp>
      <p:pic>
        <p:nvPicPr>
          <p:cNvPr id="5122" name="Picture 2"/>
          <p:cNvPicPr>
            <a:picLocks noGrp="1" noChangeAspect="1" noChangeArrowheads="1"/>
          </p:cNvPicPr>
          <p:nvPr>
            <p:ph sz="half" idx="4294967295"/>
          </p:nvPr>
        </p:nvPicPr>
        <p:blipFill>
          <a:blip r:embed="rId3" cstate="print"/>
          <a:srcRect/>
          <a:stretch>
            <a:fillRect/>
          </a:stretch>
        </p:blipFill>
        <p:spPr bwMode="auto">
          <a:xfrm>
            <a:off x="2063552" y="1347746"/>
            <a:ext cx="7577620" cy="5214935"/>
          </a:xfrm>
          <a:prstGeom prst="rect">
            <a:avLst/>
          </a:prstGeom>
          <a:noFill/>
          <a:ln w="9525">
            <a:noFill/>
            <a:miter lim="800000"/>
            <a:headEnd/>
            <a:tailEnd/>
          </a:ln>
        </p:spPr>
      </p:pic>
      <p:sp>
        <p:nvSpPr>
          <p:cNvPr id="6" name="Rectangle 5"/>
          <p:cNvSpPr/>
          <p:nvPr/>
        </p:nvSpPr>
        <p:spPr>
          <a:xfrm>
            <a:off x="3719736" y="4941169"/>
            <a:ext cx="3672408" cy="246221"/>
          </a:xfrm>
          <a:prstGeom prst="rect">
            <a:avLst/>
          </a:prstGeom>
        </p:spPr>
        <p:txBody>
          <a:bodyPr wrap="square">
            <a:spAutoFit/>
          </a:bodyPr>
          <a:lstStyle/>
          <a:p>
            <a:r>
              <a:rPr lang="pt-PT" sz="1000" dirty="0"/>
              <a:t>http://www.theregister.co.uk/2007/06/14/data_modelling_layers/</a:t>
            </a:r>
          </a:p>
        </p:txBody>
      </p:sp>
      <p:sp>
        <p:nvSpPr>
          <p:cNvPr id="7" name="Rectangle 6"/>
          <p:cNvSpPr/>
          <p:nvPr/>
        </p:nvSpPr>
        <p:spPr>
          <a:xfrm>
            <a:off x="9952740" y="6562681"/>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9" name="Rectangle 24"/>
          <p:cNvSpPr>
            <a:spLocks noChangeArrowheads="1"/>
          </p:cNvSpPr>
          <p:nvPr/>
        </p:nvSpPr>
        <p:spPr bwMode="auto">
          <a:xfrm>
            <a:off x="1906588" y="1109064"/>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164468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PT" dirty="0"/>
              <a:t>Conceptual </a:t>
            </a:r>
            <a:r>
              <a:rPr lang="pt-PT" dirty="0" err="1"/>
              <a:t>Model</a:t>
            </a:r>
            <a:endParaRPr lang="pt-PT" dirty="0"/>
          </a:p>
        </p:txBody>
      </p:sp>
      <p:sp>
        <p:nvSpPr>
          <p:cNvPr id="5" name="Content Placeholder 4"/>
          <p:cNvSpPr>
            <a:spLocks noGrp="1"/>
          </p:cNvSpPr>
          <p:nvPr>
            <p:ph sz="half" idx="1"/>
          </p:nvPr>
        </p:nvSpPr>
        <p:spPr/>
        <p:txBody>
          <a:bodyPr/>
          <a:lstStyle/>
          <a:p>
            <a:r>
              <a:rPr lang="en-US" dirty="0"/>
              <a:t>At this level, the objective is to identify the classes/entities and their relationships/ interactions between these classes/entities.</a:t>
            </a:r>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6282730" y="1304831"/>
            <a:ext cx="5213212" cy="4518118"/>
          </a:xfrm>
          <a:prstGeom prst="rect">
            <a:avLst/>
          </a:prstGeom>
          <a:noFill/>
          <a:ln w="6350">
            <a:solidFill>
              <a:schemeClr val="tx1"/>
            </a:solidFill>
            <a:miter lim="800000"/>
            <a:headEnd/>
            <a:tailEnd/>
          </a:ln>
        </p:spPr>
      </p:pic>
      <p:sp>
        <p:nvSpPr>
          <p:cNvPr id="7" name="Rectangle 6"/>
          <p:cNvSpPr/>
          <p:nvPr/>
        </p:nvSpPr>
        <p:spPr>
          <a:xfrm>
            <a:off x="6960096" y="6275055"/>
            <a:ext cx="4104456" cy="246221"/>
          </a:xfrm>
          <a:prstGeom prst="rect">
            <a:avLst/>
          </a:prstGeom>
        </p:spPr>
        <p:txBody>
          <a:bodyPr wrap="square">
            <a:spAutoFit/>
          </a:bodyPr>
          <a:lstStyle/>
          <a:p>
            <a:r>
              <a:rPr lang="pt-PT" sz="1000" dirty="0"/>
              <a:t>http://www.1keydata.com/datawarehousing/data-modeling-levels.html</a:t>
            </a:r>
          </a:p>
        </p:txBody>
      </p:sp>
      <p:sp>
        <p:nvSpPr>
          <p:cNvPr id="6" name="Rectangle 5"/>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9"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2" name="Marcador de Posição do Rodapé 1">
            <a:extLst>
              <a:ext uri="{FF2B5EF4-FFF2-40B4-BE49-F238E27FC236}">
                <a16:creationId xmlns:a16="http://schemas.microsoft.com/office/drawing/2014/main" id="{E9EBF6C1-329B-4709-AB68-446D34980C3F}"/>
              </a:ext>
            </a:extLst>
          </p:cNvPr>
          <p:cNvSpPr>
            <a:spLocks noGrp="1"/>
          </p:cNvSpPr>
          <p:nvPr>
            <p:ph type="ftr" sz="quarter" idx="11"/>
          </p:nvPr>
        </p:nvSpPr>
        <p:spPr/>
        <p:txBody>
          <a:bodyPr/>
          <a:lstStyle/>
          <a:p>
            <a:r>
              <a:rPr lang="pt-PT"/>
              <a:t>22:03</a:t>
            </a:r>
            <a:endParaRPr lang="pt-PT" dirty="0"/>
          </a:p>
        </p:txBody>
      </p:sp>
      <p:sp>
        <p:nvSpPr>
          <p:cNvPr id="3" name="Marcador de Posição do Número do Diapositivo 2">
            <a:extLst>
              <a:ext uri="{FF2B5EF4-FFF2-40B4-BE49-F238E27FC236}">
                <a16:creationId xmlns:a16="http://schemas.microsoft.com/office/drawing/2014/main" id="{2568BE20-3AEB-4449-A934-0D65CE31CAB3}"/>
              </a:ext>
            </a:extLst>
          </p:cNvPr>
          <p:cNvSpPr>
            <a:spLocks noGrp="1"/>
          </p:cNvSpPr>
          <p:nvPr>
            <p:ph type="sldNum" sz="quarter" idx="12"/>
          </p:nvPr>
        </p:nvSpPr>
        <p:spPr/>
        <p:txBody>
          <a:bodyPr/>
          <a:lstStyle/>
          <a:p>
            <a:fld id="{46D1E6C3-5754-40AE-B0BC-6994FD74F536}" type="slidenum">
              <a:rPr lang="pt-PT" smtClean="0"/>
              <a:pPr/>
              <a:t>18</a:t>
            </a:fld>
            <a:endParaRPr lang="pt-PT" dirty="0"/>
          </a:p>
        </p:txBody>
      </p:sp>
    </p:spTree>
    <p:extLst>
      <p:ext uri="{BB962C8B-B14F-4D97-AF65-F5344CB8AC3E}">
        <p14:creationId xmlns:p14="http://schemas.microsoft.com/office/powerpoint/2010/main" val="13370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PT" dirty="0"/>
              <a:t>Logical </a:t>
            </a:r>
            <a:r>
              <a:rPr lang="pt-PT" dirty="0" err="1"/>
              <a:t>Model</a:t>
            </a:r>
            <a:endParaRPr lang="pt-PT" dirty="0"/>
          </a:p>
        </p:txBody>
      </p:sp>
      <p:sp>
        <p:nvSpPr>
          <p:cNvPr id="5" name="Content Placeholder 4"/>
          <p:cNvSpPr>
            <a:spLocks noGrp="1"/>
          </p:cNvSpPr>
          <p:nvPr>
            <p:ph sz="half" idx="1"/>
          </p:nvPr>
        </p:nvSpPr>
        <p:spPr>
          <a:xfrm>
            <a:off x="623392" y="1412777"/>
            <a:ext cx="5190728" cy="4525963"/>
          </a:xfrm>
        </p:spPr>
        <p:txBody>
          <a:bodyPr/>
          <a:lstStyle/>
          <a:p>
            <a:r>
              <a:rPr lang="en-US" dirty="0"/>
              <a:t>Specify the elements of the entities, without concern about how they will be implemented. </a:t>
            </a:r>
          </a:p>
        </p:txBody>
      </p:sp>
      <p:pic>
        <p:nvPicPr>
          <p:cNvPr id="3074" name="Picture 2"/>
          <p:cNvPicPr>
            <a:picLocks noGrp="1" noChangeAspect="1" noChangeArrowheads="1"/>
          </p:cNvPicPr>
          <p:nvPr>
            <p:ph sz="half" idx="2"/>
          </p:nvPr>
        </p:nvPicPr>
        <p:blipFill>
          <a:blip r:embed="rId3" cstate="print"/>
          <a:srcRect/>
          <a:stretch>
            <a:fillRect/>
          </a:stretch>
        </p:blipFill>
        <p:spPr bwMode="auto">
          <a:xfrm>
            <a:off x="5519936" y="1268759"/>
            <a:ext cx="5544616" cy="5267387"/>
          </a:xfrm>
          <a:prstGeom prst="rect">
            <a:avLst/>
          </a:prstGeom>
          <a:noFill/>
          <a:ln w="9525">
            <a:noFill/>
            <a:miter lim="800000"/>
            <a:headEnd/>
            <a:tailEnd/>
          </a:ln>
        </p:spPr>
      </p:pic>
      <p:sp>
        <p:nvSpPr>
          <p:cNvPr id="7" name="Rectangle 6"/>
          <p:cNvSpPr/>
          <p:nvPr/>
        </p:nvSpPr>
        <p:spPr>
          <a:xfrm>
            <a:off x="6205914" y="6147621"/>
            <a:ext cx="4104456" cy="246221"/>
          </a:xfrm>
          <a:prstGeom prst="rect">
            <a:avLst/>
          </a:prstGeom>
        </p:spPr>
        <p:txBody>
          <a:bodyPr wrap="square">
            <a:spAutoFit/>
          </a:bodyPr>
          <a:lstStyle/>
          <a:p>
            <a:r>
              <a:rPr lang="pt-PT" sz="1000" dirty="0"/>
              <a:t>http://www.1keydata.com/datawarehousing/data-modeling-levels.html</a:t>
            </a:r>
          </a:p>
        </p:txBody>
      </p:sp>
      <p:sp>
        <p:nvSpPr>
          <p:cNvPr id="6" name="Rectangle 5"/>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9"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2" name="Marcador de Posição do Rodapé 1">
            <a:extLst>
              <a:ext uri="{FF2B5EF4-FFF2-40B4-BE49-F238E27FC236}">
                <a16:creationId xmlns:a16="http://schemas.microsoft.com/office/drawing/2014/main" id="{0BC4C3D0-263B-410F-A470-064078A5CEF0}"/>
              </a:ext>
            </a:extLst>
          </p:cNvPr>
          <p:cNvSpPr>
            <a:spLocks noGrp="1"/>
          </p:cNvSpPr>
          <p:nvPr>
            <p:ph type="ftr" sz="quarter" idx="11"/>
          </p:nvPr>
        </p:nvSpPr>
        <p:spPr/>
        <p:txBody>
          <a:bodyPr/>
          <a:lstStyle/>
          <a:p>
            <a:r>
              <a:rPr lang="pt-PT"/>
              <a:t>22:03</a:t>
            </a:r>
            <a:endParaRPr lang="pt-PT" dirty="0"/>
          </a:p>
        </p:txBody>
      </p:sp>
      <p:sp>
        <p:nvSpPr>
          <p:cNvPr id="3" name="Marcador de Posição do Número do Diapositivo 2">
            <a:extLst>
              <a:ext uri="{FF2B5EF4-FFF2-40B4-BE49-F238E27FC236}">
                <a16:creationId xmlns:a16="http://schemas.microsoft.com/office/drawing/2014/main" id="{D11BA854-1A68-46C8-A794-B60F718C1BE3}"/>
              </a:ext>
            </a:extLst>
          </p:cNvPr>
          <p:cNvSpPr>
            <a:spLocks noGrp="1"/>
          </p:cNvSpPr>
          <p:nvPr>
            <p:ph type="sldNum" sz="quarter" idx="12"/>
          </p:nvPr>
        </p:nvSpPr>
        <p:spPr/>
        <p:txBody>
          <a:bodyPr/>
          <a:lstStyle/>
          <a:p>
            <a:fld id="{46D1E6C3-5754-40AE-B0BC-6994FD74F536}" type="slidenum">
              <a:rPr lang="pt-PT" smtClean="0"/>
              <a:pPr/>
              <a:t>19</a:t>
            </a:fld>
            <a:endParaRPr lang="pt-PT" dirty="0"/>
          </a:p>
        </p:txBody>
      </p:sp>
    </p:spTree>
    <p:extLst>
      <p:ext uri="{BB962C8B-B14F-4D97-AF65-F5344CB8AC3E}">
        <p14:creationId xmlns:p14="http://schemas.microsoft.com/office/powerpoint/2010/main" val="64343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Class</a:t>
            </a:r>
            <a:r>
              <a:rPr lang="pt-PT" dirty="0"/>
              <a:t> 1, </a:t>
            </a:r>
            <a:r>
              <a:rPr lang="pt-PT" dirty="0" err="1"/>
              <a:t>part</a:t>
            </a:r>
            <a:r>
              <a:rPr lang="pt-PT" dirty="0"/>
              <a:t> 1.</a:t>
            </a:r>
          </a:p>
        </p:txBody>
      </p:sp>
      <p:sp>
        <p:nvSpPr>
          <p:cNvPr id="3" name="Content Placeholder 2"/>
          <p:cNvSpPr>
            <a:spLocks noGrp="1"/>
          </p:cNvSpPr>
          <p:nvPr>
            <p:ph idx="1"/>
          </p:nvPr>
        </p:nvSpPr>
        <p:spPr/>
        <p:txBody>
          <a:bodyPr>
            <a:normAutofit/>
          </a:bodyPr>
          <a:lstStyle/>
          <a:p>
            <a:r>
              <a:rPr lang="en-US" dirty="0"/>
              <a:t>Welcome</a:t>
            </a:r>
          </a:p>
          <a:p>
            <a:r>
              <a:rPr lang="en-US" dirty="0"/>
              <a:t>Syllabus</a:t>
            </a:r>
          </a:p>
          <a:p>
            <a:r>
              <a:rPr lang="en-US" dirty="0"/>
              <a:t>Evaluation method</a:t>
            </a:r>
          </a:p>
          <a:p>
            <a:r>
              <a:rPr lang="en-US" dirty="0"/>
              <a:t>Introduction to MDE</a:t>
            </a:r>
          </a:p>
          <a:p>
            <a:r>
              <a:rPr lang="en-US" dirty="0"/>
              <a:t>Elements of engineering modeling</a:t>
            </a:r>
          </a:p>
          <a:p>
            <a:r>
              <a:rPr lang="en-US" dirty="0"/>
              <a:t>Requirement Analysis</a:t>
            </a:r>
          </a:p>
          <a:p>
            <a:r>
              <a:rPr lang="en-US" dirty="0"/>
              <a:t>Data formalisms</a:t>
            </a:r>
          </a:p>
          <a:p>
            <a:endParaRPr lang="en-US" dirty="0"/>
          </a:p>
        </p:txBody>
      </p:sp>
      <p:sp>
        <p:nvSpPr>
          <p:cNvPr id="4" name="Marcador de Posição do Rodapé 3">
            <a:extLst>
              <a:ext uri="{FF2B5EF4-FFF2-40B4-BE49-F238E27FC236}">
                <a16:creationId xmlns:a16="http://schemas.microsoft.com/office/drawing/2014/main" id="{F20D031F-4BB5-4447-8ABD-505B532CF1F9}"/>
              </a:ext>
            </a:extLst>
          </p:cNvPr>
          <p:cNvSpPr>
            <a:spLocks noGrp="1"/>
          </p:cNvSpPr>
          <p:nvPr>
            <p:ph type="ftr" sz="quarter" idx="11"/>
          </p:nvPr>
        </p:nvSpPr>
        <p:spPr/>
        <p:txBody>
          <a:bodyPr/>
          <a:lstStyle/>
          <a:p>
            <a:r>
              <a:rPr lang="pt-PT"/>
              <a:t>22:03</a:t>
            </a:r>
            <a:endParaRPr lang="pt-PT" dirty="0"/>
          </a:p>
        </p:txBody>
      </p:sp>
      <p:sp>
        <p:nvSpPr>
          <p:cNvPr id="5" name="Marcador de Posição do Número do Diapositivo 4">
            <a:extLst>
              <a:ext uri="{FF2B5EF4-FFF2-40B4-BE49-F238E27FC236}">
                <a16:creationId xmlns:a16="http://schemas.microsoft.com/office/drawing/2014/main" id="{DDDB1E17-2A86-4427-8481-2C14F52AA778}"/>
              </a:ext>
            </a:extLst>
          </p:cNvPr>
          <p:cNvSpPr>
            <a:spLocks noGrp="1"/>
          </p:cNvSpPr>
          <p:nvPr>
            <p:ph type="sldNum" sz="quarter" idx="12"/>
          </p:nvPr>
        </p:nvSpPr>
        <p:spPr/>
        <p:txBody>
          <a:bodyPr/>
          <a:lstStyle/>
          <a:p>
            <a:fld id="{46D1E6C3-5754-40AE-B0BC-6994FD74F536}" type="slidenum">
              <a:rPr lang="pt-PT" smtClean="0"/>
              <a:pPr/>
              <a:t>2</a:t>
            </a:fld>
            <a:endParaRPr lang="pt-PT" dirty="0"/>
          </a:p>
        </p:txBody>
      </p:sp>
    </p:spTree>
    <p:extLst>
      <p:ext uri="{BB962C8B-B14F-4D97-AF65-F5344CB8AC3E}">
        <p14:creationId xmlns:p14="http://schemas.microsoft.com/office/powerpoint/2010/main" val="425666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Physical model</a:t>
            </a:r>
          </a:p>
        </p:txBody>
      </p:sp>
      <p:sp>
        <p:nvSpPr>
          <p:cNvPr id="5" name="Content Placeholder 4"/>
          <p:cNvSpPr>
            <a:spLocks noGrp="1"/>
          </p:cNvSpPr>
          <p:nvPr>
            <p:ph sz="half" idx="1"/>
          </p:nvPr>
        </p:nvSpPr>
        <p:spPr>
          <a:xfrm>
            <a:off x="623392" y="1412777"/>
            <a:ext cx="5190728" cy="4525963"/>
          </a:xfrm>
        </p:spPr>
        <p:txBody>
          <a:bodyPr/>
          <a:lstStyle/>
          <a:p>
            <a:r>
              <a:rPr lang="en-US" dirty="0"/>
              <a:t>Specify exactly how the model will be implemented in a data base</a:t>
            </a:r>
          </a:p>
          <a:p>
            <a:r>
              <a:rPr lang="en-US" dirty="0"/>
              <a:t>Definition of the fields (attributes) and their types, constraints, integrity rules.</a:t>
            </a:r>
          </a:p>
        </p:txBody>
      </p:sp>
      <p:pic>
        <p:nvPicPr>
          <p:cNvPr id="4098" name="Picture 2"/>
          <p:cNvPicPr>
            <a:picLocks noGrp="1" noChangeAspect="1" noChangeArrowheads="1"/>
          </p:cNvPicPr>
          <p:nvPr>
            <p:ph sz="half" idx="2"/>
          </p:nvPr>
        </p:nvPicPr>
        <p:blipFill>
          <a:blip r:embed="rId3" cstate="print"/>
          <a:srcRect/>
          <a:stretch>
            <a:fillRect/>
          </a:stretch>
        </p:blipFill>
        <p:spPr bwMode="auto">
          <a:xfrm>
            <a:off x="5899478" y="1436792"/>
            <a:ext cx="5453106" cy="4512915"/>
          </a:xfrm>
          <a:prstGeom prst="rect">
            <a:avLst/>
          </a:prstGeom>
          <a:noFill/>
          <a:ln w="9525">
            <a:noFill/>
            <a:miter lim="800000"/>
            <a:headEnd/>
            <a:tailEnd/>
          </a:ln>
        </p:spPr>
      </p:pic>
      <p:sp>
        <p:nvSpPr>
          <p:cNvPr id="7" name="Rectangle 6"/>
          <p:cNvSpPr/>
          <p:nvPr/>
        </p:nvSpPr>
        <p:spPr>
          <a:xfrm>
            <a:off x="6301276" y="6110130"/>
            <a:ext cx="4104456" cy="246221"/>
          </a:xfrm>
          <a:prstGeom prst="rect">
            <a:avLst/>
          </a:prstGeom>
        </p:spPr>
        <p:txBody>
          <a:bodyPr wrap="square">
            <a:spAutoFit/>
          </a:bodyPr>
          <a:lstStyle/>
          <a:p>
            <a:r>
              <a:rPr lang="pt-PT" sz="1000" dirty="0"/>
              <a:t>http://www.1keydata.com/datawarehousing/data-modeling-levels.html</a:t>
            </a:r>
          </a:p>
        </p:txBody>
      </p:sp>
      <p:sp>
        <p:nvSpPr>
          <p:cNvPr id="6" name="Rectangle 5"/>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9"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2" name="Marcador de Posição do Rodapé 1">
            <a:extLst>
              <a:ext uri="{FF2B5EF4-FFF2-40B4-BE49-F238E27FC236}">
                <a16:creationId xmlns:a16="http://schemas.microsoft.com/office/drawing/2014/main" id="{5C46F247-74C9-40DE-89B0-886558DA5659}"/>
              </a:ext>
            </a:extLst>
          </p:cNvPr>
          <p:cNvSpPr>
            <a:spLocks noGrp="1"/>
          </p:cNvSpPr>
          <p:nvPr>
            <p:ph type="ftr" sz="quarter" idx="11"/>
          </p:nvPr>
        </p:nvSpPr>
        <p:spPr/>
        <p:txBody>
          <a:bodyPr/>
          <a:lstStyle/>
          <a:p>
            <a:r>
              <a:rPr lang="pt-PT"/>
              <a:t>22:03</a:t>
            </a:r>
            <a:endParaRPr lang="pt-PT" dirty="0"/>
          </a:p>
        </p:txBody>
      </p:sp>
      <p:sp>
        <p:nvSpPr>
          <p:cNvPr id="3" name="Marcador de Posição do Número do Diapositivo 2">
            <a:extLst>
              <a:ext uri="{FF2B5EF4-FFF2-40B4-BE49-F238E27FC236}">
                <a16:creationId xmlns:a16="http://schemas.microsoft.com/office/drawing/2014/main" id="{47A3AF56-F67E-4877-AAD6-717430C6FD1E}"/>
              </a:ext>
            </a:extLst>
          </p:cNvPr>
          <p:cNvSpPr>
            <a:spLocks noGrp="1"/>
          </p:cNvSpPr>
          <p:nvPr>
            <p:ph type="sldNum" sz="quarter" idx="12"/>
          </p:nvPr>
        </p:nvSpPr>
        <p:spPr/>
        <p:txBody>
          <a:bodyPr/>
          <a:lstStyle/>
          <a:p>
            <a:fld id="{46D1E6C3-5754-40AE-B0BC-6994FD74F536}" type="slidenum">
              <a:rPr lang="pt-PT" smtClean="0"/>
              <a:pPr/>
              <a:t>20</a:t>
            </a:fld>
            <a:endParaRPr lang="pt-PT" dirty="0"/>
          </a:p>
        </p:txBody>
      </p:sp>
    </p:spTree>
    <p:extLst>
      <p:ext uri="{BB962C8B-B14F-4D97-AF65-F5344CB8AC3E}">
        <p14:creationId xmlns:p14="http://schemas.microsoft.com/office/powerpoint/2010/main" val="237220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Abstraction</a:t>
            </a:r>
            <a:r>
              <a:rPr lang="pt-PT" dirty="0"/>
              <a:t> </a:t>
            </a:r>
            <a:r>
              <a:rPr lang="pt-PT" dirty="0" err="1"/>
              <a:t>levels</a:t>
            </a:r>
            <a:endParaRPr lang="pt-PT" dirty="0"/>
          </a:p>
        </p:txBody>
      </p:sp>
      <p:sp>
        <p:nvSpPr>
          <p:cNvPr id="6" name="Content Placeholder 5"/>
          <p:cNvSpPr>
            <a:spLocks noGrp="1"/>
          </p:cNvSpPr>
          <p:nvPr>
            <p:ph sz="half" idx="1"/>
          </p:nvPr>
        </p:nvSpPr>
        <p:spPr/>
        <p:txBody>
          <a:bodyPr>
            <a:normAutofit fontScale="77500" lnSpcReduction="20000"/>
          </a:bodyPr>
          <a:lstStyle/>
          <a:p>
            <a:pPr>
              <a:buNone/>
            </a:pPr>
            <a:r>
              <a:rPr lang="en-US" dirty="0"/>
              <a:t>Conceptual (</a:t>
            </a:r>
            <a:r>
              <a:rPr lang="en-US" sz="2900" dirty="0">
                <a:solidFill>
                  <a:srgbClr val="00B050"/>
                </a:solidFill>
              </a:rPr>
              <a:t>The </a:t>
            </a:r>
            <a:r>
              <a:rPr lang="en-US" sz="2900" dirty="0">
                <a:solidFill>
                  <a:srgbClr val="00B050"/>
                </a:solidFill>
                <a:highlight>
                  <a:srgbClr val="FFFF00"/>
                </a:highlight>
              </a:rPr>
              <a:t>what</a:t>
            </a:r>
            <a:r>
              <a:rPr lang="en-US" sz="2900" dirty="0">
                <a:solidFill>
                  <a:srgbClr val="00B050"/>
                </a:solidFill>
              </a:rPr>
              <a:t> layer</a:t>
            </a:r>
            <a:r>
              <a:rPr lang="en-US" dirty="0"/>
              <a:t>)</a:t>
            </a:r>
          </a:p>
          <a:p>
            <a:r>
              <a:rPr lang="en-US" sz="2900" dirty="0"/>
              <a:t>More abstract</a:t>
            </a:r>
          </a:p>
          <a:p>
            <a:r>
              <a:rPr lang="en-US" sz="2900" dirty="0"/>
              <a:t>Of the highest level </a:t>
            </a:r>
          </a:p>
          <a:p>
            <a:r>
              <a:rPr lang="en-US" sz="2900" dirty="0"/>
              <a:t>Greater readability</a:t>
            </a:r>
          </a:p>
          <a:p>
            <a:r>
              <a:rPr lang="en-US" sz="2900" dirty="0"/>
              <a:t>More intuitive</a:t>
            </a:r>
          </a:p>
          <a:p>
            <a:r>
              <a:rPr lang="en-US" sz="2900" dirty="0"/>
              <a:t>Transmitting the idea/essence of the problem (even to people outside the engineering field, e.g. managers).</a:t>
            </a:r>
          </a:p>
          <a:p>
            <a:endParaRPr lang="pt-PT" dirty="0"/>
          </a:p>
          <a:p>
            <a:pPr>
              <a:buNone/>
            </a:pPr>
            <a:r>
              <a:rPr lang="en-US" dirty="0"/>
              <a:t>Logical and physical (</a:t>
            </a:r>
            <a:r>
              <a:rPr lang="en-US" sz="2900" dirty="0">
                <a:solidFill>
                  <a:srgbClr val="00B050"/>
                </a:solidFill>
              </a:rPr>
              <a:t>The </a:t>
            </a:r>
            <a:r>
              <a:rPr lang="en-US" sz="2900" dirty="0">
                <a:solidFill>
                  <a:srgbClr val="00B050"/>
                </a:solidFill>
                <a:highlight>
                  <a:srgbClr val="FFFF00"/>
                </a:highlight>
              </a:rPr>
              <a:t>how</a:t>
            </a:r>
            <a:r>
              <a:rPr lang="en-US" sz="2900" dirty="0">
                <a:solidFill>
                  <a:srgbClr val="00B050"/>
                </a:solidFill>
              </a:rPr>
              <a:t> layer</a:t>
            </a:r>
            <a:r>
              <a:rPr lang="en-US" dirty="0"/>
              <a:t>)</a:t>
            </a:r>
          </a:p>
          <a:p>
            <a:r>
              <a:rPr lang="en-US" dirty="0"/>
              <a:t>More concrete</a:t>
            </a:r>
          </a:p>
          <a:p>
            <a:r>
              <a:rPr lang="en-US" dirty="0"/>
              <a:t>More details in order to define exactly how to implement the specified model.</a:t>
            </a:r>
          </a:p>
          <a:p>
            <a:r>
              <a:rPr lang="en-US" dirty="0"/>
              <a:t>Machine software can read it.</a:t>
            </a:r>
            <a:endParaRPr lang="pt-PT" dirty="0"/>
          </a:p>
        </p:txBody>
      </p:sp>
      <p:pic>
        <p:nvPicPr>
          <p:cNvPr id="8" name="Picture 2"/>
          <p:cNvPicPr>
            <a:picLocks noGrp="1" noChangeAspect="1" noChangeArrowheads="1"/>
          </p:cNvPicPr>
          <p:nvPr>
            <p:ph sz="half" idx="2"/>
          </p:nvPr>
        </p:nvPicPr>
        <p:blipFill>
          <a:blip r:embed="rId3" cstate="print"/>
          <a:srcRect/>
          <a:stretch>
            <a:fillRect/>
          </a:stretch>
        </p:blipFill>
        <p:spPr bwMode="auto">
          <a:xfrm>
            <a:off x="6023993" y="4077072"/>
            <a:ext cx="3618131" cy="2376264"/>
          </a:xfrm>
          <a:prstGeom prst="rect">
            <a:avLst/>
          </a:prstGeom>
          <a:noFill/>
          <a:ln w="9525">
            <a:noFill/>
            <a:miter lim="800000"/>
            <a:headEnd/>
            <a:tailEnd/>
          </a:ln>
        </p:spPr>
      </p:pic>
      <p:grpSp>
        <p:nvGrpSpPr>
          <p:cNvPr id="22" name="Group 21"/>
          <p:cNvGrpSpPr/>
          <p:nvPr/>
        </p:nvGrpSpPr>
        <p:grpSpPr>
          <a:xfrm>
            <a:off x="6168008" y="1340769"/>
            <a:ext cx="3888432" cy="2538283"/>
            <a:chOff x="4644008" y="1340768"/>
            <a:chExt cx="3888432" cy="2538283"/>
          </a:xfrm>
        </p:grpSpPr>
        <p:sp>
          <p:nvSpPr>
            <p:cNvPr id="9" name="Oval 8"/>
            <p:cNvSpPr/>
            <p:nvPr/>
          </p:nvSpPr>
          <p:spPr>
            <a:xfrm>
              <a:off x="4644008" y="1340768"/>
              <a:ext cx="151216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Conceptual</a:t>
              </a:r>
            </a:p>
          </p:txBody>
        </p:sp>
        <p:sp>
          <p:nvSpPr>
            <p:cNvPr id="12" name="Oval 11"/>
            <p:cNvSpPr/>
            <p:nvPr/>
          </p:nvSpPr>
          <p:spPr>
            <a:xfrm>
              <a:off x="5652120" y="2276872"/>
              <a:ext cx="151216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Logical</a:t>
              </a:r>
            </a:p>
          </p:txBody>
        </p:sp>
        <p:sp>
          <p:nvSpPr>
            <p:cNvPr id="13" name="Oval 12"/>
            <p:cNvSpPr/>
            <p:nvPr/>
          </p:nvSpPr>
          <p:spPr>
            <a:xfrm>
              <a:off x="6732240" y="3212976"/>
              <a:ext cx="151216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err="1"/>
                <a:t>Physical</a:t>
              </a:r>
              <a:endParaRPr lang="pt-PT" sz="1400" dirty="0"/>
            </a:p>
          </p:txBody>
        </p:sp>
        <p:sp>
          <p:nvSpPr>
            <p:cNvPr id="14" name="Right Arrow 13"/>
            <p:cNvSpPr/>
            <p:nvPr/>
          </p:nvSpPr>
          <p:spPr>
            <a:xfrm rot="2571276">
              <a:off x="5736625" y="2006071"/>
              <a:ext cx="331740" cy="176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ight Arrow 14"/>
            <p:cNvSpPr/>
            <p:nvPr/>
          </p:nvSpPr>
          <p:spPr>
            <a:xfrm rot="2571276">
              <a:off x="6748043" y="2947078"/>
              <a:ext cx="331740" cy="176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Straight Arrow Connector 16"/>
            <p:cNvCxnSpPr/>
            <p:nvPr/>
          </p:nvCxnSpPr>
          <p:spPr>
            <a:xfrm>
              <a:off x="5292080" y="2492896"/>
              <a:ext cx="1368152" cy="11521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32240" y="1628800"/>
              <a:ext cx="1368152" cy="1152128"/>
            </a:xfrm>
            <a:prstGeom prst="straightConnector1">
              <a:avLst/>
            </a:prstGeom>
            <a:ln w="38100">
              <a:solidFill>
                <a:srgbClr val="C00000"/>
              </a:solidFill>
              <a:headEnd type="triangle"/>
              <a:tailEnd type="none" w="sm"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88024" y="2924944"/>
              <a:ext cx="1512168" cy="954107"/>
            </a:xfrm>
            <a:prstGeom prst="rect">
              <a:avLst/>
            </a:prstGeom>
            <a:noFill/>
          </p:spPr>
          <p:txBody>
            <a:bodyPr wrap="square" rtlCol="0">
              <a:spAutoFit/>
            </a:bodyPr>
            <a:lstStyle/>
            <a:p>
              <a:r>
                <a:rPr lang="en-US" sz="1400" dirty="0">
                  <a:solidFill>
                    <a:schemeClr val="accent1">
                      <a:lumMod val="75000"/>
                    </a:schemeClr>
                  </a:solidFill>
                </a:rPr>
                <a:t>More detailed</a:t>
              </a:r>
            </a:p>
            <a:p>
              <a:r>
                <a:rPr lang="en-US" sz="1400" dirty="0">
                  <a:solidFill>
                    <a:schemeClr val="accent1">
                      <a:lumMod val="75000"/>
                    </a:schemeClr>
                  </a:solidFill>
                </a:rPr>
                <a:t>More complex</a:t>
              </a:r>
            </a:p>
            <a:p>
              <a:r>
                <a:rPr lang="en-US" sz="1400" dirty="0">
                  <a:solidFill>
                    <a:schemeClr val="accent1">
                      <a:lumMod val="75000"/>
                    </a:schemeClr>
                  </a:solidFill>
                </a:rPr>
                <a:t>Understood by machines</a:t>
              </a:r>
            </a:p>
          </p:txBody>
        </p:sp>
        <p:sp>
          <p:nvSpPr>
            <p:cNvPr id="21" name="TextBox 20"/>
            <p:cNvSpPr txBox="1"/>
            <p:nvPr/>
          </p:nvSpPr>
          <p:spPr>
            <a:xfrm>
              <a:off x="7160982" y="1340768"/>
              <a:ext cx="1371458" cy="738664"/>
            </a:xfrm>
            <a:prstGeom prst="rect">
              <a:avLst/>
            </a:prstGeom>
            <a:noFill/>
          </p:spPr>
          <p:txBody>
            <a:bodyPr wrap="square" rtlCol="0">
              <a:spAutoFit/>
            </a:bodyPr>
            <a:lstStyle/>
            <a:p>
              <a:r>
                <a:rPr lang="pt-PT" sz="1400" dirty="0" err="1">
                  <a:solidFill>
                    <a:schemeClr val="accent1">
                      <a:lumMod val="75000"/>
                    </a:schemeClr>
                  </a:solidFill>
                </a:rPr>
                <a:t>Better</a:t>
              </a:r>
              <a:r>
                <a:rPr lang="pt-PT" sz="1400" dirty="0">
                  <a:solidFill>
                    <a:schemeClr val="accent1">
                      <a:lumMod val="75000"/>
                    </a:schemeClr>
                  </a:solidFill>
                </a:rPr>
                <a:t> </a:t>
              </a:r>
              <a:r>
                <a:rPr lang="pt-PT" sz="1400" dirty="0" err="1">
                  <a:solidFill>
                    <a:schemeClr val="accent1">
                      <a:lumMod val="75000"/>
                    </a:schemeClr>
                  </a:solidFill>
                </a:rPr>
                <a:t>understanding</a:t>
              </a:r>
              <a:endParaRPr lang="pt-PT" sz="1400" dirty="0">
                <a:solidFill>
                  <a:schemeClr val="accent1">
                    <a:lumMod val="75000"/>
                  </a:schemeClr>
                </a:solidFill>
              </a:endParaRPr>
            </a:p>
            <a:p>
              <a:r>
                <a:rPr lang="pt-PT" sz="1400" dirty="0">
                  <a:solidFill>
                    <a:schemeClr val="accent1">
                      <a:lumMod val="75000"/>
                    </a:schemeClr>
                  </a:solidFill>
                </a:rPr>
                <a:t>More </a:t>
              </a:r>
              <a:r>
                <a:rPr lang="pt-PT" sz="1400" dirty="0" err="1">
                  <a:solidFill>
                    <a:schemeClr val="accent1">
                      <a:lumMod val="75000"/>
                    </a:schemeClr>
                  </a:solidFill>
                </a:rPr>
                <a:t>intuitive</a:t>
              </a:r>
              <a:endParaRPr lang="pt-PT" sz="1400" b="1" dirty="0">
                <a:solidFill>
                  <a:schemeClr val="accent1">
                    <a:lumMod val="75000"/>
                  </a:schemeClr>
                </a:solidFill>
              </a:endParaRPr>
            </a:p>
          </p:txBody>
        </p:sp>
      </p:grpSp>
      <p:sp>
        <p:nvSpPr>
          <p:cNvPr id="23" name="Rectangle 22"/>
          <p:cNvSpPr/>
          <p:nvPr/>
        </p:nvSpPr>
        <p:spPr>
          <a:xfrm>
            <a:off x="6096000" y="1196752"/>
            <a:ext cx="4104456"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24"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3" name="Marcador de Posição do Rodapé 2">
            <a:extLst>
              <a:ext uri="{FF2B5EF4-FFF2-40B4-BE49-F238E27FC236}">
                <a16:creationId xmlns:a16="http://schemas.microsoft.com/office/drawing/2014/main" id="{3A9659CF-0350-485A-9D72-AE42EB7AD56F}"/>
              </a:ext>
            </a:extLst>
          </p:cNvPr>
          <p:cNvSpPr>
            <a:spLocks noGrp="1"/>
          </p:cNvSpPr>
          <p:nvPr>
            <p:ph type="ftr" sz="quarter" idx="11"/>
          </p:nvPr>
        </p:nvSpPr>
        <p:spPr/>
        <p:txBody>
          <a:bodyPr/>
          <a:lstStyle/>
          <a:p>
            <a:r>
              <a:rPr lang="pt-PT"/>
              <a:t>22:03</a:t>
            </a:r>
            <a:endParaRPr lang="pt-PT" dirty="0"/>
          </a:p>
        </p:txBody>
      </p:sp>
      <p:sp>
        <p:nvSpPr>
          <p:cNvPr id="4" name="Marcador de Posição do Número do Diapositivo 3">
            <a:extLst>
              <a:ext uri="{FF2B5EF4-FFF2-40B4-BE49-F238E27FC236}">
                <a16:creationId xmlns:a16="http://schemas.microsoft.com/office/drawing/2014/main" id="{63309280-ABCA-49A8-B5D5-012EE2D6C342}"/>
              </a:ext>
            </a:extLst>
          </p:cNvPr>
          <p:cNvSpPr>
            <a:spLocks noGrp="1"/>
          </p:cNvSpPr>
          <p:nvPr>
            <p:ph type="sldNum" sz="quarter" idx="12"/>
          </p:nvPr>
        </p:nvSpPr>
        <p:spPr/>
        <p:txBody>
          <a:bodyPr/>
          <a:lstStyle/>
          <a:p>
            <a:fld id="{46D1E6C3-5754-40AE-B0BC-6994FD74F536}" type="slidenum">
              <a:rPr lang="pt-PT" smtClean="0"/>
              <a:pPr/>
              <a:t>21</a:t>
            </a:fld>
            <a:endParaRPr lang="pt-PT" dirty="0"/>
          </a:p>
        </p:txBody>
      </p:sp>
    </p:spTree>
    <p:extLst>
      <p:ext uri="{BB962C8B-B14F-4D97-AF65-F5344CB8AC3E}">
        <p14:creationId xmlns:p14="http://schemas.microsoft.com/office/powerpoint/2010/main" val="49020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a:t>
            </a:r>
          </a:p>
        </p:txBody>
      </p:sp>
      <p:sp>
        <p:nvSpPr>
          <p:cNvPr id="3" name="Content Placeholder 2"/>
          <p:cNvSpPr>
            <a:spLocks noGrp="1"/>
          </p:cNvSpPr>
          <p:nvPr>
            <p:ph idx="1"/>
          </p:nvPr>
        </p:nvSpPr>
        <p:spPr/>
        <p:txBody>
          <a:bodyPr>
            <a:normAutofit/>
          </a:bodyPr>
          <a:lstStyle/>
          <a:p>
            <a:r>
              <a:rPr lang="en-US" dirty="0"/>
              <a:t>“One versed in the </a:t>
            </a:r>
            <a:r>
              <a:rPr lang="en-US" dirty="0">
                <a:highlight>
                  <a:srgbClr val="FFFF00"/>
                </a:highlight>
              </a:rPr>
              <a:t>design</a:t>
            </a:r>
            <a:r>
              <a:rPr lang="en-US" dirty="0"/>
              <a:t>, construction, and use of machines”.</a:t>
            </a:r>
          </a:p>
          <a:p>
            <a:endParaRPr lang="en-US" dirty="0"/>
          </a:p>
          <a:p>
            <a:r>
              <a:rPr lang="en-US" dirty="0"/>
              <a:t>“One who </a:t>
            </a:r>
            <a:r>
              <a:rPr lang="en-US" dirty="0">
                <a:highlight>
                  <a:srgbClr val="FFFF00"/>
                </a:highlight>
              </a:rPr>
              <a:t>employs the innovative and methodological application of scientific knowledge and technology</a:t>
            </a:r>
            <a:r>
              <a:rPr lang="en-US" dirty="0"/>
              <a:t> to produce a device, system or process, which is intended to satisfy human needs”.</a:t>
            </a:r>
          </a:p>
          <a:p>
            <a:pPr marL="0" indent="0">
              <a:buNone/>
            </a:pPr>
            <a:r>
              <a:rPr lang="en-US" dirty="0"/>
              <a:t>	(American College Dictionary) </a:t>
            </a:r>
          </a:p>
        </p:txBody>
      </p:sp>
      <p:sp>
        <p:nvSpPr>
          <p:cNvPr id="4" name="Marcador de Posição do Rodapé 3">
            <a:extLst>
              <a:ext uri="{FF2B5EF4-FFF2-40B4-BE49-F238E27FC236}">
                <a16:creationId xmlns:a16="http://schemas.microsoft.com/office/drawing/2014/main" id="{3327B11C-43EF-435B-8131-E3BBFC24926C}"/>
              </a:ext>
            </a:extLst>
          </p:cNvPr>
          <p:cNvSpPr>
            <a:spLocks noGrp="1"/>
          </p:cNvSpPr>
          <p:nvPr>
            <p:ph type="ftr" sz="quarter" idx="11"/>
          </p:nvPr>
        </p:nvSpPr>
        <p:spPr/>
        <p:txBody>
          <a:bodyPr/>
          <a:lstStyle/>
          <a:p>
            <a:r>
              <a:rPr lang="pt-PT"/>
              <a:t>22:03</a:t>
            </a:r>
            <a:endParaRPr lang="pt-PT" dirty="0"/>
          </a:p>
        </p:txBody>
      </p:sp>
      <p:sp>
        <p:nvSpPr>
          <p:cNvPr id="5" name="Marcador de Posição do Número do Diapositivo 4">
            <a:extLst>
              <a:ext uri="{FF2B5EF4-FFF2-40B4-BE49-F238E27FC236}">
                <a16:creationId xmlns:a16="http://schemas.microsoft.com/office/drawing/2014/main" id="{3958B97F-A00F-4CE7-850A-E594D84E09DF}"/>
              </a:ext>
            </a:extLst>
          </p:cNvPr>
          <p:cNvSpPr>
            <a:spLocks noGrp="1"/>
          </p:cNvSpPr>
          <p:nvPr>
            <p:ph type="sldNum" sz="quarter" idx="12"/>
          </p:nvPr>
        </p:nvSpPr>
        <p:spPr/>
        <p:txBody>
          <a:bodyPr/>
          <a:lstStyle/>
          <a:p>
            <a:fld id="{46D1E6C3-5754-40AE-B0BC-6994FD74F536}" type="slidenum">
              <a:rPr lang="pt-PT" smtClean="0"/>
              <a:pPr/>
              <a:t>22</a:t>
            </a:fld>
            <a:endParaRPr lang="pt-PT" dirty="0"/>
          </a:p>
        </p:txBody>
      </p:sp>
    </p:spTree>
    <p:extLst>
      <p:ext uri="{BB962C8B-B14F-4D97-AF65-F5344CB8AC3E}">
        <p14:creationId xmlns:p14="http://schemas.microsoft.com/office/powerpoint/2010/main" val="284739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a:t>
            </a:r>
            <a:r>
              <a:rPr lang="pt-PT" dirty="0" err="1"/>
              <a:t>Engineering</a:t>
            </a:r>
            <a:r>
              <a:rPr lang="pt-PT" dirty="0"/>
              <a:t> design” </a:t>
            </a:r>
            <a:r>
              <a:rPr lang="pt-PT" dirty="0" err="1"/>
              <a:t>definition</a:t>
            </a:r>
            <a:endParaRPr lang="pt-PT" dirty="0"/>
          </a:p>
        </p:txBody>
      </p:sp>
      <p:sp>
        <p:nvSpPr>
          <p:cNvPr id="3" name="Content Placeholder 2"/>
          <p:cNvSpPr>
            <a:spLocks noGrp="1"/>
          </p:cNvSpPr>
          <p:nvPr>
            <p:ph idx="1"/>
          </p:nvPr>
        </p:nvSpPr>
        <p:spPr>
          <a:xfrm>
            <a:off x="1981200" y="1600201"/>
            <a:ext cx="8229600" cy="2476872"/>
          </a:xfrm>
        </p:spPr>
        <p:txBody>
          <a:bodyPr>
            <a:normAutofit fontScale="70000" lnSpcReduction="20000"/>
          </a:bodyPr>
          <a:lstStyle/>
          <a:p>
            <a:r>
              <a:rPr lang="en-US" i="1" dirty="0"/>
              <a:t>Engineering design is </a:t>
            </a:r>
            <a:r>
              <a:rPr lang="en-US" i="1" u="sng" dirty="0">
                <a:solidFill>
                  <a:srgbClr val="FF0000"/>
                </a:solidFill>
              </a:rPr>
              <a:t>the process</a:t>
            </a:r>
            <a:r>
              <a:rPr lang="en-US" i="1" dirty="0"/>
              <a:t> of </a:t>
            </a:r>
            <a:r>
              <a:rPr lang="en-US" i="1" u="sng" dirty="0">
                <a:solidFill>
                  <a:srgbClr val="FF0000"/>
                </a:solidFill>
              </a:rPr>
              <a:t>devising a system, component, or process to meet desired needs</a:t>
            </a:r>
            <a:r>
              <a:rPr lang="en-US" i="1" dirty="0"/>
              <a:t>. It is a decision-making process (often iterative), in which the basic sciences, mathematics, and engineering sciences are applied to convert resources optimally to meet a stated objective. Among the fundamental elements of the design process are the establishment of </a:t>
            </a:r>
            <a:r>
              <a:rPr lang="en-US" i="1" dirty="0">
                <a:solidFill>
                  <a:srgbClr val="FF0000"/>
                </a:solidFill>
              </a:rPr>
              <a:t>objectives and criteria</a:t>
            </a:r>
            <a:r>
              <a:rPr lang="en-US" i="1" dirty="0"/>
              <a:t>, </a:t>
            </a:r>
            <a:r>
              <a:rPr lang="en-US" i="1" dirty="0">
                <a:solidFill>
                  <a:srgbClr val="FF0000"/>
                </a:solidFill>
              </a:rPr>
              <a:t>synthesis</a:t>
            </a:r>
            <a:r>
              <a:rPr lang="en-US" i="1" dirty="0"/>
              <a:t>, </a:t>
            </a:r>
            <a:r>
              <a:rPr lang="en-US" i="1" dirty="0">
                <a:solidFill>
                  <a:srgbClr val="FF0000"/>
                </a:solidFill>
              </a:rPr>
              <a:t>analysis</a:t>
            </a:r>
            <a:r>
              <a:rPr lang="en-US" i="1" dirty="0"/>
              <a:t>, </a:t>
            </a:r>
            <a:r>
              <a:rPr lang="en-US" i="1" dirty="0">
                <a:solidFill>
                  <a:srgbClr val="FF0000"/>
                </a:solidFill>
              </a:rPr>
              <a:t>construction</a:t>
            </a:r>
            <a:r>
              <a:rPr lang="en-US" i="1" dirty="0"/>
              <a:t>, </a:t>
            </a:r>
            <a:r>
              <a:rPr lang="en-US" i="1" dirty="0">
                <a:solidFill>
                  <a:srgbClr val="FF0000"/>
                </a:solidFill>
              </a:rPr>
              <a:t>testing</a:t>
            </a:r>
            <a:r>
              <a:rPr lang="en-US" i="1" dirty="0"/>
              <a:t>, and </a:t>
            </a:r>
            <a:r>
              <a:rPr lang="en-US" i="1" dirty="0">
                <a:solidFill>
                  <a:srgbClr val="FF0000"/>
                </a:solidFill>
              </a:rPr>
              <a:t>evaluation</a:t>
            </a:r>
            <a:r>
              <a:rPr lang="en-US" i="1" dirty="0"/>
              <a:t>. [ABET]</a:t>
            </a:r>
            <a:endParaRPr lang="pt-PT" dirty="0"/>
          </a:p>
        </p:txBody>
      </p:sp>
      <p:sp>
        <p:nvSpPr>
          <p:cNvPr id="11" name="Footer Placeholder 21"/>
          <p:cNvSpPr>
            <a:spLocks noGrp="1"/>
          </p:cNvSpPr>
          <p:nvPr>
            <p:ph type="ftr" sz="quarter" idx="11"/>
          </p:nvPr>
        </p:nvSpPr>
        <p:spPr>
          <a:xfrm>
            <a:off x="5807968" y="4797153"/>
            <a:ext cx="2351088" cy="365125"/>
          </a:xfrm>
          <a:prstGeom prst="rect">
            <a:avLst/>
          </a:prstGeom>
        </p:spPr>
        <p:txBody>
          <a:bodyPr/>
          <a:lstStyle>
            <a:lvl1pPr>
              <a:defRPr>
                <a:latin typeface="Arial" charset="0"/>
              </a:defRPr>
            </a:lvl1pPr>
          </a:lstStyle>
          <a:p>
            <a:pPr>
              <a:defRPr/>
            </a:pPr>
            <a:r>
              <a:rPr lang="en-US"/>
              <a:t>22:03</a:t>
            </a:r>
            <a:endParaRPr lang="en-US" dirty="0"/>
          </a:p>
        </p:txBody>
      </p:sp>
      <p:sp>
        <p:nvSpPr>
          <p:cNvPr id="5" name="Arrow: Right 4"/>
          <p:cNvSpPr/>
          <p:nvPr/>
        </p:nvSpPr>
        <p:spPr>
          <a:xfrm>
            <a:off x="9264352" y="3717032"/>
            <a:ext cx="9464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Posição do Número do Diapositivo 3">
            <a:extLst>
              <a:ext uri="{FF2B5EF4-FFF2-40B4-BE49-F238E27FC236}">
                <a16:creationId xmlns:a16="http://schemas.microsoft.com/office/drawing/2014/main" id="{D38A7E68-C80A-4DDB-947E-431D85441A15}"/>
              </a:ext>
            </a:extLst>
          </p:cNvPr>
          <p:cNvSpPr>
            <a:spLocks noGrp="1"/>
          </p:cNvSpPr>
          <p:nvPr>
            <p:ph type="sldNum" sz="quarter" idx="12"/>
          </p:nvPr>
        </p:nvSpPr>
        <p:spPr/>
        <p:txBody>
          <a:bodyPr/>
          <a:lstStyle/>
          <a:p>
            <a:fld id="{46D1E6C3-5754-40AE-B0BC-6994FD74F536}" type="slidenum">
              <a:rPr lang="pt-PT" smtClean="0"/>
              <a:pPr/>
              <a:t>23</a:t>
            </a:fld>
            <a:endParaRPr lang="pt-PT" dirty="0"/>
          </a:p>
        </p:txBody>
      </p:sp>
    </p:spTree>
    <p:extLst>
      <p:ext uri="{BB962C8B-B14F-4D97-AF65-F5344CB8AC3E}">
        <p14:creationId xmlns:p14="http://schemas.microsoft.com/office/powerpoint/2010/main" val="3933075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Design </a:t>
            </a:r>
            <a:r>
              <a:rPr lang="pt-PT" dirty="0" err="1"/>
              <a:t>Process</a:t>
            </a:r>
            <a:endParaRPr lang="pt-PT" dirty="0"/>
          </a:p>
        </p:txBody>
      </p:sp>
      <p:sp>
        <p:nvSpPr>
          <p:cNvPr id="3" name="Content Placeholder 2"/>
          <p:cNvSpPr>
            <a:spLocks noGrp="1"/>
          </p:cNvSpPr>
          <p:nvPr>
            <p:ph idx="1"/>
          </p:nvPr>
        </p:nvSpPr>
        <p:spPr>
          <a:xfrm>
            <a:off x="1981200" y="1600201"/>
            <a:ext cx="8229600" cy="2836911"/>
          </a:xfrm>
        </p:spPr>
        <p:txBody>
          <a:bodyPr>
            <a:normAutofit fontScale="92500" lnSpcReduction="20000"/>
          </a:bodyPr>
          <a:lstStyle/>
          <a:p>
            <a:r>
              <a:rPr lang="en-US" altLang="pt-PT" dirty="0"/>
              <a:t>What is a design process?</a:t>
            </a:r>
          </a:p>
          <a:p>
            <a:pPr marL="0" indent="0">
              <a:buNone/>
            </a:pPr>
            <a:r>
              <a:rPr lang="en-US" altLang="pt-PT" dirty="0"/>
              <a:t>	</a:t>
            </a:r>
          </a:p>
          <a:p>
            <a:pPr marL="0" indent="0">
              <a:buNone/>
            </a:pPr>
            <a:r>
              <a:rPr lang="en-US" altLang="pt-PT" dirty="0"/>
              <a:t>It embodies the steps required to take an idea from </a:t>
            </a:r>
            <a:r>
              <a:rPr lang="en-US" altLang="pt-PT" dirty="0">
                <a:highlight>
                  <a:srgbClr val="FFFF00"/>
                </a:highlight>
              </a:rPr>
              <a:t>concept</a:t>
            </a:r>
            <a:r>
              <a:rPr lang="en-US" altLang="pt-PT" dirty="0"/>
              <a:t> to realization of the </a:t>
            </a:r>
            <a:r>
              <a:rPr lang="en-US" altLang="pt-PT" dirty="0">
                <a:highlight>
                  <a:srgbClr val="FFFF00"/>
                </a:highlight>
              </a:rPr>
              <a:t>final system</a:t>
            </a:r>
            <a:r>
              <a:rPr lang="en-US" altLang="pt-PT" dirty="0"/>
              <a:t> and are problem-solving methodologies that aim to develop a system that best meets a customer’s need within given constraints.</a:t>
            </a:r>
          </a:p>
          <a:p>
            <a:endParaRPr lang="pt-PT" dirty="0"/>
          </a:p>
        </p:txBody>
      </p:sp>
      <p:sp>
        <p:nvSpPr>
          <p:cNvPr id="4" name="Rectangle 3"/>
          <p:cNvSpPr/>
          <p:nvPr/>
        </p:nvSpPr>
        <p:spPr>
          <a:xfrm>
            <a:off x="3431704" y="4946747"/>
            <a:ext cx="4572000" cy="923330"/>
          </a:xfrm>
          <a:prstGeom prst="rect">
            <a:avLst/>
          </a:prstGeom>
        </p:spPr>
        <p:txBody>
          <a:bodyPr>
            <a:spAutoFit/>
          </a:bodyPr>
          <a:lstStyle/>
          <a:p>
            <a:r>
              <a:rPr lang="pt-PT" dirty="0" err="1"/>
              <a:t>Two</a:t>
            </a:r>
            <a:r>
              <a:rPr lang="pt-PT" dirty="0"/>
              <a:t> </a:t>
            </a:r>
            <a:r>
              <a:rPr lang="pt-PT" dirty="0" err="1"/>
              <a:t>approaches</a:t>
            </a:r>
            <a:endParaRPr lang="pt-PT" dirty="0"/>
          </a:p>
          <a:p>
            <a:r>
              <a:rPr lang="pt-PT" dirty="0"/>
              <a:t>	</a:t>
            </a:r>
            <a:r>
              <a:rPr lang="pt-PT" dirty="0" err="1"/>
              <a:t>Prescriptive</a:t>
            </a:r>
            <a:r>
              <a:rPr lang="pt-PT" dirty="0"/>
              <a:t> design </a:t>
            </a:r>
            <a:r>
              <a:rPr lang="pt-PT" dirty="0" err="1"/>
              <a:t>process</a:t>
            </a:r>
            <a:r>
              <a:rPr lang="pt-PT" dirty="0"/>
              <a:t>:</a:t>
            </a:r>
          </a:p>
          <a:p>
            <a:r>
              <a:rPr lang="pt-PT" dirty="0"/>
              <a:t>	</a:t>
            </a:r>
            <a:r>
              <a:rPr lang="pt-PT" dirty="0" err="1"/>
              <a:t>Descripive</a:t>
            </a:r>
            <a:r>
              <a:rPr lang="pt-PT" dirty="0"/>
              <a:t> design </a:t>
            </a:r>
            <a:r>
              <a:rPr lang="pt-PT" dirty="0" err="1"/>
              <a:t>process</a:t>
            </a:r>
            <a:endParaRPr lang="pt-PT" dirty="0"/>
          </a:p>
        </p:txBody>
      </p:sp>
      <p:sp>
        <p:nvSpPr>
          <p:cNvPr id="5" name="Marcador de Posição do Rodapé 4">
            <a:extLst>
              <a:ext uri="{FF2B5EF4-FFF2-40B4-BE49-F238E27FC236}">
                <a16:creationId xmlns:a16="http://schemas.microsoft.com/office/drawing/2014/main" id="{6F1BECB6-5C14-4061-BDB3-A617DD2BC18C}"/>
              </a:ext>
            </a:extLst>
          </p:cNvPr>
          <p:cNvSpPr>
            <a:spLocks noGrp="1"/>
          </p:cNvSpPr>
          <p:nvPr>
            <p:ph type="ftr" sz="quarter" idx="11"/>
          </p:nvPr>
        </p:nvSpPr>
        <p:spPr/>
        <p:txBody>
          <a:bodyPr/>
          <a:lstStyle/>
          <a:p>
            <a:r>
              <a:rPr lang="pt-PT"/>
              <a:t>22:03</a:t>
            </a:r>
            <a:endParaRPr lang="pt-PT" dirty="0"/>
          </a:p>
        </p:txBody>
      </p:sp>
      <p:sp>
        <p:nvSpPr>
          <p:cNvPr id="6" name="Marcador de Posição do Número do Diapositivo 5">
            <a:extLst>
              <a:ext uri="{FF2B5EF4-FFF2-40B4-BE49-F238E27FC236}">
                <a16:creationId xmlns:a16="http://schemas.microsoft.com/office/drawing/2014/main" id="{6B59616B-81BB-498A-8E72-80BCE8309EC3}"/>
              </a:ext>
            </a:extLst>
          </p:cNvPr>
          <p:cNvSpPr>
            <a:spLocks noGrp="1"/>
          </p:cNvSpPr>
          <p:nvPr>
            <p:ph type="sldNum" sz="quarter" idx="12"/>
          </p:nvPr>
        </p:nvSpPr>
        <p:spPr/>
        <p:txBody>
          <a:bodyPr/>
          <a:lstStyle/>
          <a:p>
            <a:fld id="{46D1E6C3-5754-40AE-B0BC-6994FD74F536}" type="slidenum">
              <a:rPr lang="pt-PT" smtClean="0"/>
              <a:pPr/>
              <a:t>24</a:t>
            </a:fld>
            <a:endParaRPr lang="pt-PT" dirty="0"/>
          </a:p>
        </p:txBody>
      </p:sp>
    </p:spTree>
    <p:extLst>
      <p:ext uri="{BB962C8B-B14F-4D97-AF65-F5344CB8AC3E}">
        <p14:creationId xmlns:p14="http://schemas.microsoft.com/office/powerpoint/2010/main" val="2307016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design process</a:t>
            </a:r>
          </a:p>
        </p:txBody>
      </p:sp>
      <p:sp>
        <p:nvSpPr>
          <p:cNvPr id="3" name="Content Placeholder 2"/>
          <p:cNvSpPr>
            <a:spLocks noGrp="1"/>
          </p:cNvSpPr>
          <p:nvPr>
            <p:ph idx="1"/>
          </p:nvPr>
        </p:nvSpPr>
        <p:spPr>
          <a:xfrm>
            <a:off x="1981200" y="1600201"/>
            <a:ext cx="8229600" cy="1684784"/>
          </a:xfrm>
        </p:spPr>
        <p:txBody>
          <a:bodyPr/>
          <a:lstStyle/>
          <a:p>
            <a:r>
              <a:rPr lang="en-US" dirty="0"/>
              <a:t>Prescriptive design process: algorithmic in nature and expressed on flow charts with decision logic.</a:t>
            </a:r>
          </a:p>
          <a:p>
            <a:endParaRPr lang="en-US" dirty="0"/>
          </a:p>
        </p:txBody>
      </p:sp>
      <p:pic>
        <p:nvPicPr>
          <p:cNvPr id="4"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3" y="4049189"/>
            <a:ext cx="5832648" cy="194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arcador de Posição do Rodapé 4">
            <a:extLst>
              <a:ext uri="{FF2B5EF4-FFF2-40B4-BE49-F238E27FC236}">
                <a16:creationId xmlns:a16="http://schemas.microsoft.com/office/drawing/2014/main" id="{2153086E-E5D5-4B15-A3D8-A9AA4B050B63}"/>
              </a:ext>
            </a:extLst>
          </p:cNvPr>
          <p:cNvSpPr>
            <a:spLocks noGrp="1"/>
          </p:cNvSpPr>
          <p:nvPr>
            <p:ph type="ftr" sz="quarter" idx="11"/>
          </p:nvPr>
        </p:nvSpPr>
        <p:spPr/>
        <p:txBody>
          <a:bodyPr/>
          <a:lstStyle/>
          <a:p>
            <a:r>
              <a:rPr lang="en-US" dirty="0"/>
              <a:t>22:03</a:t>
            </a:r>
          </a:p>
        </p:txBody>
      </p:sp>
      <p:sp>
        <p:nvSpPr>
          <p:cNvPr id="6" name="Marcador de Posição do Número do Diapositivo 5">
            <a:extLst>
              <a:ext uri="{FF2B5EF4-FFF2-40B4-BE49-F238E27FC236}">
                <a16:creationId xmlns:a16="http://schemas.microsoft.com/office/drawing/2014/main" id="{25E2FE0F-C76F-4F40-9B57-A21203B54F4D}"/>
              </a:ext>
            </a:extLst>
          </p:cNvPr>
          <p:cNvSpPr>
            <a:spLocks noGrp="1"/>
          </p:cNvSpPr>
          <p:nvPr>
            <p:ph type="sldNum" sz="quarter" idx="12"/>
          </p:nvPr>
        </p:nvSpPr>
        <p:spPr/>
        <p:txBody>
          <a:bodyPr/>
          <a:lstStyle/>
          <a:p>
            <a:fld id="{46D1E6C3-5754-40AE-B0BC-6994FD74F536}" type="slidenum">
              <a:rPr lang="en-US" smtClean="0"/>
              <a:pPr/>
              <a:t>25</a:t>
            </a:fld>
            <a:endParaRPr lang="en-US" dirty="0"/>
          </a:p>
        </p:txBody>
      </p:sp>
    </p:spTree>
    <p:extLst>
      <p:ext uri="{BB962C8B-B14F-4D97-AF65-F5344CB8AC3E}">
        <p14:creationId xmlns:p14="http://schemas.microsoft.com/office/powerpoint/2010/main" val="208234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design process</a:t>
            </a:r>
          </a:p>
        </p:txBody>
      </p:sp>
      <p:sp>
        <p:nvSpPr>
          <p:cNvPr id="3" name="Content Placeholder 2"/>
          <p:cNvSpPr>
            <a:spLocks noGrp="1"/>
          </p:cNvSpPr>
          <p:nvPr>
            <p:ph idx="1"/>
          </p:nvPr>
        </p:nvSpPr>
        <p:spPr>
          <a:xfrm>
            <a:off x="1981201" y="1600200"/>
            <a:ext cx="4940619" cy="4853136"/>
          </a:xfrm>
        </p:spPr>
        <p:txBody>
          <a:bodyPr>
            <a:normAutofit fontScale="70000" lnSpcReduction="20000"/>
          </a:bodyPr>
          <a:lstStyle/>
          <a:p>
            <a:r>
              <a:rPr lang="en-US" dirty="0"/>
              <a:t>Considers the </a:t>
            </a:r>
            <a:r>
              <a:rPr lang="en-US" dirty="0">
                <a:highlight>
                  <a:srgbClr val="FFFF00"/>
                </a:highlight>
              </a:rPr>
              <a:t>iterative nature of design </a:t>
            </a:r>
            <a:r>
              <a:rPr lang="en-US" dirty="0"/>
              <a:t>where team alternates between different phases as necessary.</a:t>
            </a:r>
          </a:p>
          <a:p>
            <a:endParaRPr lang="en-US" dirty="0"/>
          </a:p>
          <a:p>
            <a:r>
              <a:rPr lang="en-US" dirty="0"/>
              <a:t>Links allow </a:t>
            </a:r>
            <a:r>
              <a:rPr lang="en-US" dirty="0">
                <a:highlight>
                  <a:srgbClr val="FFFF00"/>
                </a:highlight>
              </a:rPr>
              <a:t>transitions between all the distinct phases of the project design process</a:t>
            </a:r>
            <a:r>
              <a:rPr lang="en-US" dirty="0"/>
              <a:t>, more commonly between adjacent phases.</a:t>
            </a:r>
          </a:p>
          <a:p>
            <a:endParaRPr lang="en-US" dirty="0"/>
          </a:p>
          <a:p>
            <a:r>
              <a:rPr lang="en-US" dirty="0"/>
              <a:t>Why? Because the customer’s needs may change in posterior phases of the design process; and fix mistakes that might turn up in any phase of a project. </a:t>
            </a:r>
          </a:p>
        </p:txBody>
      </p:sp>
      <p:pic>
        <p:nvPicPr>
          <p:cNvPr id="4"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820" y="1625725"/>
            <a:ext cx="3746181" cy="352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arcador de Posição do Rodapé 4">
            <a:extLst>
              <a:ext uri="{FF2B5EF4-FFF2-40B4-BE49-F238E27FC236}">
                <a16:creationId xmlns:a16="http://schemas.microsoft.com/office/drawing/2014/main" id="{412B0DC4-CAB6-4016-85BD-D3B2A5CF0AE2}"/>
              </a:ext>
            </a:extLst>
          </p:cNvPr>
          <p:cNvSpPr>
            <a:spLocks noGrp="1"/>
          </p:cNvSpPr>
          <p:nvPr>
            <p:ph type="ftr" sz="quarter" idx="11"/>
          </p:nvPr>
        </p:nvSpPr>
        <p:spPr/>
        <p:txBody>
          <a:bodyPr/>
          <a:lstStyle/>
          <a:p>
            <a:r>
              <a:rPr lang="en-US" dirty="0"/>
              <a:t>22:03</a:t>
            </a:r>
          </a:p>
        </p:txBody>
      </p:sp>
      <p:sp>
        <p:nvSpPr>
          <p:cNvPr id="6" name="Marcador de Posição do Número do Diapositivo 5">
            <a:extLst>
              <a:ext uri="{FF2B5EF4-FFF2-40B4-BE49-F238E27FC236}">
                <a16:creationId xmlns:a16="http://schemas.microsoft.com/office/drawing/2014/main" id="{896658E3-5191-4F3D-B191-1E89F1A4A087}"/>
              </a:ext>
            </a:extLst>
          </p:cNvPr>
          <p:cNvSpPr>
            <a:spLocks noGrp="1"/>
          </p:cNvSpPr>
          <p:nvPr>
            <p:ph type="sldNum" sz="quarter" idx="12"/>
          </p:nvPr>
        </p:nvSpPr>
        <p:spPr/>
        <p:txBody>
          <a:bodyPr/>
          <a:lstStyle/>
          <a:p>
            <a:fld id="{46D1E6C3-5754-40AE-B0BC-6994FD74F536}" type="slidenum">
              <a:rPr lang="en-US" smtClean="0"/>
              <a:pPr/>
              <a:t>26</a:t>
            </a:fld>
            <a:endParaRPr lang="en-US" dirty="0"/>
          </a:p>
        </p:txBody>
      </p:sp>
    </p:spTree>
    <p:extLst>
      <p:ext uri="{BB962C8B-B14F-4D97-AF65-F5344CB8AC3E}">
        <p14:creationId xmlns:p14="http://schemas.microsoft.com/office/powerpoint/2010/main" val="4155438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to implement changes</a:t>
            </a:r>
          </a:p>
        </p:txBody>
      </p:sp>
      <p:pic>
        <p:nvPicPr>
          <p:cNvPr id="4" name="Picture 4"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1828800"/>
            <a:ext cx="6167438" cy="4038600"/>
          </a:xfrm>
          <a:noFill/>
        </p:spPr>
      </p:pic>
      <p:sp>
        <p:nvSpPr>
          <p:cNvPr id="6" name="Footer Placeholder 21"/>
          <p:cNvSpPr>
            <a:spLocks noGrp="1"/>
          </p:cNvSpPr>
          <p:nvPr>
            <p:ph type="ftr" sz="quarter" idx="11"/>
          </p:nvPr>
        </p:nvSpPr>
        <p:spPr>
          <a:xfrm>
            <a:off x="2577480" y="6309321"/>
            <a:ext cx="2351088" cy="365125"/>
          </a:xfrm>
          <a:prstGeom prst="rect">
            <a:avLst/>
          </a:prstGeom>
        </p:spPr>
        <p:txBody>
          <a:bodyPr/>
          <a:lstStyle>
            <a:lvl1pPr>
              <a:defRPr>
                <a:latin typeface="Arial" charset="0"/>
              </a:defRPr>
            </a:lvl1pPr>
          </a:lstStyle>
          <a:p>
            <a:pPr>
              <a:defRPr/>
            </a:pPr>
            <a:r>
              <a:rPr lang="en-US"/>
              <a:t>22:03</a:t>
            </a:r>
            <a:endParaRPr lang="en-US" dirty="0"/>
          </a:p>
        </p:txBody>
      </p:sp>
      <p:sp>
        <p:nvSpPr>
          <p:cNvPr id="3" name="Marcador de Posição do Número do Diapositivo 2">
            <a:extLst>
              <a:ext uri="{FF2B5EF4-FFF2-40B4-BE49-F238E27FC236}">
                <a16:creationId xmlns:a16="http://schemas.microsoft.com/office/drawing/2014/main" id="{2160003F-DF08-4304-9589-B13BE7391E03}"/>
              </a:ext>
            </a:extLst>
          </p:cNvPr>
          <p:cNvSpPr>
            <a:spLocks noGrp="1"/>
          </p:cNvSpPr>
          <p:nvPr>
            <p:ph type="sldNum" sz="quarter" idx="12"/>
          </p:nvPr>
        </p:nvSpPr>
        <p:spPr/>
        <p:txBody>
          <a:bodyPr/>
          <a:lstStyle/>
          <a:p>
            <a:fld id="{46D1E6C3-5754-40AE-B0BC-6994FD74F536}" type="slidenum">
              <a:rPr lang="pt-PT" smtClean="0"/>
              <a:pPr/>
              <a:t>27</a:t>
            </a:fld>
            <a:endParaRPr lang="pt-PT" dirty="0"/>
          </a:p>
        </p:txBody>
      </p:sp>
    </p:spTree>
    <p:extLst>
      <p:ext uri="{BB962C8B-B14F-4D97-AF65-F5344CB8AC3E}">
        <p14:creationId xmlns:p14="http://schemas.microsoft.com/office/powerpoint/2010/main" val="183734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Design </a:t>
            </a:r>
            <a:r>
              <a:rPr lang="pt-PT" dirty="0" err="1"/>
              <a:t>phase</a:t>
            </a:r>
            <a:r>
              <a:rPr lang="pt-PT" dirty="0"/>
              <a:t>: </a:t>
            </a:r>
            <a:r>
              <a:rPr lang="pt-PT" dirty="0" err="1"/>
              <a:t>problem</a:t>
            </a:r>
            <a:r>
              <a:rPr lang="pt-PT" dirty="0"/>
              <a:t> </a:t>
            </a:r>
            <a:r>
              <a:rPr lang="pt-PT" dirty="0" err="1"/>
              <a:t>statement</a:t>
            </a:r>
            <a:r>
              <a:rPr lang="pt-PT" dirty="0"/>
              <a:t> </a:t>
            </a:r>
            <a:r>
              <a:rPr lang="pt-PT" dirty="0" err="1"/>
              <a:t>and</a:t>
            </a:r>
            <a:r>
              <a:rPr lang="pt-PT" dirty="0"/>
              <a:t> </a:t>
            </a:r>
            <a:r>
              <a:rPr lang="pt-PT" dirty="0" err="1"/>
              <a:t>needs</a:t>
            </a:r>
            <a:r>
              <a:rPr lang="pt-PT" dirty="0"/>
              <a:t> </a:t>
            </a:r>
            <a:r>
              <a:rPr lang="pt-PT" dirty="0" err="1"/>
              <a:t>identification</a:t>
            </a:r>
            <a:endParaRPr lang="pt-PT" dirty="0"/>
          </a:p>
        </p:txBody>
      </p:sp>
      <p:sp>
        <p:nvSpPr>
          <p:cNvPr id="3" name="Content Placeholder 2"/>
          <p:cNvSpPr>
            <a:spLocks noGrp="1"/>
          </p:cNvSpPr>
          <p:nvPr>
            <p:ph idx="1"/>
          </p:nvPr>
        </p:nvSpPr>
        <p:spPr>
          <a:xfrm>
            <a:off x="1847528" y="1600200"/>
            <a:ext cx="8568952" cy="4997152"/>
          </a:xfrm>
        </p:spPr>
        <p:txBody>
          <a:bodyPr>
            <a:normAutofit fontScale="55000" lnSpcReduction="20000"/>
          </a:bodyPr>
          <a:lstStyle/>
          <a:p>
            <a:pPr marL="514350" indent="-514350">
              <a:buFont typeface="+mj-lt"/>
              <a:buAutoNum type="arabicPeriod"/>
            </a:pPr>
            <a:r>
              <a:rPr lang="en-US" dirty="0"/>
              <a:t>Gather raw data from the users: </a:t>
            </a:r>
          </a:p>
          <a:p>
            <a:pPr lvl="1"/>
            <a:r>
              <a:rPr lang="en-US" dirty="0"/>
              <a:t>interview with key users, supervisors, focus groups, through interviews, dialogs and brainstorms;</a:t>
            </a:r>
          </a:p>
          <a:p>
            <a:pPr lvl="1"/>
            <a:r>
              <a:rPr lang="en-US" dirty="0"/>
              <a:t>Direct observation of a system that needs upgrade/modification</a:t>
            </a:r>
          </a:p>
          <a:p>
            <a:pPr lvl="1"/>
            <a:r>
              <a:rPr lang="en-US" dirty="0"/>
              <a:t>…</a:t>
            </a:r>
          </a:p>
          <a:p>
            <a:pPr marL="514350" indent="-514350">
              <a:buFont typeface="+mj-lt"/>
              <a:buAutoNum type="arabicPeriod"/>
            </a:pPr>
            <a:r>
              <a:rPr lang="en-US" dirty="0"/>
              <a:t>Interpret the raw data in terms of needs:</a:t>
            </a:r>
          </a:p>
          <a:p>
            <a:pPr marL="914400" lvl="1" indent="-514350"/>
            <a:r>
              <a:rPr lang="en-US" dirty="0"/>
              <a:t>Raw data is translated into customer needs; the needs are express in terms of the system must do (</a:t>
            </a:r>
            <a:r>
              <a:rPr lang="en-US" dirty="0">
                <a:highlight>
                  <a:srgbClr val="FFFF00"/>
                </a:highlight>
              </a:rPr>
              <a:t>a </a:t>
            </a:r>
            <a:r>
              <a:rPr lang="en-US" u="sng" dirty="0">
                <a:highlight>
                  <a:srgbClr val="FFFF00"/>
                </a:highlight>
              </a:rPr>
              <a:t>requirement</a:t>
            </a:r>
            <a:r>
              <a:rPr lang="en-US" dirty="0"/>
              <a:t>)</a:t>
            </a:r>
          </a:p>
          <a:p>
            <a:pPr marL="914400" lvl="1" indent="-514350"/>
            <a:r>
              <a:rPr lang="en-US" dirty="0"/>
              <a:t>Statements of customers’ needs are known as </a:t>
            </a:r>
            <a:r>
              <a:rPr lang="en-US" u="sng" dirty="0" err="1">
                <a:highlight>
                  <a:srgbClr val="FFFF00"/>
                </a:highlight>
              </a:rPr>
              <a:t>markting</a:t>
            </a:r>
            <a:r>
              <a:rPr lang="en-US" u="sng" dirty="0">
                <a:highlight>
                  <a:srgbClr val="FFFF00"/>
                </a:highlight>
              </a:rPr>
              <a:t> requirements</a:t>
            </a:r>
            <a:r>
              <a:rPr lang="en-US" dirty="0"/>
              <a:t> or </a:t>
            </a:r>
            <a:r>
              <a:rPr lang="en-US" u="sng" dirty="0">
                <a:highlight>
                  <a:srgbClr val="FFFF00"/>
                </a:highlight>
              </a:rPr>
              <a:t>market specifications</a:t>
            </a:r>
            <a:r>
              <a:rPr lang="en-US" u="sng" dirty="0"/>
              <a:t>.</a:t>
            </a:r>
          </a:p>
          <a:p>
            <a:pPr marL="514350" indent="-514350">
              <a:buFont typeface="+mj-lt"/>
              <a:buAutoNum type="arabicPeriod"/>
            </a:pPr>
            <a:r>
              <a:rPr lang="en-US" dirty="0"/>
              <a:t>Organize needs into a hierarchy:</a:t>
            </a:r>
          </a:p>
          <a:p>
            <a:pPr lvl="1"/>
            <a:r>
              <a:rPr lang="en-US" dirty="0">
                <a:highlight>
                  <a:srgbClr val="FFFF00"/>
                </a:highlight>
              </a:rPr>
              <a:t>Marketing requirements are organized into a hierarchy of needs arranged from the most general to the most specific in successive levels of detail a required by the problem;</a:t>
            </a:r>
          </a:p>
          <a:p>
            <a:pPr lvl="1"/>
            <a:r>
              <a:rPr lang="en-US" dirty="0"/>
              <a:t>Organized by functional similarity, not as hierarchy of importance </a:t>
            </a:r>
          </a:p>
          <a:p>
            <a:pPr marL="514350" indent="-514350">
              <a:buFont typeface="+mj-lt"/>
              <a:buAutoNum type="arabicPeriod"/>
            </a:pPr>
            <a:r>
              <a:rPr lang="en-US" dirty="0"/>
              <a:t>Determine the relative importance of a need:</a:t>
            </a:r>
          </a:p>
          <a:p>
            <a:pPr lvl="1"/>
            <a:r>
              <a:rPr lang="en-US" dirty="0"/>
              <a:t>Compare the relative importance of each need</a:t>
            </a:r>
          </a:p>
          <a:p>
            <a:pPr lvl="1"/>
            <a:r>
              <a:rPr lang="en-US" dirty="0"/>
              <a:t>Use pairwise comparison the assign weights to each need.</a:t>
            </a:r>
          </a:p>
          <a:p>
            <a:pPr marL="571500" indent="-514350">
              <a:buFont typeface="+mj-lt"/>
              <a:buAutoNum type="arabicPeriod"/>
            </a:pPr>
            <a:r>
              <a:rPr lang="en-US" dirty="0"/>
              <a:t>Review the outcomes and the process</a:t>
            </a:r>
          </a:p>
          <a:p>
            <a:pPr marL="914400" lvl="1" indent="-457200"/>
            <a:r>
              <a:rPr lang="en-US" dirty="0"/>
              <a:t>During the design process, there is a certain amount of subjectivity; the end result should be reviewed to determine if it makes sense;</a:t>
            </a:r>
          </a:p>
          <a:p>
            <a:pPr marL="914400" lvl="1" indent="-457200"/>
            <a:r>
              <a:rPr lang="en-US" dirty="0"/>
              <a:t>The objective is to </a:t>
            </a:r>
            <a:r>
              <a:rPr lang="en-US" dirty="0">
                <a:highlight>
                  <a:srgbClr val="FFFF00"/>
                </a:highlight>
              </a:rPr>
              <a:t>challenge assumptions</a:t>
            </a:r>
            <a:r>
              <a:rPr lang="en-US" dirty="0"/>
              <a:t>, fully identify the problem, and </a:t>
            </a:r>
            <a:r>
              <a:rPr lang="en-US" dirty="0">
                <a:highlight>
                  <a:srgbClr val="FFFF00"/>
                </a:highlight>
              </a:rPr>
              <a:t>make informed decisions</a:t>
            </a:r>
            <a:r>
              <a:rPr lang="en-US" dirty="0"/>
              <a:t>.</a:t>
            </a:r>
          </a:p>
        </p:txBody>
      </p:sp>
      <p:sp>
        <p:nvSpPr>
          <p:cNvPr id="4" name="Marcador de Posição do Rodapé 3">
            <a:extLst>
              <a:ext uri="{FF2B5EF4-FFF2-40B4-BE49-F238E27FC236}">
                <a16:creationId xmlns:a16="http://schemas.microsoft.com/office/drawing/2014/main" id="{5DB9DFD6-C257-45D0-B8CD-8B34EA33EF9B}"/>
              </a:ext>
            </a:extLst>
          </p:cNvPr>
          <p:cNvSpPr>
            <a:spLocks noGrp="1"/>
          </p:cNvSpPr>
          <p:nvPr>
            <p:ph type="ftr" sz="quarter" idx="11"/>
          </p:nvPr>
        </p:nvSpPr>
        <p:spPr/>
        <p:txBody>
          <a:bodyPr/>
          <a:lstStyle/>
          <a:p>
            <a:r>
              <a:rPr lang="pt-PT"/>
              <a:t>22:03</a:t>
            </a:r>
            <a:endParaRPr lang="pt-PT" dirty="0"/>
          </a:p>
        </p:txBody>
      </p:sp>
      <p:sp>
        <p:nvSpPr>
          <p:cNvPr id="7" name="Marcador de Posição do Número do Diapositivo 6">
            <a:extLst>
              <a:ext uri="{FF2B5EF4-FFF2-40B4-BE49-F238E27FC236}">
                <a16:creationId xmlns:a16="http://schemas.microsoft.com/office/drawing/2014/main" id="{93198058-A892-470A-A42F-63B38CE0F1BD}"/>
              </a:ext>
            </a:extLst>
          </p:cNvPr>
          <p:cNvSpPr>
            <a:spLocks noGrp="1"/>
          </p:cNvSpPr>
          <p:nvPr>
            <p:ph type="sldNum" sz="quarter" idx="12"/>
          </p:nvPr>
        </p:nvSpPr>
        <p:spPr/>
        <p:txBody>
          <a:bodyPr/>
          <a:lstStyle/>
          <a:p>
            <a:fld id="{46D1E6C3-5754-40AE-B0BC-6994FD74F536}" type="slidenum">
              <a:rPr lang="pt-PT" smtClean="0"/>
              <a:pPr/>
              <a:t>28</a:t>
            </a:fld>
            <a:endParaRPr lang="pt-PT" dirty="0"/>
          </a:p>
        </p:txBody>
      </p:sp>
    </p:spTree>
    <p:extLst>
      <p:ext uri="{BB962C8B-B14F-4D97-AF65-F5344CB8AC3E}">
        <p14:creationId xmlns:p14="http://schemas.microsoft.com/office/powerpoint/2010/main" val="284566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pt-PT" b="1" dirty="0"/>
              <a:t>Engineering Requirements</a:t>
            </a:r>
            <a:endParaRPr lang="pt-PT" dirty="0"/>
          </a:p>
        </p:txBody>
      </p:sp>
      <p:sp>
        <p:nvSpPr>
          <p:cNvPr id="5" name="Subtitle 4"/>
          <p:cNvSpPr>
            <a:spLocks noGrp="1"/>
          </p:cNvSpPr>
          <p:nvPr>
            <p:ph type="subTitle" idx="1"/>
          </p:nvPr>
        </p:nvSpPr>
        <p:spPr/>
        <p:txBody>
          <a:bodyPr/>
          <a:lstStyle/>
          <a:p>
            <a:endParaRPr lang="pt-PT"/>
          </a:p>
        </p:txBody>
      </p:sp>
      <p:sp>
        <p:nvSpPr>
          <p:cNvPr id="2" name="Marcador de Posição do Rodapé 1">
            <a:extLst>
              <a:ext uri="{FF2B5EF4-FFF2-40B4-BE49-F238E27FC236}">
                <a16:creationId xmlns:a16="http://schemas.microsoft.com/office/drawing/2014/main" id="{41072D33-B356-4BC0-BAEC-B850B17F4301}"/>
              </a:ext>
            </a:extLst>
          </p:cNvPr>
          <p:cNvSpPr>
            <a:spLocks noGrp="1"/>
          </p:cNvSpPr>
          <p:nvPr>
            <p:ph type="ftr" sz="quarter" idx="11"/>
          </p:nvPr>
        </p:nvSpPr>
        <p:spPr/>
        <p:txBody>
          <a:bodyPr/>
          <a:lstStyle/>
          <a:p>
            <a:r>
              <a:rPr lang="pt-PT"/>
              <a:t>22:03</a:t>
            </a:r>
            <a:endParaRPr lang="pt-PT" dirty="0"/>
          </a:p>
        </p:txBody>
      </p:sp>
      <p:sp>
        <p:nvSpPr>
          <p:cNvPr id="3" name="Marcador de Posição do Número do Diapositivo 2">
            <a:extLst>
              <a:ext uri="{FF2B5EF4-FFF2-40B4-BE49-F238E27FC236}">
                <a16:creationId xmlns:a16="http://schemas.microsoft.com/office/drawing/2014/main" id="{FD32C82E-F23B-4818-A9D8-92FCF242329C}"/>
              </a:ext>
            </a:extLst>
          </p:cNvPr>
          <p:cNvSpPr>
            <a:spLocks noGrp="1"/>
          </p:cNvSpPr>
          <p:nvPr>
            <p:ph type="sldNum" sz="quarter" idx="12"/>
          </p:nvPr>
        </p:nvSpPr>
        <p:spPr/>
        <p:txBody>
          <a:bodyPr/>
          <a:lstStyle/>
          <a:p>
            <a:fld id="{46D1E6C3-5754-40AE-B0BC-6994FD74F536}" type="slidenum">
              <a:rPr lang="pt-PT" smtClean="0"/>
              <a:pPr/>
              <a:t>29</a:t>
            </a:fld>
            <a:endParaRPr lang="pt-PT" dirty="0"/>
          </a:p>
        </p:txBody>
      </p:sp>
    </p:spTree>
    <p:extLst>
      <p:ext uri="{BB962C8B-B14F-4D97-AF65-F5344CB8AC3E}">
        <p14:creationId xmlns:p14="http://schemas.microsoft.com/office/powerpoint/2010/main" val="28309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Sillabus</a:t>
            </a:r>
            <a:endParaRPr lang="en-GB" dirty="0"/>
          </a:p>
        </p:txBody>
      </p:sp>
      <p:sp>
        <p:nvSpPr>
          <p:cNvPr id="3" name="Content Placeholder 2"/>
          <p:cNvSpPr>
            <a:spLocks noGrp="1"/>
          </p:cNvSpPr>
          <p:nvPr>
            <p:ph idx="1"/>
          </p:nvPr>
        </p:nvSpPr>
        <p:spPr/>
        <p:txBody>
          <a:bodyPr>
            <a:normAutofit lnSpcReduction="10000"/>
          </a:bodyPr>
          <a:lstStyle/>
          <a:p>
            <a:r>
              <a:rPr lang="en-US" b="1" dirty="0"/>
              <a:t>Unit</a:t>
            </a:r>
            <a:r>
              <a:rPr lang="pt-PT" b="1" dirty="0"/>
              <a:t> 1</a:t>
            </a:r>
            <a:r>
              <a:rPr lang="pt-PT" dirty="0"/>
              <a:t>: </a:t>
            </a:r>
            <a:r>
              <a:rPr lang="pt-PT" dirty="0" err="1"/>
              <a:t>Introduction</a:t>
            </a:r>
            <a:r>
              <a:rPr lang="pt-PT" dirty="0"/>
              <a:t> </a:t>
            </a:r>
          </a:p>
          <a:p>
            <a:pPr lvl="1"/>
            <a:r>
              <a:rPr lang="en-US" dirty="0"/>
              <a:t>Data definition, data modeling, data formalism, information systems</a:t>
            </a:r>
          </a:p>
          <a:p>
            <a:r>
              <a:rPr lang="pt-PT" b="1" dirty="0" err="1"/>
              <a:t>Unit</a:t>
            </a:r>
            <a:r>
              <a:rPr lang="pt-PT" b="1" dirty="0"/>
              <a:t> 2</a:t>
            </a:r>
            <a:r>
              <a:rPr lang="pt-PT" dirty="0"/>
              <a:t>: </a:t>
            </a:r>
            <a:r>
              <a:rPr lang="pt-PT" dirty="0" err="1"/>
              <a:t>Database</a:t>
            </a:r>
            <a:r>
              <a:rPr lang="pt-PT" dirty="0"/>
              <a:t> </a:t>
            </a:r>
            <a:r>
              <a:rPr lang="pt-PT" dirty="0" err="1"/>
              <a:t>Modeling</a:t>
            </a:r>
            <a:r>
              <a:rPr lang="pt-PT" dirty="0"/>
              <a:t> (Oracle, SQL, …)</a:t>
            </a:r>
            <a:endParaRPr lang="en-US" dirty="0"/>
          </a:p>
          <a:p>
            <a:pPr lvl="1"/>
            <a:r>
              <a:rPr lang="en-US" dirty="0"/>
              <a:t>Entity and relationships diagrams, SQL, DBMS, use in information systems, … </a:t>
            </a:r>
          </a:p>
          <a:p>
            <a:r>
              <a:rPr lang="pt-PT" b="1" dirty="0" err="1"/>
              <a:t>Unit</a:t>
            </a:r>
            <a:r>
              <a:rPr lang="pt-PT" b="1" dirty="0"/>
              <a:t> 3</a:t>
            </a:r>
            <a:r>
              <a:rPr lang="pt-PT" dirty="0"/>
              <a:t>: </a:t>
            </a:r>
            <a:r>
              <a:rPr lang="pt-PT" dirty="0" err="1"/>
              <a:t>Knowledge</a:t>
            </a:r>
            <a:r>
              <a:rPr lang="pt-PT" dirty="0"/>
              <a:t> </a:t>
            </a:r>
            <a:r>
              <a:rPr lang="pt-PT" dirty="0" err="1"/>
              <a:t>Modeling</a:t>
            </a:r>
            <a:r>
              <a:rPr lang="pt-PT" dirty="0"/>
              <a:t> in </a:t>
            </a:r>
            <a:r>
              <a:rPr lang="pt-PT" dirty="0" err="1"/>
              <a:t>Prolog</a:t>
            </a:r>
            <a:r>
              <a:rPr lang="pt-PT" dirty="0"/>
              <a:t> </a:t>
            </a:r>
          </a:p>
          <a:p>
            <a:pPr lvl="1"/>
            <a:r>
              <a:rPr lang="en-US" dirty="0"/>
              <a:t>Logic languages, Inference, Graph theory, Prolog, …</a:t>
            </a:r>
          </a:p>
          <a:p>
            <a:r>
              <a:rPr lang="pt-PT" b="1" dirty="0" err="1"/>
              <a:t>Unit</a:t>
            </a:r>
            <a:r>
              <a:rPr lang="pt-PT" b="1" dirty="0"/>
              <a:t> 4</a:t>
            </a:r>
            <a:r>
              <a:rPr lang="pt-PT" dirty="0"/>
              <a:t>: </a:t>
            </a:r>
            <a:r>
              <a:rPr lang="pt-PT" dirty="0" err="1"/>
              <a:t>Modeling</a:t>
            </a:r>
            <a:r>
              <a:rPr lang="pt-PT" dirty="0"/>
              <a:t> </a:t>
            </a:r>
            <a:r>
              <a:rPr lang="pt-PT" dirty="0" err="1"/>
              <a:t>with</a:t>
            </a:r>
            <a:r>
              <a:rPr lang="pt-PT" dirty="0"/>
              <a:t> “FRAMES”  </a:t>
            </a:r>
            <a:r>
              <a:rPr lang="pt-PT" dirty="0" err="1"/>
              <a:t>and</a:t>
            </a:r>
            <a:r>
              <a:rPr lang="pt-PT" dirty="0"/>
              <a:t> UML</a:t>
            </a:r>
          </a:p>
          <a:p>
            <a:pPr lvl="1"/>
            <a:r>
              <a:rPr lang="pt-PT" dirty="0" err="1"/>
              <a:t>Frames</a:t>
            </a:r>
            <a:r>
              <a:rPr lang="pt-PT" dirty="0"/>
              <a:t>, </a:t>
            </a:r>
            <a:r>
              <a:rPr lang="pt-PT" dirty="0" err="1"/>
              <a:t>events</a:t>
            </a:r>
            <a:r>
              <a:rPr lang="pt-PT" dirty="0"/>
              <a:t>, </a:t>
            </a:r>
            <a:r>
              <a:rPr lang="pt-PT" dirty="0" err="1"/>
              <a:t>Class</a:t>
            </a:r>
            <a:r>
              <a:rPr lang="pt-PT" dirty="0"/>
              <a:t> </a:t>
            </a:r>
            <a:r>
              <a:rPr lang="pt-PT" dirty="0" err="1"/>
              <a:t>diagrams</a:t>
            </a:r>
            <a:r>
              <a:rPr lang="pt-PT" dirty="0"/>
              <a:t>, </a:t>
            </a:r>
            <a:r>
              <a:rPr lang="pt-PT" dirty="0" err="1"/>
              <a:t>Sequence</a:t>
            </a:r>
            <a:r>
              <a:rPr lang="pt-PT" dirty="0"/>
              <a:t> </a:t>
            </a:r>
            <a:r>
              <a:rPr lang="pt-PT" dirty="0" err="1"/>
              <a:t>diagrams</a:t>
            </a:r>
            <a:r>
              <a:rPr lang="pt-PT" dirty="0"/>
              <a:t>,  … </a:t>
            </a:r>
            <a:endParaRPr lang="en-US" dirty="0"/>
          </a:p>
        </p:txBody>
      </p:sp>
      <p:sp>
        <p:nvSpPr>
          <p:cNvPr id="6"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7" name="Marcador de Posição do Rodapé 6">
            <a:extLst>
              <a:ext uri="{FF2B5EF4-FFF2-40B4-BE49-F238E27FC236}">
                <a16:creationId xmlns:a16="http://schemas.microsoft.com/office/drawing/2014/main" id="{4A5A7064-28F6-474E-9FDD-51F1037EF557}"/>
              </a:ext>
            </a:extLst>
          </p:cNvPr>
          <p:cNvSpPr>
            <a:spLocks noGrp="1"/>
          </p:cNvSpPr>
          <p:nvPr>
            <p:ph type="ftr" sz="quarter" idx="11"/>
          </p:nvPr>
        </p:nvSpPr>
        <p:spPr/>
        <p:txBody>
          <a:bodyPr/>
          <a:lstStyle/>
          <a:p>
            <a:r>
              <a:rPr lang="pt-PT"/>
              <a:t>22:03</a:t>
            </a:r>
            <a:endParaRPr lang="pt-PT" dirty="0"/>
          </a:p>
        </p:txBody>
      </p:sp>
      <p:sp>
        <p:nvSpPr>
          <p:cNvPr id="8" name="Marcador de Posição do Número do Diapositivo 7">
            <a:extLst>
              <a:ext uri="{FF2B5EF4-FFF2-40B4-BE49-F238E27FC236}">
                <a16:creationId xmlns:a16="http://schemas.microsoft.com/office/drawing/2014/main" id="{48D47F77-941D-4EB3-8FE2-888052A51262}"/>
              </a:ext>
            </a:extLst>
          </p:cNvPr>
          <p:cNvSpPr>
            <a:spLocks noGrp="1"/>
          </p:cNvSpPr>
          <p:nvPr>
            <p:ph type="sldNum" sz="quarter" idx="12"/>
          </p:nvPr>
        </p:nvSpPr>
        <p:spPr/>
        <p:txBody>
          <a:bodyPr/>
          <a:lstStyle/>
          <a:p>
            <a:fld id="{46D1E6C3-5754-40AE-B0BC-6994FD74F536}" type="slidenum">
              <a:rPr lang="pt-PT" smtClean="0"/>
              <a:pPr/>
              <a:t>3</a:t>
            </a:fld>
            <a:endParaRPr lang="pt-PT" dirty="0"/>
          </a:p>
        </p:txBody>
      </p:sp>
    </p:spTree>
    <p:extLst>
      <p:ext uri="{BB962C8B-B14F-4D97-AF65-F5344CB8AC3E}">
        <p14:creationId xmlns:p14="http://schemas.microsoft.com/office/powerpoint/2010/main" val="2926800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altLang="pt-PT" b="1" dirty="0"/>
              <a:t>Engineering Requirements</a:t>
            </a:r>
            <a:endParaRPr lang="en-US" dirty="0"/>
          </a:p>
        </p:txBody>
      </p:sp>
      <p:sp>
        <p:nvSpPr>
          <p:cNvPr id="19458" name="Rectangle 3"/>
          <p:cNvSpPr>
            <a:spLocks noGrp="1" noChangeArrowheads="1"/>
          </p:cNvSpPr>
          <p:nvPr>
            <p:ph idx="1"/>
          </p:nvPr>
        </p:nvSpPr>
        <p:spPr/>
        <p:txBody>
          <a:bodyPr/>
          <a:lstStyle/>
          <a:p>
            <a:pPr algn="ctr" eaLnBrk="1" hangingPunct="1">
              <a:buFont typeface="Wingdings" panose="05000000000000000000" pitchFamily="2" charset="2"/>
              <a:buNone/>
            </a:pPr>
            <a:endParaRPr lang="en-US" altLang="pt-PT" b="1" dirty="0"/>
          </a:p>
          <a:p>
            <a:pPr algn="ctr" eaLnBrk="1" hangingPunct="1">
              <a:buFont typeface="Wingdings" panose="05000000000000000000" pitchFamily="2" charset="2"/>
              <a:buNone/>
            </a:pPr>
            <a:endParaRPr lang="en-US" altLang="pt-PT" b="1" dirty="0"/>
          </a:p>
          <a:p>
            <a:pPr algn="ctr" eaLnBrk="1" hangingPunct="1">
              <a:buFont typeface="Wingdings" panose="05000000000000000000" pitchFamily="2" charset="2"/>
              <a:buNone/>
            </a:pPr>
            <a:endParaRPr lang="en-US" altLang="pt-PT" b="1" dirty="0"/>
          </a:p>
          <a:p>
            <a:pPr algn="ctr" eaLnBrk="1" hangingPunct="1">
              <a:buFont typeface="Wingdings" panose="05000000000000000000" pitchFamily="2" charset="2"/>
              <a:buNone/>
            </a:pPr>
            <a:endParaRPr lang="en-US" altLang="pt-PT" b="1" dirty="0"/>
          </a:p>
        </p:txBody>
      </p:sp>
      <p:sp>
        <p:nvSpPr>
          <p:cNvPr id="194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80DE3E-3910-4C5D-B9FB-05C2E5146DF3}" type="slidenum">
              <a:rPr lang="en-US" altLang="pt-PT"/>
              <a:pPr/>
              <a:t>30</a:t>
            </a:fld>
            <a:endParaRPr lang="en-US" altLang="pt-PT"/>
          </a:p>
        </p:txBody>
      </p:sp>
      <p:sp>
        <p:nvSpPr>
          <p:cNvPr id="5" name="Content Placeholder 2"/>
          <p:cNvSpPr txBox="1">
            <a:spLocks/>
          </p:cNvSpPr>
          <p:nvPr/>
        </p:nvSpPr>
        <p:spPr>
          <a:xfrm>
            <a:off x="1847528" y="1600200"/>
            <a:ext cx="8568952" cy="499715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highlight>
                  <a:srgbClr val="FFFF00"/>
                </a:highlight>
              </a:rPr>
              <a:t>Specification</a:t>
            </a:r>
            <a:r>
              <a:rPr lang="en-US" dirty="0"/>
              <a:t>: a detailed and exact statement fully describing something to be built. E.g. a table with statements like:</a:t>
            </a:r>
          </a:p>
          <a:p>
            <a:pPr lvl="1"/>
            <a:r>
              <a:rPr lang="en-US" dirty="0"/>
              <a:t>The web app needs Users signup and login with password</a:t>
            </a:r>
          </a:p>
          <a:p>
            <a:pPr lvl="1"/>
            <a:r>
              <a:rPr lang="en-US" dirty="0"/>
              <a:t>Products catalog, basket, sell, …</a:t>
            </a:r>
          </a:p>
          <a:p>
            <a:pPr lvl="1"/>
            <a:r>
              <a:rPr lang="en-US" dirty="0"/>
              <a:t>Should provide several Payment methods</a:t>
            </a:r>
          </a:p>
          <a:p>
            <a:pPr lvl="1"/>
            <a:r>
              <a:rPr lang="en-US" dirty="0"/>
              <a:t>…</a:t>
            </a:r>
          </a:p>
          <a:p>
            <a:pPr marL="0" indent="0">
              <a:buNone/>
            </a:pPr>
            <a:endParaRPr lang="en-US" dirty="0"/>
          </a:p>
          <a:p>
            <a:pPr marL="0" indent="0">
              <a:buNone/>
            </a:pPr>
            <a:r>
              <a:rPr lang="en-US" dirty="0">
                <a:highlight>
                  <a:srgbClr val="FFFF00"/>
                </a:highlight>
              </a:rPr>
              <a:t>Requirements specification</a:t>
            </a:r>
            <a:r>
              <a:rPr lang="en-US" dirty="0"/>
              <a:t>: fully identifies those requirements that the design must satisfy in order to be successful.</a:t>
            </a:r>
          </a:p>
          <a:p>
            <a:pPr marL="0" indent="0">
              <a:buNone/>
            </a:pPr>
            <a:endParaRPr lang="en-US" dirty="0"/>
          </a:p>
          <a:p>
            <a:pPr marL="0" indent="0">
              <a:buNone/>
            </a:pPr>
            <a:endParaRPr lang="en-US" dirty="0"/>
          </a:p>
        </p:txBody>
      </p:sp>
      <p:sp>
        <p:nvSpPr>
          <p:cNvPr id="2" name="Marcador de Posição do Rodapé 1">
            <a:extLst>
              <a:ext uri="{FF2B5EF4-FFF2-40B4-BE49-F238E27FC236}">
                <a16:creationId xmlns:a16="http://schemas.microsoft.com/office/drawing/2014/main" id="{F17A70D1-8BA9-4C8B-BB93-5A8770CE9F2E}"/>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2937205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62F7BD-1A51-468E-ABC0-5A9A3BEF3C98}" type="slidenum">
              <a:rPr lang="en-US" altLang="pt-PT"/>
              <a:pPr/>
              <a:t>31</a:t>
            </a:fld>
            <a:endParaRPr lang="en-US" altLang="pt-PT"/>
          </a:p>
        </p:txBody>
      </p:sp>
      <p:sp>
        <p:nvSpPr>
          <p:cNvPr id="135170" name="AutoShape 2"/>
          <p:cNvSpPr>
            <a:spLocks noGrp="1" noChangeArrowheads="1"/>
          </p:cNvSpPr>
          <p:nvPr>
            <p:ph type="title"/>
          </p:nvPr>
        </p:nvSpPr>
        <p:spPr/>
        <p:txBody>
          <a:bodyPr/>
          <a:lstStyle/>
          <a:p>
            <a:pPr>
              <a:defRPr/>
            </a:pPr>
            <a:r>
              <a:rPr lang="en-US" sz="3200" dirty="0"/>
              <a:t>3.1 Overview of Process [IEEE-STD 1233]</a:t>
            </a:r>
          </a:p>
        </p:txBody>
      </p:sp>
      <p:pic>
        <p:nvPicPr>
          <p:cNvPr id="17412"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6" y="1828801"/>
            <a:ext cx="886777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Posição do Rodapé 1">
            <a:extLst>
              <a:ext uri="{FF2B5EF4-FFF2-40B4-BE49-F238E27FC236}">
                <a16:creationId xmlns:a16="http://schemas.microsoft.com/office/drawing/2014/main" id="{FAFBF97E-0C93-4101-AAE3-F677CFA891ED}"/>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2142181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2D150-05A6-4B32-B377-53FC11D9F06A}"/>
              </a:ext>
            </a:extLst>
          </p:cNvPr>
          <p:cNvSpPr>
            <a:spLocks noGrp="1"/>
          </p:cNvSpPr>
          <p:nvPr>
            <p:ph type="title"/>
          </p:nvPr>
        </p:nvSpPr>
        <p:spPr/>
        <p:txBody>
          <a:bodyPr>
            <a:normAutofit/>
          </a:bodyPr>
          <a:lstStyle/>
          <a:p>
            <a:r>
              <a:rPr lang="en-US" b="1" dirty="0"/>
              <a:t>Guide 1233-1998 - IEEE</a:t>
            </a:r>
            <a:endParaRPr lang="en-US" dirty="0"/>
          </a:p>
        </p:txBody>
      </p:sp>
      <p:sp>
        <p:nvSpPr>
          <p:cNvPr id="3" name="Marcador de Posição de Conteúdo 2">
            <a:extLst>
              <a:ext uri="{FF2B5EF4-FFF2-40B4-BE49-F238E27FC236}">
                <a16:creationId xmlns:a16="http://schemas.microsoft.com/office/drawing/2014/main" id="{7E786506-CDE1-4758-B4B2-165DFDBEE8B9}"/>
              </a:ext>
            </a:extLst>
          </p:cNvPr>
          <p:cNvSpPr>
            <a:spLocks noGrp="1"/>
          </p:cNvSpPr>
          <p:nvPr>
            <p:ph idx="1"/>
          </p:nvPr>
        </p:nvSpPr>
        <p:spPr/>
        <p:txBody>
          <a:bodyPr>
            <a:normAutofit fontScale="92500" lnSpcReduction="10000"/>
          </a:bodyPr>
          <a:lstStyle/>
          <a:p>
            <a:r>
              <a:rPr lang="en-US" dirty="0"/>
              <a:t>Guidance for the development of the set of requirements, System Requirements Specification (</a:t>
            </a:r>
            <a:r>
              <a:rPr lang="en-US" dirty="0" err="1"/>
              <a:t>SyRS</a:t>
            </a:r>
            <a:r>
              <a:rPr lang="en-US" dirty="0"/>
              <a:t>), that will satisfy an expressed need is provided. </a:t>
            </a:r>
          </a:p>
          <a:p>
            <a:r>
              <a:rPr lang="en-US" dirty="0"/>
              <a:t>Developing an </a:t>
            </a:r>
            <a:r>
              <a:rPr lang="en-US" dirty="0" err="1"/>
              <a:t>SyRS</a:t>
            </a:r>
            <a:r>
              <a:rPr lang="en-US" dirty="0"/>
              <a:t> includes the identification, organization, presentation, and modification of the requirements. </a:t>
            </a:r>
          </a:p>
          <a:p>
            <a:r>
              <a:rPr lang="en-US" dirty="0"/>
              <a:t>Also addressed are the conditions for incorporating operational concepts, design constraints, and design configuration requirements into the specification. </a:t>
            </a:r>
          </a:p>
          <a:p>
            <a:r>
              <a:rPr lang="en-US" dirty="0"/>
              <a:t>This guide also covers the necessary characteristics and qualities of individual requirements and the set of all requirements.</a:t>
            </a:r>
          </a:p>
        </p:txBody>
      </p:sp>
      <p:sp>
        <p:nvSpPr>
          <p:cNvPr id="4" name="Marcador de Posição do Rodapé 3">
            <a:extLst>
              <a:ext uri="{FF2B5EF4-FFF2-40B4-BE49-F238E27FC236}">
                <a16:creationId xmlns:a16="http://schemas.microsoft.com/office/drawing/2014/main" id="{E18F8C4C-CB93-4CF8-B01B-6959DC5DE993}"/>
              </a:ext>
            </a:extLst>
          </p:cNvPr>
          <p:cNvSpPr>
            <a:spLocks noGrp="1"/>
          </p:cNvSpPr>
          <p:nvPr>
            <p:ph type="ftr" sz="quarter" idx="11"/>
          </p:nvPr>
        </p:nvSpPr>
        <p:spPr/>
        <p:txBody>
          <a:bodyPr/>
          <a:lstStyle/>
          <a:p>
            <a:fld id="{61950F34-900E-4196-9B8F-9788BD0D4037}" type="datetime10">
              <a:rPr lang="pt-PT" smtClean="0"/>
              <a:pPr/>
              <a:t>12:30</a:t>
            </a:fld>
            <a:endParaRPr lang="pt-PT" dirty="0"/>
          </a:p>
        </p:txBody>
      </p:sp>
      <p:sp>
        <p:nvSpPr>
          <p:cNvPr id="5" name="Marcador de Posição do Número do Diapositivo 4">
            <a:extLst>
              <a:ext uri="{FF2B5EF4-FFF2-40B4-BE49-F238E27FC236}">
                <a16:creationId xmlns:a16="http://schemas.microsoft.com/office/drawing/2014/main" id="{4068F40D-18CC-4FEC-80CF-0EF050644935}"/>
              </a:ext>
            </a:extLst>
          </p:cNvPr>
          <p:cNvSpPr>
            <a:spLocks noGrp="1"/>
          </p:cNvSpPr>
          <p:nvPr>
            <p:ph type="sldNum" sz="quarter" idx="12"/>
          </p:nvPr>
        </p:nvSpPr>
        <p:spPr/>
        <p:txBody>
          <a:bodyPr/>
          <a:lstStyle/>
          <a:p>
            <a:fld id="{46D1E6C3-5754-40AE-B0BC-6994FD74F536}" type="slidenum">
              <a:rPr lang="pt-PT" smtClean="0"/>
              <a:pPr/>
              <a:t>32</a:t>
            </a:fld>
            <a:endParaRPr lang="pt-PT" dirty="0"/>
          </a:p>
        </p:txBody>
      </p:sp>
      <p:sp>
        <p:nvSpPr>
          <p:cNvPr id="6" name="Retângulo 5">
            <a:extLst>
              <a:ext uri="{FF2B5EF4-FFF2-40B4-BE49-F238E27FC236}">
                <a16:creationId xmlns:a16="http://schemas.microsoft.com/office/drawing/2014/main" id="{DBABCBB9-CB5F-4F48-A8B1-0C47AF8E7808}"/>
              </a:ext>
            </a:extLst>
          </p:cNvPr>
          <p:cNvSpPr/>
          <p:nvPr/>
        </p:nvSpPr>
        <p:spPr>
          <a:xfrm>
            <a:off x="5519936" y="6151277"/>
            <a:ext cx="4563622" cy="369332"/>
          </a:xfrm>
          <a:prstGeom prst="rect">
            <a:avLst/>
          </a:prstGeom>
        </p:spPr>
        <p:txBody>
          <a:bodyPr wrap="none">
            <a:spAutoFit/>
          </a:bodyPr>
          <a:lstStyle/>
          <a:p>
            <a:r>
              <a:rPr lang="en-US" u="sng" dirty="0">
                <a:hlinkClick r:id="rId2"/>
              </a:rPr>
              <a:t>https://ieeexplore.ieee.org/document/741940</a:t>
            </a:r>
            <a:endParaRPr lang="en-US" u="sng" dirty="0"/>
          </a:p>
        </p:txBody>
      </p:sp>
    </p:spTree>
    <p:extLst>
      <p:ext uri="{BB962C8B-B14F-4D97-AF65-F5344CB8AC3E}">
        <p14:creationId xmlns:p14="http://schemas.microsoft.com/office/powerpoint/2010/main" val="339444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normAutofit fontScale="92500" lnSpcReduction="20000"/>
          </a:bodyPr>
          <a:lstStyle/>
          <a:p>
            <a:pPr eaLnBrk="1" hangingPunct="1">
              <a:buFont typeface="Wingdings" panose="05000000000000000000" pitchFamily="2" charset="2"/>
              <a:buNone/>
            </a:pPr>
            <a:r>
              <a:rPr lang="en-US" altLang="pt-PT" dirty="0">
                <a:highlight>
                  <a:srgbClr val="FFFF00"/>
                </a:highlight>
              </a:rPr>
              <a:t>Marketing Requirement</a:t>
            </a:r>
            <a:r>
              <a:rPr lang="en-US" altLang="pt-PT" dirty="0"/>
              <a:t>: </a:t>
            </a:r>
          </a:p>
          <a:p>
            <a:pPr lvl="1"/>
            <a:r>
              <a:rPr lang="en-US" altLang="pt-PT" dirty="0"/>
              <a:t>Identified needs from customers</a:t>
            </a:r>
          </a:p>
          <a:p>
            <a:pPr eaLnBrk="1" hangingPunct="1">
              <a:buFont typeface="Wingdings" panose="05000000000000000000" pitchFamily="2" charset="2"/>
              <a:buNone/>
            </a:pPr>
            <a:endParaRPr lang="en-US" altLang="pt-PT" dirty="0"/>
          </a:p>
          <a:p>
            <a:pPr eaLnBrk="1" hangingPunct="1">
              <a:buFont typeface="Wingdings" panose="05000000000000000000" pitchFamily="2" charset="2"/>
              <a:buNone/>
            </a:pPr>
            <a:endParaRPr lang="en-US" altLang="pt-PT" dirty="0"/>
          </a:p>
          <a:p>
            <a:pPr eaLnBrk="1" hangingPunct="1">
              <a:buFont typeface="Wingdings" panose="05000000000000000000" pitchFamily="2" charset="2"/>
              <a:buNone/>
            </a:pPr>
            <a:r>
              <a:rPr lang="en-US" altLang="pt-PT" dirty="0">
                <a:highlight>
                  <a:srgbClr val="FFFF00"/>
                </a:highlight>
              </a:rPr>
              <a:t>Engineering Requirement</a:t>
            </a:r>
            <a:r>
              <a:rPr lang="en-US" altLang="pt-PT" dirty="0"/>
              <a:t>:</a:t>
            </a:r>
          </a:p>
          <a:p>
            <a:pPr lvl="1"/>
            <a:r>
              <a:rPr lang="en-US" altLang="pt-PT" dirty="0"/>
              <a:t>Short statements that address a technical need of the design</a:t>
            </a:r>
          </a:p>
          <a:p>
            <a:pPr eaLnBrk="1" hangingPunct="1">
              <a:buFont typeface="Wingdings" panose="05000000000000000000" pitchFamily="2" charset="2"/>
              <a:buNone/>
            </a:pPr>
            <a:endParaRPr lang="en-US" altLang="pt-PT" dirty="0"/>
          </a:p>
          <a:p>
            <a:pPr eaLnBrk="1" hangingPunct="1">
              <a:buFont typeface="Wingdings" panose="05000000000000000000" pitchFamily="2" charset="2"/>
              <a:buNone/>
            </a:pPr>
            <a:endParaRPr lang="en-US" altLang="pt-PT" dirty="0"/>
          </a:p>
          <a:p>
            <a:pPr eaLnBrk="1" hangingPunct="1">
              <a:buFont typeface="Wingdings" panose="05000000000000000000" pitchFamily="2" charset="2"/>
              <a:buNone/>
            </a:pPr>
            <a:r>
              <a:rPr lang="en-US" altLang="pt-PT" dirty="0">
                <a:highlight>
                  <a:srgbClr val="FFFF00"/>
                </a:highlight>
              </a:rPr>
              <a:t>Requirements Specification</a:t>
            </a:r>
            <a:r>
              <a:rPr lang="en-US" altLang="pt-PT" dirty="0"/>
              <a:t>:</a:t>
            </a:r>
          </a:p>
          <a:p>
            <a:pPr lvl="1"/>
            <a:r>
              <a:rPr lang="en-US" dirty="0"/>
              <a:t>fully identifies those requirements that the design must satisfy in order to be successful</a:t>
            </a:r>
            <a:endParaRPr lang="en-US" altLang="pt-PT" dirty="0"/>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302010-4B09-411F-AB21-DAB08075DC4D}" type="slidenum">
              <a:rPr lang="en-US" altLang="pt-PT"/>
              <a:pPr/>
              <a:t>33</a:t>
            </a:fld>
            <a:endParaRPr lang="en-US" altLang="pt-PT"/>
          </a:p>
        </p:txBody>
      </p:sp>
      <p:sp>
        <p:nvSpPr>
          <p:cNvPr id="27650" name="AutoShape 2"/>
          <p:cNvSpPr>
            <a:spLocks noGrp="1" noChangeArrowheads="1"/>
          </p:cNvSpPr>
          <p:nvPr>
            <p:ph type="title"/>
          </p:nvPr>
        </p:nvSpPr>
        <p:spPr/>
        <p:txBody>
          <a:bodyPr/>
          <a:lstStyle/>
          <a:p>
            <a:pPr>
              <a:defRPr/>
            </a:pPr>
            <a:r>
              <a:rPr lang="en-US"/>
              <a:t>Definitions</a:t>
            </a:r>
          </a:p>
        </p:txBody>
      </p:sp>
      <p:sp>
        <p:nvSpPr>
          <p:cNvPr id="2" name="Marcador de Posição do Rodapé 1">
            <a:extLst>
              <a:ext uri="{FF2B5EF4-FFF2-40B4-BE49-F238E27FC236}">
                <a16:creationId xmlns:a16="http://schemas.microsoft.com/office/drawing/2014/main" id="{DB06DC25-95BA-463B-81CB-DA5A7F9BFFDD}"/>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747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normAutofit fontScale="70000" lnSpcReduction="20000"/>
          </a:bodyPr>
          <a:lstStyle/>
          <a:p>
            <a:pPr eaLnBrk="1" hangingPunct="1">
              <a:buFont typeface="Wingdings" panose="05000000000000000000" pitchFamily="2" charset="2"/>
              <a:buNone/>
            </a:pPr>
            <a:r>
              <a:rPr lang="en-US" altLang="pt-PT" dirty="0"/>
              <a:t>1) </a:t>
            </a:r>
            <a:r>
              <a:rPr lang="en-US" altLang="pt-PT" u="sng" dirty="0">
                <a:highlight>
                  <a:srgbClr val="FFFF00"/>
                </a:highlight>
              </a:rPr>
              <a:t>Abstract</a:t>
            </a:r>
            <a:r>
              <a:rPr lang="en-US" altLang="pt-PT" dirty="0"/>
              <a:t>: The requirement should specify </a:t>
            </a:r>
            <a:r>
              <a:rPr lang="en-US" altLang="pt-PT" b="1" u="sng" dirty="0"/>
              <a:t>what</a:t>
            </a:r>
            <a:r>
              <a:rPr lang="en-US" altLang="pt-PT" dirty="0"/>
              <a:t> a system will do, not </a:t>
            </a:r>
            <a:r>
              <a:rPr lang="en-US" altLang="pt-PT" b="1" u="sng" dirty="0"/>
              <a:t>how</a:t>
            </a:r>
            <a:r>
              <a:rPr lang="en-US" altLang="pt-PT" dirty="0"/>
              <a:t> it will be implemented.</a:t>
            </a:r>
          </a:p>
          <a:p>
            <a:pPr eaLnBrk="1" hangingPunct="1">
              <a:buFont typeface="Wingdings" panose="05000000000000000000" pitchFamily="2" charset="2"/>
              <a:buNone/>
            </a:pPr>
            <a:endParaRPr lang="en-US" altLang="pt-PT" dirty="0"/>
          </a:p>
          <a:p>
            <a:pPr eaLnBrk="1" hangingPunct="1">
              <a:buFont typeface="Wingdings" panose="05000000000000000000" pitchFamily="2" charset="2"/>
              <a:buNone/>
            </a:pPr>
            <a:r>
              <a:rPr lang="en-US" altLang="pt-PT" dirty="0"/>
              <a:t>2) </a:t>
            </a:r>
            <a:r>
              <a:rPr lang="en-US" altLang="pt-PT" u="sng" dirty="0">
                <a:highlight>
                  <a:srgbClr val="FFFF00"/>
                </a:highlight>
              </a:rPr>
              <a:t>Verifiable</a:t>
            </a:r>
            <a:r>
              <a:rPr lang="en-US" altLang="pt-PT" dirty="0"/>
              <a:t>: there should be a way </a:t>
            </a:r>
            <a:r>
              <a:rPr lang="en-US" altLang="pt-PT" b="1" dirty="0"/>
              <a:t>to measure or demonstrate</a:t>
            </a:r>
            <a:r>
              <a:rPr lang="en-US" altLang="pt-PT" dirty="0"/>
              <a:t> that the requirement is met in the final system realization. Doing so allows the system to be tested and verified against the requirements. If there is no way to verify that a requirement is met, then it should not be a requirement. Verifiability is used to answer the question “are we building the system correctly?”</a:t>
            </a:r>
          </a:p>
          <a:p>
            <a:pPr eaLnBrk="1" hangingPunct="1">
              <a:buFont typeface="Wingdings" panose="05000000000000000000" pitchFamily="2" charset="2"/>
              <a:buNone/>
            </a:pPr>
            <a:endParaRPr lang="en-US" altLang="pt-PT" dirty="0"/>
          </a:p>
          <a:p>
            <a:pPr>
              <a:buNone/>
            </a:pPr>
            <a:r>
              <a:rPr lang="en-US" altLang="pt-PT" dirty="0"/>
              <a:t>3) </a:t>
            </a:r>
            <a:r>
              <a:rPr lang="en-US" altLang="pt-PT" u="sng" dirty="0">
                <a:highlight>
                  <a:srgbClr val="FFFF00"/>
                </a:highlight>
              </a:rPr>
              <a:t>Unambiguous</a:t>
            </a:r>
            <a:r>
              <a:rPr lang="en-US" altLang="pt-PT" dirty="0"/>
              <a:t>: Each requirement should have a </a:t>
            </a:r>
            <a:r>
              <a:rPr lang="en-US" altLang="pt-PT" b="1" dirty="0"/>
              <a:t>single unambiguous meaning</a:t>
            </a:r>
            <a:r>
              <a:rPr lang="en-US" altLang="pt-PT" dirty="0"/>
              <a:t> and be stated with </a:t>
            </a:r>
            <a:r>
              <a:rPr lang="en-US" altLang="pt-PT" u="sng" dirty="0"/>
              <a:t>short complete sentences</a:t>
            </a:r>
            <a:r>
              <a:rPr lang="en-US" altLang="pt-PT" dirty="0"/>
              <a:t>.</a:t>
            </a:r>
          </a:p>
          <a:p>
            <a:pPr>
              <a:buNone/>
            </a:pPr>
            <a:endParaRPr lang="en-US" altLang="pt-PT" dirty="0"/>
          </a:p>
          <a:p>
            <a:pPr>
              <a:buNone/>
            </a:pPr>
            <a:r>
              <a:rPr lang="en-US" altLang="pt-PT" dirty="0"/>
              <a:t>4) </a:t>
            </a:r>
            <a:r>
              <a:rPr lang="en-US" altLang="pt-PT" u="sng" dirty="0">
                <a:highlight>
                  <a:srgbClr val="FFFF00"/>
                </a:highlight>
              </a:rPr>
              <a:t>Traceable</a:t>
            </a:r>
            <a:r>
              <a:rPr lang="en-US" altLang="pt-PT" dirty="0"/>
              <a:t>: Requirements should be </a:t>
            </a:r>
            <a:r>
              <a:rPr lang="en-US" altLang="pt-PT" b="1" dirty="0"/>
              <a:t>traceable marketing requirements</a:t>
            </a:r>
            <a:r>
              <a:rPr lang="en-US" altLang="pt-PT" dirty="0"/>
              <a:t>. If the design doesn’t satisfy the customer’s needs, it won’t be successful.</a:t>
            </a:r>
          </a:p>
          <a:p>
            <a:pPr eaLnBrk="1" hangingPunct="1">
              <a:buFont typeface="Wingdings" panose="05000000000000000000" pitchFamily="2" charset="2"/>
              <a:buNone/>
            </a:pPr>
            <a:endParaRPr lang="en-US" altLang="pt-PT" dirty="0"/>
          </a:p>
        </p:txBody>
      </p:sp>
      <p:sp>
        <p:nvSpPr>
          <p:cNvPr id="204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74007C-8CD3-44A4-B6DD-ACB664FBBEF5}" type="slidenum">
              <a:rPr lang="en-US" altLang="pt-PT"/>
              <a:pPr/>
              <a:t>34</a:t>
            </a:fld>
            <a:endParaRPr lang="en-US" altLang="pt-PT"/>
          </a:p>
        </p:txBody>
      </p:sp>
      <p:sp>
        <p:nvSpPr>
          <p:cNvPr id="28674" name="AutoShape 2"/>
          <p:cNvSpPr>
            <a:spLocks noGrp="1" noChangeArrowheads="1"/>
          </p:cNvSpPr>
          <p:nvPr>
            <p:ph type="title"/>
          </p:nvPr>
        </p:nvSpPr>
        <p:spPr/>
        <p:txBody>
          <a:bodyPr/>
          <a:lstStyle/>
          <a:p>
            <a:pPr>
              <a:defRPr/>
            </a:pPr>
            <a:r>
              <a:rPr lang="en-US" sz="3200"/>
              <a:t>Engineering Requirement Properties</a:t>
            </a:r>
          </a:p>
        </p:txBody>
      </p:sp>
      <p:sp>
        <p:nvSpPr>
          <p:cNvPr id="2" name="Marcador de Posição do Rodapé 1">
            <a:extLst>
              <a:ext uri="{FF2B5EF4-FFF2-40B4-BE49-F238E27FC236}">
                <a16:creationId xmlns:a16="http://schemas.microsoft.com/office/drawing/2014/main" id="{C92923AA-932D-40BC-B982-0DEBB953159B}"/>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3111342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981200" y="1600201"/>
            <a:ext cx="8229600" cy="2908920"/>
          </a:xfrm>
        </p:spPr>
        <p:txBody>
          <a:bodyPr>
            <a:normAutofit fontScale="85000" lnSpcReduction="20000"/>
          </a:bodyPr>
          <a:lstStyle/>
          <a:p>
            <a:pPr eaLnBrk="1" hangingPunct="1">
              <a:buFont typeface="Wingdings" panose="05000000000000000000" pitchFamily="2" charset="2"/>
              <a:buNone/>
            </a:pPr>
            <a:r>
              <a:rPr lang="en-US" altLang="pt-PT" dirty="0"/>
              <a:t>Does the following requirement meet the four desirable properties? (abstract, verifiable, unambiguous, traceable)</a:t>
            </a:r>
          </a:p>
          <a:p>
            <a:pPr eaLnBrk="1" hangingPunct="1">
              <a:buFont typeface="Wingdings" panose="05000000000000000000" pitchFamily="2" charset="2"/>
              <a:buNone/>
            </a:pPr>
            <a:endParaRPr lang="en-US" altLang="pt-PT" dirty="0"/>
          </a:p>
          <a:p>
            <a:pPr algn="ctr" eaLnBrk="1" hangingPunct="1">
              <a:buFont typeface="Wingdings" panose="05000000000000000000" pitchFamily="2" charset="2"/>
              <a:buNone/>
            </a:pPr>
            <a:r>
              <a:rPr lang="en-US" altLang="pt-PT" i="1" dirty="0"/>
              <a:t>“The robot must have an average forward speed of 0.5 feet/sec, a top speed of at least one foot/sec, and the ability to accelerate from standstill to the average speed in under one second.”</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F3A206-557F-41F5-A9EA-EE302232F45B}" type="slidenum">
              <a:rPr lang="en-US" altLang="pt-PT"/>
              <a:pPr/>
              <a:t>35</a:t>
            </a:fld>
            <a:endParaRPr lang="en-US" altLang="pt-PT"/>
          </a:p>
        </p:txBody>
      </p:sp>
      <p:sp>
        <p:nvSpPr>
          <p:cNvPr id="67586" name="AutoShape 2"/>
          <p:cNvSpPr>
            <a:spLocks noGrp="1" noChangeArrowheads="1"/>
          </p:cNvSpPr>
          <p:nvPr>
            <p:ph type="title"/>
          </p:nvPr>
        </p:nvSpPr>
        <p:spPr/>
        <p:txBody>
          <a:bodyPr/>
          <a:lstStyle/>
          <a:p>
            <a:pPr>
              <a:defRPr/>
            </a:pPr>
            <a:r>
              <a:rPr lang="en-US"/>
              <a:t>Example</a:t>
            </a:r>
          </a:p>
        </p:txBody>
      </p:sp>
      <p:sp>
        <p:nvSpPr>
          <p:cNvPr id="2" name="Rectangle 1"/>
          <p:cNvSpPr/>
          <p:nvPr/>
        </p:nvSpPr>
        <p:spPr>
          <a:xfrm>
            <a:off x="1739516" y="4771017"/>
            <a:ext cx="8712968" cy="1323439"/>
          </a:xfrm>
          <a:prstGeom prst="rect">
            <a:avLst/>
          </a:prstGeom>
        </p:spPr>
        <p:txBody>
          <a:bodyPr wrap="square">
            <a:spAutoFit/>
          </a:bodyPr>
          <a:lstStyle/>
          <a:p>
            <a:r>
              <a:rPr lang="en-US" altLang="pt-PT" sz="1600" dirty="0"/>
              <a:t>1) Abstractness: </a:t>
            </a:r>
            <a:r>
              <a:rPr lang="en-US" altLang="pt-PT" sz="1600" dirty="0">
                <a:solidFill>
                  <a:srgbClr val="FF0000"/>
                </a:solidFill>
              </a:rPr>
              <a:t>YES</a:t>
            </a:r>
            <a:r>
              <a:rPr lang="en-US" altLang="pt-PT" sz="1600" dirty="0"/>
              <a:t> (we state what we need, not how we will implement them) </a:t>
            </a:r>
          </a:p>
          <a:p>
            <a:r>
              <a:rPr lang="en-US" altLang="pt-PT" sz="1600" dirty="0"/>
              <a:t>2) Verifiable: </a:t>
            </a:r>
            <a:r>
              <a:rPr lang="en-US" altLang="pt-PT" sz="1600" dirty="0">
                <a:solidFill>
                  <a:srgbClr val="FF0000"/>
                </a:solidFill>
              </a:rPr>
              <a:t>YES</a:t>
            </a:r>
            <a:r>
              <a:rPr lang="en-US" altLang="pt-PT" sz="1600" dirty="0"/>
              <a:t> (we can observe and measure speed and acceleration during testing phase)</a:t>
            </a:r>
          </a:p>
          <a:p>
            <a:pPr>
              <a:buNone/>
            </a:pPr>
            <a:r>
              <a:rPr lang="en-US" altLang="pt-PT" sz="1600" dirty="0"/>
              <a:t>3) Unambiguous: </a:t>
            </a:r>
            <a:r>
              <a:rPr lang="en-US" altLang="pt-PT" sz="1600" dirty="0">
                <a:solidFill>
                  <a:srgbClr val="FF0000"/>
                </a:solidFill>
              </a:rPr>
              <a:t>YES</a:t>
            </a:r>
            <a:r>
              <a:rPr lang="en-US" altLang="pt-PT" sz="1600" dirty="0"/>
              <a:t> (it gives clear bounds for speed and acceleration)</a:t>
            </a:r>
          </a:p>
          <a:p>
            <a:pPr>
              <a:buNone/>
            </a:pPr>
            <a:r>
              <a:rPr lang="en-US" altLang="pt-PT" sz="1600" dirty="0"/>
              <a:t>4) Traceable: </a:t>
            </a:r>
            <a:r>
              <a:rPr lang="en-US" altLang="pt-PT" sz="1600" dirty="0">
                <a:solidFill>
                  <a:srgbClr val="FF0000"/>
                </a:solidFill>
              </a:rPr>
              <a:t>YES/NO?</a:t>
            </a:r>
            <a:r>
              <a:rPr lang="en-US" altLang="pt-PT" sz="1600" dirty="0"/>
              <a:t>   (not enough information, we need to read the marketing requirements or customer’s needs).</a:t>
            </a:r>
          </a:p>
        </p:txBody>
      </p:sp>
      <p:sp>
        <p:nvSpPr>
          <p:cNvPr id="3" name="Marcador de Posição do Rodapé 2">
            <a:extLst>
              <a:ext uri="{FF2B5EF4-FFF2-40B4-BE49-F238E27FC236}">
                <a16:creationId xmlns:a16="http://schemas.microsoft.com/office/drawing/2014/main" id="{EC9C3F44-2845-4CAF-A655-664659C8DF45}"/>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1862892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1981200" y="1600201"/>
            <a:ext cx="8229600" cy="1828800"/>
          </a:xfrm>
        </p:spPr>
        <p:txBody>
          <a:bodyPr>
            <a:normAutofit fontScale="70000" lnSpcReduction="20000"/>
          </a:bodyPr>
          <a:lstStyle/>
          <a:p>
            <a:pPr eaLnBrk="1" hangingPunct="1">
              <a:buFont typeface="Wingdings" panose="05000000000000000000" pitchFamily="2" charset="2"/>
              <a:buNone/>
            </a:pPr>
            <a:r>
              <a:rPr lang="en-US" altLang="pt-PT" dirty="0"/>
              <a:t>Does the following requirement meet the four desirable properties? (abstract, unambiguous, verifiable, traceable)</a:t>
            </a:r>
          </a:p>
          <a:p>
            <a:pPr eaLnBrk="1" hangingPunct="1">
              <a:buFont typeface="Wingdings" panose="05000000000000000000" pitchFamily="2" charset="2"/>
              <a:buNone/>
            </a:pPr>
            <a:endParaRPr lang="en-US" altLang="pt-PT" dirty="0"/>
          </a:p>
          <a:p>
            <a:pPr algn="ctr" eaLnBrk="1" hangingPunct="1">
              <a:buFont typeface="Wingdings" panose="05000000000000000000" pitchFamily="2" charset="2"/>
              <a:buNone/>
            </a:pPr>
            <a:r>
              <a:rPr lang="en-US" altLang="pt-PT" i="1" dirty="0"/>
              <a:t>“The robot must employ IR sensors to sense its external environment and navigate autonomously with a battery life of one hour.”</a:t>
            </a:r>
          </a:p>
        </p:txBody>
      </p:sp>
      <p:sp>
        <p:nvSpPr>
          <p:cNvPr id="235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A245F5-39A6-4C7A-8AB4-56329129500F}" type="slidenum">
              <a:rPr lang="en-US" altLang="pt-PT"/>
              <a:pPr/>
              <a:t>36</a:t>
            </a:fld>
            <a:endParaRPr lang="en-US" altLang="pt-PT"/>
          </a:p>
        </p:txBody>
      </p:sp>
      <p:sp>
        <p:nvSpPr>
          <p:cNvPr id="93186" name="AutoShape 2"/>
          <p:cNvSpPr>
            <a:spLocks noGrp="1" noChangeArrowheads="1"/>
          </p:cNvSpPr>
          <p:nvPr>
            <p:ph type="title"/>
          </p:nvPr>
        </p:nvSpPr>
        <p:spPr/>
        <p:txBody>
          <a:bodyPr/>
          <a:lstStyle/>
          <a:p>
            <a:pPr>
              <a:defRPr/>
            </a:pPr>
            <a:r>
              <a:rPr lang="en-US"/>
              <a:t>Example</a:t>
            </a:r>
          </a:p>
        </p:txBody>
      </p:sp>
      <p:sp>
        <p:nvSpPr>
          <p:cNvPr id="5" name="Rectangle 4"/>
          <p:cNvSpPr/>
          <p:nvPr/>
        </p:nvSpPr>
        <p:spPr>
          <a:xfrm>
            <a:off x="1739516" y="3284984"/>
            <a:ext cx="8712968" cy="1815882"/>
          </a:xfrm>
          <a:prstGeom prst="rect">
            <a:avLst/>
          </a:prstGeom>
        </p:spPr>
        <p:txBody>
          <a:bodyPr wrap="square">
            <a:spAutoFit/>
          </a:bodyPr>
          <a:lstStyle/>
          <a:p>
            <a:r>
              <a:rPr lang="en-US" altLang="pt-PT" sz="1600" dirty="0"/>
              <a:t>1) Abstractness: </a:t>
            </a:r>
            <a:r>
              <a:rPr lang="en-US" altLang="pt-PT" sz="1600" dirty="0">
                <a:solidFill>
                  <a:srgbClr val="FF0000"/>
                </a:solidFill>
              </a:rPr>
              <a:t>NO </a:t>
            </a:r>
            <a:r>
              <a:rPr lang="en-US" altLang="pt-PT" sz="1600" dirty="0"/>
              <a:t>(it already identifies parts of the solution, in terms of type of sensors and the need for batteries) </a:t>
            </a:r>
          </a:p>
          <a:p>
            <a:r>
              <a:rPr lang="en-US" altLang="pt-PT" sz="1600" dirty="0"/>
              <a:t>2) Verifiable: </a:t>
            </a:r>
            <a:r>
              <a:rPr lang="en-US" altLang="pt-PT" sz="1600" dirty="0">
                <a:solidFill>
                  <a:srgbClr val="FF0000"/>
                </a:solidFill>
              </a:rPr>
              <a:t>NO</a:t>
            </a:r>
            <a:r>
              <a:rPr lang="en-US" altLang="pt-PT" sz="1600" dirty="0"/>
              <a:t> (because it is ambiguous, therefore, we don’t know exactly what to verify)</a:t>
            </a:r>
          </a:p>
          <a:p>
            <a:pPr>
              <a:buNone/>
            </a:pPr>
            <a:r>
              <a:rPr lang="en-US" altLang="pt-PT" sz="1600" dirty="0"/>
              <a:t>3) Unambiguous: </a:t>
            </a:r>
            <a:r>
              <a:rPr lang="en-US" altLang="pt-PT" sz="1600" dirty="0">
                <a:solidFill>
                  <a:srgbClr val="FF0000"/>
                </a:solidFill>
              </a:rPr>
              <a:t>NO</a:t>
            </a:r>
            <a:r>
              <a:rPr lang="en-US" altLang="pt-PT" sz="1600" dirty="0"/>
              <a:t> (should specify what autonomy means; in terms the operating period, is it exactly 1 hour, or more is acceptable?)</a:t>
            </a:r>
          </a:p>
          <a:p>
            <a:pPr>
              <a:buNone/>
            </a:pPr>
            <a:r>
              <a:rPr lang="en-US" altLang="pt-PT" sz="1600" dirty="0"/>
              <a:t>4) Traceable: </a:t>
            </a:r>
            <a:r>
              <a:rPr lang="en-US" altLang="pt-PT" sz="1600" dirty="0">
                <a:solidFill>
                  <a:srgbClr val="FF0000"/>
                </a:solidFill>
              </a:rPr>
              <a:t>YES/NO?</a:t>
            </a:r>
            <a:r>
              <a:rPr lang="en-US" altLang="pt-PT" sz="1600" dirty="0"/>
              <a:t>   (not enough information, we need to read the marketing requirements or customer’s needs).</a:t>
            </a:r>
          </a:p>
        </p:txBody>
      </p:sp>
      <p:sp>
        <p:nvSpPr>
          <p:cNvPr id="2" name="Rectangle 1"/>
          <p:cNvSpPr/>
          <p:nvPr/>
        </p:nvSpPr>
        <p:spPr>
          <a:xfrm>
            <a:off x="1981200" y="5277596"/>
            <a:ext cx="7643192" cy="646331"/>
          </a:xfrm>
          <a:prstGeom prst="rect">
            <a:avLst/>
          </a:prstGeom>
        </p:spPr>
        <p:txBody>
          <a:bodyPr wrap="square">
            <a:spAutoFit/>
          </a:bodyPr>
          <a:lstStyle/>
          <a:p>
            <a:pPr algn="ctr"/>
            <a:r>
              <a:rPr lang="en-US" altLang="pt-PT" i="1" dirty="0"/>
              <a:t>Correct one: “The robot must navigate autonomously, with the aid of only landmarks in the specified environment, for a period of at least one hour.”</a:t>
            </a:r>
          </a:p>
        </p:txBody>
      </p:sp>
      <p:sp>
        <p:nvSpPr>
          <p:cNvPr id="3" name="Marcador de Posição do Rodapé 2">
            <a:extLst>
              <a:ext uri="{FF2B5EF4-FFF2-40B4-BE49-F238E27FC236}">
                <a16:creationId xmlns:a16="http://schemas.microsoft.com/office/drawing/2014/main" id="{E5A41483-A060-4E54-9256-517F3380608C}"/>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4039887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981200" y="1600202"/>
            <a:ext cx="8229600" cy="2548879"/>
          </a:xfrm>
        </p:spPr>
        <p:txBody>
          <a:bodyPr>
            <a:normAutofit fontScale="85000" lnSpcReduction="20000"/>
          </a:bodyPr>
          <a:lstStyle/>
          <a:p>
            <a:pPr eaLnBrk="1" hangingPunct="1"/>
            <a:r>
              <a:rPr lang="en-US" altLang="pt-PT" dirty="0"/>
              <a:t>IMPORTANT –  The requirements of your project must also be REALISTIC.</a:t>
            </a:r>
          </a:p>
          <a:p>
            <a:pPr eaLnBrk="1" hangingPunct="1"/>
            <a:r>
              <a:rPr lang="en-US" altLang="pt-PT" dirty="0"/>
              <a:t>=&gt; You need to demonstrate that the target you have selected is </a:t>
            </a:r>
            <a:r>
              <a:rPr lang="en-US" altLang="pt-PT" u="sng" dirty="0"/>
              <a:t>technically feasible</a:t>
            </a:r>
            <a:r>
              <a:rPr lang="en-US" altLang="pt-PT" dirty="0"/>
              <a:t>.</a:t>
            </a:r>
          </a:p>
          <a:p>
            <a:pPr marL="0" indent="0">
              <a:buNone/>
            </a:pPr>
            <a:endParaRPr lang="en-US" altLang="pt-PT" dirty="0"/>
          </a:p>
          <a:p>
            <a:pPr marL="0" indent="0">
              <a:buNone/>
            </a:pPr>
            <a:r>
              <a:rPr lang="en-US" altLang="pt-PT" dirty="0"/>
              <a:t>“The robot should move at speed of 1 000 000 km/h”</a:t>
            </a:r>
          </a:p>
        </p:txBody>
      </p:sp>
      <p:sp>
        <p:nvSpPr>
          <p:cNvPr id="245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5C742E-0CAC-4CF3-AE8E-D0807D94F4B4}" type="slidenum">
              <a:rPr lang="en-US" altLang="pt-PT"/>
              <a:pPr/>
              <a:t>37</a:t>
            </a:fld>
            <a:endParaRPr lang="en-US" altLang="pt-PT"/>
          </a:p>
        </p:txBody>
      </p:sp>
      <p:sp>
        <p:nvSpPr>
          <p:cNvPr id="69634" name="AutoShape 2"/>
          <p:cNvSpPr>
            <a:spLocks noGrp="1" noChangeArrowheads="1"/>
          </p:cNvSpPr>
          <p:nvPr>
            <p:ph type="title"/>
          </p:nvPr>
        </p:nvSpPr>
        <p:spPr/>
        <p:txBody>
          <a:bodyPr/>
          <a:lstStyle/>
          <a:p>
            <a:pPr>
              <a:defRPr/>
            </a:pPr>
            <a:r>
              <a:rPr lang="en-US" dirty="0"/>
              <a:t>A Fifth Property - Realism</a:t>
            </a:r>
          </a:p>
        </p:txBody>
      </p:sp>
      <p:sp>
        <p:nvSpPr>
          <p:cNvPr id="5" name="Rectangle 4"/>
          <p:cNvSpPr/>
          <p:nvPr/>
        </p:nvSpPr>
        <p:spPr>
          <a:xfrm>
            <a:off x="1847528" y="4344775"/>
            <a:ext cx="8712968" cy="1323439"/>
          </a:xfrm>
          <a:prstGeom prst="rect">
            <a:avLst/>
          </a:prstGeom>
        </p:spPr>
        <p:txBody>
          <a:bodyPr wrap="square">
            <a:spAutoFit/>
          </a:bodyPr>
          <a:lstStyle/>
          <a:p>
            <a:r>
              <a:rPr lang="en-US" altLang="pt-PT" sz="1600" dirty="0"/>
              <a:t>1) Abstractness: </a:t>
            </a:r>
            <a:r>
              <a:rPr lang="en-US" altLang="pt-PT" sz="1600" dirty="0">
                <a:solidFill>
                  <a:srgbClr val="FF0000"/>
                </a:solidFill>
              </a:rPr>
              <a:t>YES </a:t>
            </a:r>
            <a:endParaRPr lang="en-US" altLang="pt-PT" sz="1600" dirty="0"/>
          </a:p>
          <a:p>
            <a:r>
              <a:rPr lang="en-US" altLang="pt-PT" sz="1600" dirty="0"/>
              <a:t>2) Verifiable: </a:t>
            </a:r>
            <a:r>
              <a:rPr lang="en-US" altLang="pt-PT" sz="1600" dirty="0">
                <a:solidFill>
                  <a:srgbClr val="FF0000"/>
                </a:solidFill>
              </a:rPr>
              <a:t>YES</a:t>
            </a:r>
            <a:endParaRPr lang="en-US" altLang="pt-PT" sz="1600" dirty="0"/>
          </a:p>
          <a:p>
            <a:pPr>
              <a:buNone/>
            </a:pPr>
            <a:r>
              <a:rPr lang="en-US" altLang="pt-PT" sz="1600" dirty="0"/>
              <a:t>3) Unambiguous: </a:t>
            </a:r>
            <a:r>
              <a:rPr lang="en-US" altLang="pt-PT" sz="1600" dirty="0">
                <a:solidFill>
                  <a:srgbClr val="FF0000"/>
                </a:solidFill>
              </a:rPr>
              <a:t>YES</a:t>
            </a:r>
          </a:p>
          <a:p>
            <a:pPr>
              <a:buNone/>
            </a:pPr>
            <a:r>
              <a:rPr lang="en-US" altLang="pt-PT" sz="1600" dirty="0"/>
              <a:t>4) Traceable: </a:t>
            </a:r>
            <a:r>
              <a:rPr lang="en-US" altLang="pt-PT" sz="1600" dirty="0">
                <a:solidFill>
                  <a:srgbClr val="FF0000"/>
                </a:solidFill>
              </a:rPr>
              <a:t>YES</a:t>
            </a:r>
          </a:p>
          <a:p>
            <a:pPr>
              <a:buNone/>
            </a:pPr>
            <a:r>
              <a:rPr lang="en-US" altLang="pt-PT" sz="1600" dirty="0"/>
              <a:t>4) REALISTIC: </a:t>
            </a:r>
            <a:r>
              <a:rPr lang="en-US" altLang="pt-PT" sz="1600" dirty="0">
                <a:solidFill>
                  <a:srgbClr val="FF0000"/>
                </a:solidFill>
              </a:rPr>
              <a:t>NO</a:t>
            </a:r>
          </a:p>
        </p:txBody>
      </p:sp>
      <p:sp>
        <p:nvSpPr>
          <p:cNvPr id="2" name="Marcador de Posição do Rodapé 1">
            <a:extLst>
              <a:ext uri="{FF2B5EF4-FFF2-40B4-BE49-F238E27FC236}">
                <a16:creationId xmlns:a16="http://schemas.microsoft.com/office/drawing/2014/main" id="{6EC46359-E30F-4620-9818-7A4EF35F3FAC}"/>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22473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981200" y="3356993"/>
            <a:ext cx="8229600" cy="2769171"/>
          </a:xfrm>
        </p:spPr>
        <p:txBody>
          <a:bodyPr>
            <a:normAutofit fontScale="85000" lnSpcReduction="20000"/>
          </a:bodyPr>
          <a:lstStyle/>
          <a:p>
            <a:pPr eaLnBrk="1" hangingPunct="1"/>
            <a:r>
              <a:rPr lang="en-US" altLang="pt-PT" dirty="0"/>
              <a:t>Constraint = design decision imposed by the environment or a stakeholder that impacts or limits the design. </a:t>
            </a:r>
          </a:p>
          <a:p>
            <a:pPr eaLnBrk="1" hangingPunct="1"/>
            <a:endParaRPr lang="en-US" altLang="pt-PT" dirty="0"/>
          </a:p>
          <a:p>
            <a:pPr eaLnBrk="1" hangingPunct="1"/>
            <a:r>
              <a:rPr lang="en-US" altLang="pt-PT" dirty="0"/>
              <a:t>Example constraint: </a:t>
            </a:r>
            <a:r>
              <a:rPr lang="en-US" altLang="pt-PT" i="1" dirty="0"/>
              <a:t>The system must use a PIC18F52 microcontroller to implement processing functions.</a:t>
            </a:r>
            <a:r>
              <a:rPr lang="en-US" altLang="pt-PT" dirty="0"/>
              <a:t> </a:t>
            </a:r>
          </a:p>
          <a:p>
            <a:pPr marL="0" indent="0">
              <a:buNone/>
            </a:pPr>
            <a:r>
              <a:rPr lang="en-US" altLang="pt-PT" sz="2300" dirty="0"/>
              <a:t>	(this constraint specifies </a:t>
            </a:r>
            <a:r>
              <a:rPr lang="en-US" altLang="pt-PT" sz="2300" b="1" i="1" u="sng" dirty="0"/>
              <a:t>how</a:t>
            </a:r>
            <a:r>
              <a:rPr lang="en-US" altLang="pt-PT" sz="2300" dirty="0"/>
              <a:t> the system will be implemented)</a:t>
            </a:r>
          </a:p>
        </p:txBody>
      </p:sp>
      <p:sp>
        <p:nvSpPr>
          <p:cNvPr id="256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093B9D-AC11-44B8-B7D9-C1A82082E3F7}" type="slidenum">
              <a:rPr lang="en-US" altLang="pt-PT"/>
              <a:pPr/>
              <a:t>38</a:t>
            </a:fld>
            <a:endParaRPr lang="en-US" altLang="pt-PT"/>
          </a:p>
        </p:txBody>
      </p:sp>
      <p:sp>
        <p:nvSpPr>
          <p:cNvPr id="136194" name="AutoShape 2"/>
          <p:cNvSpPr>
            <a:spLocks noGrp="1" noChangeArrowheads="1"/>
          </p:cNvSpPr>
          <p:nvPr>
            <p:ph type="title"/>
          </p:nvPr>
        </p:nvSpPr>
        <p:spPr/>
        <p:txBody>
          <a:bodyPr/>
          <a:lstStyle/>
          <a:p>
            <a:pPr>
              <a:defRPr/>
            </a:pPr>
            <a:r>
              <a:rPr lang="en-US"/>
              <a:t>Constraints</a:t>
            </a:r>
          </a:p>
        </p:txBody>
      </p:sp>
      <p:pic>
        <p:nvPicPr>
          <p:cNvPr id="5"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864" y="1254417"/>
            <a:ext cx="5040560" cy="187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H="1">
            <a:off x="3935760" y="2708920"/>
            <a:ext cx="1944216" cy="69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arcador de Posição do Rodapé 1">
            <a:extLst>
              <a:ext uri="{FF2B5EF4-FFF2-40B4-BE49-F238E27FC236}">
                <a16:creationId xmlns:a16="http://schemas.microsoft.com/office/drawing/2014/main" id="{57671561-A291-4492-8556-6418E662CCE1}"/>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251525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1981200" y="3212976"/>
            <a:ext cx="8229600" cy="3312368"/>
          </a:xfrm>
        </p:spPr>
        <p:txBody>
          <a:bodyPr>
            <a:normAutofit fontScale="47500" lnSpcReduction="20000"/>
          </a:bodyPr>
          <a:lstStyle/>
          <a:p>
            <a:pPr eaLnBrk="1" hangingPunct="1">
              <a:lnSpc>
                <a:spcPct val="90000"/>
              </a:lnSpc>
            </a:pPr>
            <a:r>
              <a:rPr lang="en-US" altLang="pt-PT" dirty="0"/>
              <a:t>A standard is what?</a:t>
            </a:r>
          </a:p>
          <a:p>
            <a:pPr lvl="1">
              <a:lnSpc>
                <a:spcPct val="90000"/>
              </a:lnSpc>
            </a:pPr>
            <a:r>
              <a:rPr lang="en-US" altLang="pt-PT" dirty="0"/>
              <a:t>A standard or established way of doing things that ensures interoperability.</a:t>
            </a:r>
          </a:p>
          <a:p>
            <a:pPr lvl="1">
              <a:lnSpc>
                <a:spcPct val="90000"/>
              </a:lnSpc>
            </a:pPr>
            <a:r>
              <a:rPr lang="en-US" altLang="pt-PT" dirty="0"/>
              <a:t>Standards impact on the requirements and ultimately the design</a:t>
            </a:r>
          </a:p>
          <a:p>
            <a:pPr marL="457200" lvl="1" indent="0">
              <a:lnSpc>
                <a:spcPct val="90000"/>
              </a:lnSpc>
              <a:buNone/>
            </a:pPr>
            <a:endParaRPr lang="en-US" altLang="pt-PT" dirty="0"/>
          </a:p>
          <a:p>
            <a:pPr>
              <a:lnSpc>
                <a:spcPct val="90000"/>
              </a:lnSpc>
            </a:pPr>
            <a:r>
              <a:rPr lang="en-US" altLang="pt-PT" dirty="0"/>
              <a:t>Example: “Imagine that instead of using established protocols such as RS-232, TCP/IP and USB, every manufacturer would use their own communication standard.”</a:t>
            </a:r>
          </a:p>
          <a:p>
            <a:pPr eaLnBrk="1" hangingPunct="1">
              <a:lnSpc>
                <a:spcPct val="90000"/>
              </a:lnSpc>
            </a:pPr>
            <a:endParaRPr lang="en-US" altLang="pt-PT" dirty="0"/>
          </a:p>
          <a:p>
            <a:pPr eaLnBrk="1" hangingPunct="1">
              <a:lnSpc>
                <a:spcPct val="90000"/>
              </a:lnSpc>
            </a:pPr>
            <a:r>
              <a:rPr lang="en-US" altLang="pt-PT" dirty="0"/>
              <a:t>Question is, what standards are relevant to your project and how do you use them?</a:t>
            </a:r>
          </a:p>
          <a:p>
            <a:pPr eaLnBrk="1" hangingPunct="1">
              <a:lnSpc>
                <a:spcPct val="90000"/>
              </a:lnSpc>
            </a:pPr>
            <a:endParaRPr lang="en-US" altLang="pt-PT" dirty="0"/>
          </a:p>
          <a:p>
            <a:pPr eaLnBrk="1" hangingPunct="1">
              <a:lnSpc>
                <a:spcPct val="90000"/>
              </a:lnSpc>
            </a:pPr>
            <a:r>
              <a:rPr lang="en-US" altLang="pt-PT" dirty="0"/>
              <a:t>Different levels of usage</a:t>
            </a:r>
          </a:p>
          <a:p>
            <a:pPr lvl="1" eaLnBrk="1" hangingPunct="1">
              <a:lnSpc>
                <a:spcPct val="90000"/>
              </a:lnSpc>
            </a:pPr>
            <a:r>
              <a:rPr lang="en-US" altLang="pt-PT" dirty="0"/>
              <a:t>User</a:t>
            </a:r>
          </a:p>
          <a:p>
            <a:pPr lvl="1" eaLnBrk="1" hangingPunct="1">
              <a:lnSpc>
                <a:spcPct val="90000"/>
              </a:lnSpc>
            </a:pPr>
            <a:r>
              <a:rPr lang="en-US" altLang="pt-PT" dirty="0"/>
              <a:t>Implementation</a:t>
            </a:r>
          </a:p>
          <a:p>
            <a:pPr lvl="1" eaLnBrk="1" hangingPunct="1">
              <a:lnSpc>
                <a:spcPct val="90000"/>
              </a:lnSpc>
            </a:pPr>
            <a:r>
              <a:rPr lang="en-US" altLang="pt-PT" dirty="0"/>
              <a:t>Developer</a:t>
            </a:r>
          </a:p>
          <a:p>
            <a:pPr eaLnBrk="1" hangingPunct="1">
              <a:lnSpc>
                <a:spcPct val="90000"/>
              </a:lnSpc>
            </a:pPr>
            <a:r>
              <a:rPr lang="en-US" altLang="pt-PT" dirty="0"/>
              <a:t>Types: safety, testing, reliability, communication, data, documentation, design, …</a:t>
            </a:r>
          </a:p>
        </p:txBody>
      </p:sp>
      <p:sp>
        <p:nvSpPr>
          <p:cNvPr id="266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B276D6-D648-4F68-8FF3-AC0C963681B7}" type="slidenum">
              <a:rPr lang="en-US" altLang="pt-PT"/>
              <a:pPr/>
              <a:t>39</a:t>
            </a:fld>
            <a:endParaRPr lang="en-US" altLang="pt-PT"/>
          </a:p>
        </p:txBody>
      </p:sp>
      <p:sp>
        <p:nvSpPr>
          <p:cNvPr id="137218" name="AutoShape 2"/>
          <p:cNvSpPr>
            <a:spLocks noGrp="1" noChangeArrowheads="1"/>
          </p:cNvSpPr>
          <p:nvPr>
            <p:ph type="title"/>
          </p:nvPr>
        </p:nvSpPr>
        <p:spPr/>
        <p:txBody>
          <a:bodyPr/>
          <a:lstStyle/>
          <a:p>
            <a:pPr>
              <a:defRPr/>
            </a:pPr>
            <a:r>
              <a:rPr lang="en-US"/>
              <a:t>Standards</a:t>
            </a:r>
          </a:p>
        </p:txBody>
      </p:sp>
      <p:pic>
        <p:nvPicPr>
          <p:cNvPr id="5"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1254417"/>
            <a:ext cx="4392488" cy="163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H="1">
            <a:off x="3575720" y="2636912"/>
            <a:ext cx="2952328" cy="52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arcador de Posição do Rodapé 1">
            <a:extLst>
              <a:ext uri="{FF2B5EF4-FFF2-40B4-BE49-F238E27FC236}">
                <a16:creationId xmlns:a16="http://schemas.microsoft.com/office/drawing/2014/main" id="{4AE02C41-9A49-4733-9A06-509971E1471B}"/>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15635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Evaluation</a:t>
            </a:r>
            <a:endParaRPr lang="en-GB" dirty="0"/>
          </a:p>
        </p:txBody>
      </p:sp>
      <p:sp>
        <p:nvSpPr>
          <p:cNvPr id="3" name="Content Placeholder 2"/>
          <p:cNvSpPr>
            <a:spLocks noGrp="1"/>
          </p:cNvSpPr>
          <p:nvPr>
            <p:ph idx="1"/>
          </p:nvPr>
        </p:nvSpPr>
        <p:spPr/>
        <p:txBody>
          <a:bodyPr>
            <a:normAutofit fontScale="77500" lnSpcReduction="20000"/>
          </a:bodyPr>
          <a:lstStyle/>
          <a:p>
            <a:r>
              <a:rPr lang="en-US" dirty="0"/>
              <a:t>Theoretical: 60%  [ 2 tests]</a:t>
            </a:r>
          </a:p>
          <a:p>
            <a:pPr lvl="1"/>
            <a:r>
              <a:rPr lang="en-US" dirty="0"/>
              <a:t>Test 1: 33.3%	[Data modeling and BDs]</a:t>
            </a:r>
          </a:p>
          <a:p>
            <a:pPr lvl="1"/>
            <a:r>
              <a:rPr lang="en-US" dirty="0"/>
              <a:t>Test 2: 33.3%	[Knowledge modeling]	</a:t>
            </a:r>
          </a:p>
          <a:p>
            <a:pPr lvl="1"/>
            <a:r>
              <a:rPr lang="en-US" dirty="0"/>
              <a:t>Test 3: 33.3%	[Frames + UML]</a:t>
            </a:r>
          </a:p>
          <a:p>
            <a:pPr lvl="1"/>
            <a:endParaRPr lang="en-US" dirty="0"/>
          </a:p>
          <a:p>
            <a:r>
              <a:rPr lang="en-US" dirty="0"/>
              <a:t>Lab. Works: 40% [3 </a:t>
            </a:r>
            <a:r>
              <a:rPr lang="en-US" dirty="0" err="1"/>
              <a:t>labworks</a:t>
            </a:r>
            <a:r>
              <a:rPr lang="en-US" dirty="0"/>
              <a:t>]</a:t>
            </a:r>
          </a:p>
          <a:p>
            <a:pPr lvl="1"/>
            <a:r>
              <a:rPr lang="en-US" dirty="0"/>
              <a:t>Lab work 1: </a:t>
            </a:r>
            <a:r>
              <a:rPr lang="en-US" dirty="0">
                <a:highlight>
                  <a:srgbClr val="00FF00"/>
                </a:highlight>
              </a:rPr>
              <a:t>40%</a:t>
            </a:r>
            <a:r>
              <a:rPr lang="en-US" dirty="0"/>
              <a:t> </a:t>
            </a:r>
          </a:p>
          <a:p>
            <a:pPr lvl="1"/>
            <a:r>
              <a:rPr lang="en-US" dirty="0"/>
              <a:t>Lab work 2: </a:t>
            </a:r>
            <a:r>
              <a:rPr lang="en-US" dirty="0">
                <a:highlight>
                  <a:srgbClr val="00FFFF"/>
                </a:highlight>
              </a:rPr>
              <a:t>40%</a:t>
            </a:r>
          </a:p>
          <a:p>
            <a:pPr lvl="1"/>
            <a:r>
              <a:rPr lang="en-US" dirty="0"/>
              <a:t>Lab work 3: </a:t>
            </a:r>
            <a:r>
              <a:rPr lang="en-US" dirty="0">
                <a:highlight>
                  <a:srgbClr val="C0C0C0"/>
                </a:highlight>
              </a:rPr>
              <a:t>20%</a:t>
            </a:r>
          </a:p>
          <a:p>
            <a:pPr marL="0" indent="0">
              <a:buNone/>
            </a:pPr>
            <a:endParaRPr lang="en-US" dirty="0"/>
          </a:p>
          <a:p>
            <a:r>
              <a:rPr lang="en-US" b="1" dirty="0"/>
              <a:t>Minimum score of 9.5 for each component (TP and P):</a:t>
            </a:r>
          </a:p>
          <a:p>
            <a:pPr lvl="1"/>
            <a:r>
              <a:rPr lang="en-US" dirty="0"/>
              <a:t>0.33*(Test1+ Test2+Test3) &gt;= 9.5</a:t>
            </a:r>
          </a:p>
          <a:p>
            <a:pPr lvl="1"/>
            <a:r>
              <a:rPr lang="en-US" dirty="0">
                <a:highlight>
                  <a:srgbClr val="00FF00"/>
                </a:highlight>
              </a:rPr>
              <a:t>w1</a:t>
            </a:r>
            <a:r>
              <a:rPr lang="en-US" dirty="0"/>
              <a:t>*P1  +  </a:t>
            </a:r>
            <a:r>
              <a:rPr lang="en-US" dirty="0">
                <a:highlight>
                  <a:srgbClr val="00FFFF"/>
                </a:highlight>
              </a:rPr>
              <a:t>w2</a:t>
            </a:r>
            <a:r>
              <a:rPr lang="en-US" dirty="0"/>
              <a:t>*P  +  </a:t>
            </a:r>
            <a:r>
              <a:rPr lang="en-US" dirty="0">
                <a:highlight>
                  <a:srgbClr val="C0C0C0"/>
                </a:highlight>
              </a:rPr>
              <a:t>w3</a:t>
            </a:r>
            <a:r>
              <a:rPr lang="en-US" dirty="0"/>
              <a:t>*P3 &gt;= 9.5</a:t>
            </a:r>
          </a:p>
          <a:p>
            <a:endParaRPr lang="en-US" dirty="0"/>
          </a:p>
        </p:txBody>
      </p:sp>
      <p:sp>
        <p:nvSpPr>
          <p:cNvPr id="6"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7" name="Marcador de Posição do Rodapé 6">
            <a:extLst>
              <a:ext uri="{FF2B5EF4-FFF2-40B4-BE49-F238E27FC236}">
                <a16:creationId xmlns:a16="http://schemas.microsoft.com/office/drawing/2014/main" id="{3683B00D-C435-467D-B512-9767C204905B}"/>
              </a:ext>
            </a:extLst>
          </p:cNvPr>
          <p:cNvSpPr>
            <a:spLocks noGrp="1"/>
          </p:cNvSpPr>
          <p:nvPr>
            <p:ph type="ftr" sz="quarter" idx="11"/>
          </p:nvPr>
        </p:nvSpPr>
        <p:spPr/>
        <p:txBody>
          <a:bodyPr/>
          <a:lstStyle/>
          <a:p>
            <a:r>
              <a:rPr lang="pt-PT"/>
              <a:t>22:03</a:t>
            </a:r>
            <a:endParaRPr lang="pt-PT" dirty="0"/>
          </a:p>
        </p:txBody>
      </p:sp>
      <p:sp>
        <p:nvSpPr>
          <p:cNvPr id="8" name="Marcador de Posição do Número do Diapositivo 7">
            <a:extLst>
              <a:ext uri="{FF2B5EF4-FFF2-40B4-BE49-F238E27FC236}">
                <a16:creationId xmlns:a16="http://schemas.microsoft.com/office/drawing/2014/main" id="{0DDB5BD1-1AED-44CE-A0AD-8DC7048C7325}"/>
              </a:ext>
            </a:extLst>
          </p:cNvPr>
          <p:cNvSpPr>
            <a:spLocks noGrp="1"/>
          </p:cNvSpPr>
          <p:nvPr>
            <p:ph type="sldNum" sz="quarter" idx="12"/>
          </p:nvPr>
        </p:nvSpPr>
        <p:spPr/>
        <p:txBody>
          <a:bodyPr/>
          <a:lstStyle/>
          <a:p>
            <a:fld id="{46D1E6C3-5754-40AE-B0BC-6994FD74F536}" type="slidenum">
              <a:rPr lang="pt-PT" smtClean="0"/>
              <a:pPr/>
              <a:t>4</a:t>
            </a:fld>
            <a:endParaRPr lang="pt-PT" dirty="0"/>
          </a:p>
        </p:txBody>
      </p:sp>
    </p:spTree>
    <p:extLst>
      <p:ext uri="{BB962C8B-B14F-4D97-AF65-F5344CB8AC3E}">
        <p14:creationId xmlns:p14="http://schemas.microsoft.com/office/powerpoint/2010/main" val="1188245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pPr eaLnBrk="1" hangingPunct="1"/>
            <a:r>
              <a:rPr lang="en-US" altLang="pt-PT"/>
              <a:t>Structured workshops and brainstorming</a:t>
            </a:r>
          </a:p>
          <a:p>
            <a:pPr eaLnBrk="1" hangingPunct="1"/>
            <a:r>
              <a:rPr lang="en-US" altLang="pt-PT"/>
              <a:t>Interviews and surveys</a:t>
            </a:r>
          </a:p>
          <a:p>
            <a:pPr eaLnBrk="1" hangingPunct="1"/>
            <a:r>
              <a:rPr lang="en-US" altLang="pt-PT"/>
              <a:t>Observation of processes and devices in use</a:t>
            </a:r>
          </a:p>
          <a:p>
            <a:pPr eaLnBrk="1" hangingPunct="1"/>
            <a:r>
              <a:rPr lang="en-US" altLang="pt-PT"/>
              <a:t>Benchmarking and market analysis</a:t>
            </a:r>
          </a:p>
          <a:p>
            <a:pPr eaLnBrk="1" hangingPunct="1"/>
            <a:r>
              <a:rPr lang="en-US" altLang="pt-PT"/>
              <a:t>Prototyping and simulation</a:t>
            </a:r>
          </a:p>
          <a:p>
            <a:pPr eaLnBrk="1" hangingPunct="1"/>
            <a:r>
              <a:rPr lang="en-US" altLang="pt-PT"/>
              <a:t>Research survey</a:t>
            </a:r>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12555A-FE07-4185-920B-1644B1F43D86}" type="slidenum">
              <a:rPr lang="en-US" altLang="pt-PT"/>
              <a:pPr/>
              <a:t>40</a:t>
            </a:fld>
            <a:endParaRPr lang="en-US" altLang="pt-PT"/>
          </a:p>
        </p:txBody>
      </p:sp>
      <p:sp>
        <p:nvSpPr>
          <p:cNvPr id="139266" name="AutoShape 2"/>
          <p:cNvSpPr>
            <a:spLocks noGrp="1" noChangeArrowheads="1"/>
          </p:cNvSpPr>
          <p:nvPr>
            <p:ph type="title"/>
          </p:nvPr>
        </p:nvSpPr>
        <p:spPr/>
        <p:txBody>
          <a:bodyPr/>
          <a:lstStyle/>
          <a:p>
            <a:pPr>
              <a:defRPr/>
            </a:pPr>
            <a:r>
              <a:rPr lang="en-US" sz="3200"/>
              <a:t>Identifying Engineering Requirements</a:t>
            </a:r>
          </a:p>
        </p:txBody>
      </p:sp>
      <p:sp>
        <p:nvSpPr>
          <p:cNvPr id="2" name="Marcador de Posição do Rodapé 1">
            <a:extLst>
              <a:ext uri="{FF2B5EF4-FFF2-40B4-BE49-F238E27FC236}">
                <a16:creationId xmlns:a16="http://schemas.microsoft.com/office/drawing/2014/main" id="{0AFD68AE-916D-4974-AC94-3BE5844AE0EB}"/>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3055072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normAutofit lnSpcReduction="10000"/>
          </a:bodyPr>
          <a:lstStyle/>
          <a:p>
            <a:pPr eaLnBrk="1" hangingPunct="1">
              <a:buFont typeface="Wingdings" panose="05000000000000000000" pitchFamily="2" charset="2"/>
              <a:buNone/>
            </a:pPr>
            <a:r>
              <a:rPr lang="en-US" altLang="pt-PT" u="sng" dirty="0"/>
              <a:t>Performance</a:t>
            </a:r>
          </a:p>
          <a:p>
            <a:pPr eaLnBrk="1" hangingPunct="1"/>
            <a:r>
              <a:rPr lang="en-US" altLang="pt-PT" i="1" dirty="0"/>
              <a:t>The system should detect 90% of all human faces in an image.</a:t>
            </a:r>
          </a:p>
          <a:p>
            <a:pPr eaLnBrk="1" hangingPunct="1"/>
            <a:r>
              <a:rPr lang="en-US" altLang="pt-PT" i="1" dirty="0"/>
              <a:t>The amplifier will have a total harmonic distortion less than 1%. </a:t>
            </a:r>
          </a:p>
          <a:p>
            <a:pPr eaLnBrk="1" hangingPunct="1">
              <a:buFont typeface="Wingdings" panose="05000000000000000000" pitchFamily="2" charset="2"/>
              <a:buNone/>
            </a:pPr>
            <a:endParaRPr lang="en-US" altLang="pt-PT" u="sng" dirty="0"/>
          </a:p>
          <a:p>
            <a:pPr eaLnBrk="1" hangingPunct="1">
              <a:buFont typeface="Wingdings" panose="05000000000000000000" pitchFamily="2" charset="2"/>
              <a:buNone/>
            </a:pPr>
            <a:r>
              <a:rPr lang="en-US" altLang="pt-PT" u="sng" dirty="0"/>
              <a:t>Reliability &amp; Availability</a:t>
            </a:r>
          </a:p>
          <a:p>
            <a:pPr eaLnBrk="1" hangingPunct="1"/>
            <a:r>
              <a:rPr lang="en-US" altLang="pt-PT" i="1" dirty="0"/>
              <a:t>The system will have a reliability of 95% in five years.</a:t>
            </a:r>
          </a:p>
          <a:p>
            <a:pPr eaLnBrk="1" hangingPunct="1"/>
            <a:r>
              <a:rPr lang="en-US" altLang="pt-PT" i="1" dirty="0"/>
              <a:t>The system will be operational from 4AM to 10PM, 365 days a year.</a:t>
            </a:r>
          </a:p>
          <a:p>
            <a:pPr eaLnBrk="1" hangingPunct="1">
              <a:buFont typeface="Wingdings" panose="05000000000000000000" pitchFamily="2" charset="2"/>
              <a:buNone/>
            </a:pPr>
            <a:endParaRPr lang="en-US" altLang="pt-PT" i="1" dirty="0"/>
          </a:p>
        </p:txBody>
      </p:sp>
      <p:sp>
        <p:nvSpPr>
          <p:cNvPr id="296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EC8C51-49B9-4CE0-A0DE-49318004E2C0}" type="slidenum">
              <a:rPr lang="en-US" altLang="pt-PT"/>
              <a:pPr/>
              <a:t>41</a:t>
            </a:fld>
            <a:endParaRPr lang="en-US" altLang="pt-PT"/>
          </a:p>
        </p:txBody>
      </p:sp>
      <p:sp>
        <p:nvSpPr>
          <p:cNvPr id="100354" name="AutoShape 2"/>
          <p:cNvSpPr>
            <a:spLocks noGrp="1" noChangeArrowheads="1"/>
          </p:cNvSpPr>
          <p:nvPr>
            <p:ph type="title"/>
          </p:nvPr>
        </p:nvSpPr>
        <p:spPr/>
        <p:txBody>
          <a:bodyPr/>
          <a:lstStyle/>
          <a:p>
            <a:pPr>
              <a:defRPr/>
            </a:pPr>
            <a:r>
              <a:rPr lang="en-US" sz="3200"/>
              <a:t>Engineering Requirement Examples</a:t>
            </a:r>
          </a:p>
        </p:txBody>
      </p:sp>
      <p:sp>
        <p:nvSpPr>
          <p:cNvPr id="2" name="Marcador de Posição do Rodapé 1">
            <a:extLst>
              <a:ext uri="{FF2B5EF4-FFF2-40B4-BE49-F238E27FC236}">
                <a16:creationId xmlns:a16="http://schemas.microsoft.com/office/drawing/2014/main" id="{390022A3-EB41-4F19-8BFF-2D41AC4FFD6A}"/>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3579574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3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normAutofit fontScale="92500" lnSpcReduction="10000"/>
          </a:bodyPr>
          <a:lstStyle/>
          <a:p>
            <a:pPr eaLnBrk="1" hangingPunct="1">
              <a:lnSpc>
                <a:spcPct val="90000"/>
              </a:lnSpc>
              <a:buFont typeface="Wingdings" panose="05000000000000000000" pitchFamily="2" charset="2"/>
              <a:buNone/>
            </a:pPr>
            <a:r>
              <a:rPr lang="en-US" altLang="pt-PT" u="sng" dirty="0"/>
              <a:t>Energy</a:t>
            </a:r>
            <a:endParaRPr lang="en-US" altLang="pt-PT" dirty="0"/>
          </a:p>
          <a:p>
            <a:pPr eaLnBrk="1" hangingPunct="1">
              <a:lnSpc>
                <a:spcPct val="90000"/>
              </a:lnSpc>
            </a:pPr>
            <a:r>
              <a:rPr lang="en-US" altLang="pt-PT" i="1" dirty="0"/>
              <a:t>The system will operate for a minimum of three hours without needing </a:t>
            </a:r>
          </a:p>
          <a:p>
            <a:pPr eaLnBrk="1" hangingPunct="1">
              <a:lnSpc>
                <a:spcPct val="90000"/>
              </a:lnSpc>
              <a:buFont typeface="Wingdings" panose="05000000000000000000" pitchFamily="2" charset="2"/>
              <a:buNone/>
            </a:pPr>
            <a:endParaRPr lang="en-US" altLang="pt-PT" u="sng" dirty="0"/>
          </a:p>
          <a:p>
            <a:pPr eaLnBrk="1" hangingPunct="1">
              <a:lnSpc>
                <a:spcPct val="90000"/>
              </a:lnSpc>
              <a:buFont typeface="Wingdings" panose="05000000000000000000" pitchFamily="2" charset="2"/>
              <a:buNone/>
            </a:pPr>
            <a:r>
              <a:rPr lang="en-US" altLang="pt-PT" u="sng" dirty="0"/>
              <a:t>Environmental</a:t>
            </a:r>
          </a:p>
          <a:p>
            <a:pPr eaLnBrk="1" hangingPunct="1">
              <a:lnSpc>
                <a:spcPct val="90000"/>
              </a:lnSpc>
            </a:pPr>
            <a:r>
              <a:rPr lang="en-US" altLang="pt-PT" i="1" dirty="0"/>
              <a:t>The system should be able to operate in the temperature range of 0°C to 75°C.</a:t>
            </a:r>
          </a:p>
          <a:p>
            <a:pPr eaLnBrk="1" hangingPunct="1">
              <a:lnSpc>
                <a:spcPct val="90000"/>
              </a:lnSpc>
            </a:pPr>
            <a:r>
              <a:rPr lang="en-US" altLang="pt-PT" i="1" dirty="0"/>
              <a:t>The system must be waterproof and operate while submersed in water.</a:t>
            </a:r>
          </a:p>
          <a:p>
            <a:pPr eaLnBrk="1" hangingPunct="1">
              <a:lnSpc>
                <a:spcPct val="90000"/>
              </a:lnSpc>
            </a:pPr>
            <a:r>
              <a:rPr lang="en-US" altLang="pt-PT" i="1" dirty="0"/>
              <a:t>to be recharged.</a:t>
            </a:r>
          </a:p>
          <a:p>
            <a:pPr algn="ctr" eaLnBrk="1" hangingPunct="1">
              <a:lnSpc>
                <a:spcPct val="90000"/>
              </a:lnSpc>
              <a:buFont typeface="Wingdings" panose="05000000000000000000" pitchFamily="2" charset="2"/>
              <a:buNone/>
            </a:pPr>
            <a:r>
              <a:rPr lang="en-US" altLang="pt-PT" b="1" dirty="0"/>
              <a:t>Many more  examples in the book.</a:t>
            </a:r>
            <a:endParaRPr lang="en-US" altLang="pt-PT" i="1" dirty="0"/>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AE55D4-41E9-4740-9DB0-4F7165E96B13}" type="slidenum">
              <a:rPr lang="en-US" altLang="pt-PT"/>
              <a:pPr/>
              <a:t>42</a:t>
            </a:fld>
            <a:endParaRPr lang="en-US" altLang="pt-PT"/>
          </a:p>
        </p:txBody>
      </p:sp>
      <p:sp>
        <p:nvSpPr>
          <p:cNvPr id="101378" name="AutoShape 2"/>
          <p:cNvSpPr>
            <a:spLocks noGrp="1" noChangeArrowheads="1"/>
          </p:cNvSpPr>
          <p:nvPr>
            <p:ph type="title"/>
          </p:nvPr>
        </p:nvSpPr>
        <p:spPr/>
        <p:txBody>
          <a:bodyPr/>
          <a:lstStyle/>
          <a:p>
            <a:pPr>
              <a:defRPr/>
            </a:pPr>
            <a:r>
              <a:rPr lang="en-US" sz="3200" dirty="0"/>
              <a:t>Engineering Requirement Examples</a:t>
            </a:r>
          </a:p>
        </p:txBody>
      </p:sp>
      <p:sp>
        <p:nvSpPr>
          <p:cNvPr id="2" name="Marcador de Posição do Rodapé 1">
            <a:extLst>
              <a:ext uri="{FF2B5EF4-FFF2-40B4-BE49-F238E27FC236}">
                <a16:creationId xmlns:a16="http://schemas.microsoft.com/office/drawing/2014/main" id="{0B6F445B-6626-4EFC-BC1B-C2C915905699}"/>
              </a:ext>
            </a:extLst>
          </p:cNvPr>
          <p:cNvSpPr>
            <a:spLocks noGrp="1"/>
          </p:cNvSpPr>
          <p:nvPr>
            <p:ph type="ftr" sz="quarter" idx="11"/>
          </p:nvPr>
        </p:nvSpPr>
        <p:spPr/>
        <p:txBody>
          <a:bodyPr/>
          <a:lstStyle/>
          <a:p>
            <a:r>
              <a:rPr lang="pt-PT"/>
              <a:t>22:03</a:t>
            </a:r>
            <a:endParaRPr lang="pt-PT" dirty="0"/>
          </a:p>
        </p:txBody>
      </p:sp>
    </p:spTree>
    <p:extLst>
      <p:ext uri="{BB962C8B-B14F-4D97-AF65-F5344CB8AC3E}">
        <p14:creationId xmlns:p14="http://schemas.microsoft.com/office/powerpoint/2010/main" val="1831380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MDE</a:t>
            </a:r>
          </a:p>
        </p:txBody>
      </p:sp>
      <p:sp>
        <p:nvSpPr>
          <p:cNvPr id="3" name="Content Placeholder 2"/>
          <p:cNvSpPr>
            <a:spLocks noGrp="1"/>
          </p:cNvSpPr>
          <p:nvPr>
            <p:ph idx="1"/>
          </p:nvPr>
        </p:nvSpPr>
        <p:spPr>
          <a:xfrm>
            <a:off x="1981200" y="1600202"/>
            <a:ext cx="8229600" cy="604663"/>
          </a:xfrm>
        </p:spPr>
        <p:txBody>
          <a:bodyPr>
            <a:normAutofit/>
          </a:bodyPr>
          <a:lstStyle/>
          <a:p>
            <a:r>
              <a:rPr lang="en-US" sz="2800" dirty="0"/>
              <a:t>A </a:t>
            </a:r>
            <a:r>
              <a:rPr lang="en-US" sz="2800" dirty="0">
                <a:solidFill>
                  <a:schemeClr val="accent1"/>
                </a:solidFill>
              </a:rPr>
              <a:t>MODELAÇÃO</a:t>
            </a:r>
          </a:p>
        </p:txBody>
      </p:sp>
      <p:sp>
        <p:nvSpPr>
          <p:cNvPr id="6"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7" name="TextBox 6"/>
          <p:cNvSpPr txBox="1"/>
          <p:nvPr/>
        </p:nvSpPr>
        <p:spPr>
          <a:xfrm>
            <a:off x="2423592" y="1988840"/>
            <a:ext cx="1705916" cy="523220"/>
          </a:xfrm>
          <a:prstGeom prst="rect">
            <a:avLst/>
          </a:prstGeom>
          <a:noFill/>
        </p:spPr>
        <p:txBody>
          <a:bodyPr wrap="none" rtlCol="0">
            <a:spAutoFit/>
          </a:bodyPr>
          <a:lstStyle/>
          <a:p>
            <a:r>
              <a:rPr lang="en-US" sz="1400" dirty="0">
                <a:solidFill>
                  <a:srgbClr val="FF0000"/>
                </a:solidFill>
              </a:rPr>
              <a:t>What is modeling?</a:t>
            </a:r>
          </a:p>
          <a:p>
            <a:r>
              <a:rPr lang="en-US" sz="1400" dirty="0">
                <a:solidFill>
                  <a:srgbClr val="FF0000"/>
                </a:solidFill>
              </a:rPr>
              <a:t>What’s the purpose?</a:t>
            </a:r>
          </a:p>
        </p:txBody>
      </p:sp>
      <p:sp>
        <p:nvSpPr>
          <p:cNvPr id="8" name="TextBox 7"/>
          <p:cNvSpPr txBox="1"/>
          <p:nvPr/>
        </p:nvSpPr>
        <p:spPr>
          <a:xfrm>
            <a:off x="5231904" y="3484166"/>
            <a:ext cx="1095108" cy="1384995"/>
          </a:xfrm>
          <a:prstGeom prst="rect">
            <a:avLst/>
          </a:prstGeom>
          <a:noFill/>
        </p:spPr>
        <p:txBody>
          <a:bodyPr wrap="none" rtlCol="0">
            <a:spAutoFit/>
          </a:bodyPr>
          <a:lstStyle>
            <a:defPPr>
              <a:defRPr lang="en-US"/>
            </a:defPPr>
            <a:lvl1pPr>
              <a:defRPr sz="1400">
                <a:solidFill>
                  <a:srgbClr val="FF0000"/>
                </a:solidFill>
              </a:defRPr>
            </a:lvl1pPr>
          </a:lstStyle>
          <a:p>
            <a:r>
              <a:rPr lang="en-US" dirty="0"/>
              <a:t>Data,</a:t>
            </a:r>
          </a:p>
          <a:p>
            <a:r>
              <a:rPr lang="en-US" dirty="0"/>
              <a:t>Information,</a:t>
            </a:r>
          </a:p>
          <a:p>
            <a:r>
              <a:rPr lang="en-US" dirty="0"/>
              <a:t>Knowledge</a:t>
            </a:r>
          </a:p>
          <a:p>
            <a:r>
              <a:rPr lang="en-US" dirty="0"/>
              <a:t>…</a:t>
            </a:r>
          </a:p>
          <a:p>
            <a:endParaRPr lang="en-US" dirty="0"/>
          </a:p>
          <a:p>
            <a:endParaRPr lang="en-US" dirty="0"/>
          </a:p>
        </p:txBody>
      </p:sp>
      <p:sp>
        <p:nvSpPr>
          <p:cNvPr id="9" name="TextBox 8"/>
          <p:cNvSpPr txBox="1"/>
          <p:nvPr/>
        </p:nvSpPr>
        <p:spPr>
          <a:xfrm>
            <a:off x="7270760" y="4725145"/>
            <a:ext cx="3001704" cy="1169551"/>
          </a:xfrm>
          <a:prstGeom prst="rect">
            <a:avLst/>
          </a:prstGeom>
          <a:noFill/>
        </p:spPr>
        <p:txBody>
          <a:bodyPr wrap="square" rtlCol="0">
            <a:spAutoFit/>
          </a:bodyPr>
          <a:lstStyle/>
          <a:p>
            <a:r>
              <a:rPr lang="en-US" sz="1400" dirty="0">
                <a:solidFill>
                  <a:srgbClr val="FF0000"/>
                </a:solidFill>
              </a:rPr>
              <a:t>Software engineer</a:t>
            </a:r>
          </a:p>
          <a:p>
            <a:r>
              <a:rPr lang="en-US" sz="1400" dirty="0">
                <a:solidFill>
                  <a:srgbClr val="FF0000"/>
                </a:solidFill>
              </a:rPr>
              <a:t>Systems Engineer,</a:t>
            </a:r>
          </a:p>
          <a:p>
            <a:r>
              <a:rPr lang="en-US" sz="1400" dirty="0">
                <a:solidFill>
                  <a:srgbClr val="FF0000"/>
                </a:solidFill>
              </a:rPr>
              <a:t>Data scientist,</a:t>
            </a:r>
          </a:p>
          <a:p>
            <a:r>
              <a:rPr lang="en-US" sz="1400" dirty="0">
                <a:solidFill>
                  <a:srgbClr val="FF0000"/>
                </a:solidFill>
              </a:rPr>
              <a:t>Artificial Intelligence expert</a:t>
            </a:r>
          </a:p>
          <a:p>
            <a:endParaRPr lang="en-US" sz="1400" dirty="0">
              <a:solidFill>
                <a:srgbClr val="FF0000"/>
              </a:solidFill>
            </a:endParaRPr>
          </a:p>
        </p:txBody>
      </p:sp>
      <p:sp>
        <p:nvSpPr>
          <p:cNvPr id="14" name="Marcador de Posição do Número do Diapositivo 13">
            <a:extLst>
              <a:ext uri="{FF2B5EF4-FFF2-40B4-BE49-F238E27FC236}">
                <a16:creationId xmlns:a16="http://schemas.microsoft.com/office/drawing/2014/main" id="{2EDFD012-EABA-4984-A778-A6C2D9695229}"/>
              </a:ext>
            </a:extLst>
          </p:cNvPr>
          <p:cNvSpPr>
            <a:spLocks noGrp="1"/>
          </p:cNvSpPr>
          <p:nvPr>
            <p:ph type="sldNum" sz="quarter" idx="12"/>
          </p:nvPr>
        </p:nvSpPr>
        <p:spPr/>
        <p:txBody>
          <a:bodyPr/>
          <a:lstStyle/>
          <a:p>
            <a:fld id="{46D1E6C3-5754-40AE-B0BC-6994FD74F536}" type="slidenum">
              <a:rPr lang="en-US" smtClean="0"/>
              <a:pPr/>
              <a:t>5</a:t>
            </a:fld>
            <a:endParaRPr lang="en-US"/>
          </a:p>
        </p:txBody>
      </p:sp>
      <p:sp>
        <p:nvSpPr>
          <p:cNvPr id="11" name="TextBox 10">
            <a:extLst>
              <a:ext uri="{FF2B5EF4-FFF2-40B4-BE49-F238E27FC236}">
                <a16:creationId xmlns:a16="http://schemas.microsoft.com/office/drawing/2014/main" id="{7C12D2CA-1755-4829-BFE1-C6FED24EFAFF}"/>
              </a:ext>
            </a:extLst>
          </p:cNvPr>
          <p:cNvSpPr txBox="1"/>
          <p:nvPr/>
        </p:nvSpPr>
        <p:spPr>
          <a:xfrm>
            <a:off x="5117381" y="3075057"/>
            <a:ext cx="1957239" cy="523220"/>
          </a:xfrm>
          <a:prstGeom prst="rect">
            <a:avLst/>
          </a:prstGeom>
          <a:noFill/>
        </p:spPr>
        <p:txBody>
          <a:bodyPr wrap="square">
            <a:spAutoFit/>
          </a:bodyPr>
          <a:lstStyle/>
          <a:p>
            <a:r>
              <a:rPr lang="en-US" sz="2800" dirty="0"/>
              <a:t>DE</a:t>
            </a:r>
            <a:r>
              <a:rPr lang="en-US" sz="2800" dirty="0">
                <a:solidFill>
                  <a:schemeClr val="accent3"/>
                </a:solidFill>
              </a:rPr>
              <a:t> </a:t>
            </a:r>
            <a:r>
              <a:rPr lang="en-US" sz="2800" dirty="0">
                <a:solidFill>
                  <a:schemeClr val="accent1"/>
                </a:solidFill>
              </a:rPr>
              <a:t>DADOS</a:t>
            </a:r>
          </a:p>
        </p:txBody>
      </p:sp>
      <p:sp>
        <p:nvSpPr>
          <p:cNvPr id="13" name="TextBox 12">
            <a:extLst>
              <a:ext uri="{FF2B5EF4-FFF2-40B4-BE49-F238E27FC236}">
                <a16:creationId xmlns:a16="http://schemas.microsoft.com/office/drawing/2014/main" id="{D3048776-E25E-4344-9C89-CE8C78B55888}"/>
              </a:ext>
            </a:extLst>
          </p:cNvPr>
          <p:cNvSpPr txBox="1"/>
          <p:nvPr/>
        </p:nvSpPr>
        <p:spPr>
          <a:xfrm>
            <a:off x="7209096" y="4468471"/>
            <a:ext cx="2934072" cy="369332"/>
          </a:xfrm>
          <a:prstGeom prst="rect">
            <a:avLst/>
          </a:prstGeom>
          <a:noFill/>
        </p:spPr>
        <p:txBody>
          <a:bodyPr wrap="square">
            <a:spAutoFit/>
          </a:bodyPr>
          <a:lstStyle/>
          <a:p>
            <a:r>
              <a:rPr lang="en-US" dirty="0"/>
              <a:t>EM </a:t>
            </a:r>
            <a:r>
              <a:rPr lang="en-US" dirty="0">
                <a:solidFill>
                  <a:schemeClr val="accent1"/>
                </a:solidFill>
              </a:rPr>
              <a:t>ENGENHARIA</a:t>
            </a:r>
            <a:endParaRPr lang="en-US" dirty="0"/>
          </a:p>
        </p:txBody>
      </p:sp>
    </p:spTree>
    <p:extLst>
      <p:ext uri="{BB962C8B-B14F-4D97-AF65-F5344CB8AC3E}">
        <p14:creationId xmlns:p14="http://schemas.microsoft.com/office/powerpoint/2010/main" val="190898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8339-28DE-D075-0341-6F4AD9755039}"/>
              </a:ext>
            </a:extLst>
          </p:cNvPr>
          <p:cNvSpPr>
            <a:spLocks noGrp="1"/>
          </p:cNvSpPr>
          <p:nvPr>
            <p:ph type="title"/>
          </p:nvPr>
        </p:nvSpPr>
        <p:spPr/>
        <p:txBody>
          <a:bodyPr/>
          <a:lstStyle/>
          <a:p>
            <a:r>
              <a:rPr lang="en-US" dirty="0"/>
              <a:t>Data definition</a:t>
            </a:r>
          </a:p>
        </p:txBody>
      </p:sp>
      <p:sp>
        <p:nvSpPr>
          <p:cNvPr id="3" name="Content Placeholder 2">
            <a:extLst>
              <a:ext uri="{FF2B5EF4-FFF2-40B4-BE49-F238E27FC236}">
                <a16:creationId xmlns:a16="http://schemas.microsoft.com/office/drawing/2014/main" id="{7ECE6548-995D-03C9-7A88-4F4562E24341}"/>
              </a:ext>
            </a:extLst>
          </p:cNvPr>
          <p:cNvSpPr>
            <a:spLocks noGrp="1"/>
          </p:cNvSpPr>
          <p:nvPr>
            <p:ph idx="1"/>
          </p:nvPr>
        </p:nvSpPr>
        <p:spPr>
          <a:xfrm>
            <a:off x="609600" y="1340769"/>
            <a:ext cx="10972800" cy="1944215"/>
          </a:xfrm>
        </p:spPr>
        <p:txBody>
          <a:bodyPr>
            <a:normAutofit fontScale="85000" lnSpcReduction="20000"/>
          </a:bodyPr>
          <a:lstStyle/>
          <a:p>
            <a:r>
              <a:rPr lang="en-US" b="1" i="1" dirty="0"/>
              <a:t>Data</a:t>
            </a:r>
            <a:r>
              <a:rPr lang="en-US" dirty="0"/>
              <a:t> means information, more specifically </a:t>
            </a:r>
            <a:r>
              <a:rPr lang="en-US" dirty="0">
                <a:highlight>
                  <a:srgbClr val="FFFF00"/>
                </a:highlight>
              </a:rPr>
              <a:t>facts</a:t>
            </a:r>
            <a:r>
              <a:rPr lang="en-US" dirty="0"/>
              <a:t>, </a:t>
            </a:r>
            <a:r>
              <a:rPr lang="en-US" dirty="0">
                <a:highlight>
                  <a:srgbClr val="FFFF00"/>
                </a:highlight>
              </a:rPr>
              <a:t>figures</a:t>
            </a:r>
            <a:r>
              <a:rPr lang="en-US" dirty="0"/>
              <a:t>, </a:t>
            </a:r>
            <a:r>
              <a:rPr lang="en-US" dirty="0">
                <a:highlight>
                  <a:srgbClr val="FFFF00"/>
                </a:highlight>
              </a:rPr>
              <a:t>measurements</a:t>
            </a:r>
            <a:r>
              <a:rPr lang="en-US" dirty="0"/>
              <a:t> and </a:t>
            </a:r>
            <a:r>
              <a:rPr lang="en-US" dirty="0">
                <a:highlight>
                  <a:srgbClr val="FFFF00"/>
                </a:highlight>
              </a:rPr>
              <a:t>amounts</a:t>
            </a:r>
            <a:r>
              <a:rPr lang="en-US" dirty="0"/>
              <a:t> that we gather for analysis or reference. </a:t>
            </a:r>
          </a:p>
          <a:p>
            <a:r>
              <a:rPr lang="en-US" dirty="0"/>
              <a:t>It encompasses descriptive information about things, plants, animals, and people. </a:t>
            </a:r>
          </a:p>
          <a:p>
            <a:r>
              <a:rPr lang="en-US" dirty="0"/>
              <a:t>We collect and store data typically through observation.</a:t>
            </a:r>
          </a:p>
        </p:txBody>
      </p:sp>
      <p:sp>
        <p:nvSpPr>
          <p:cNvPr id="4" name="Footer Placeholder 3">
            <a:extLst>
              <a:ext uri="{FF2B5EF4-FFF2-40B4-BE49-F238E27FC236}">
                <a16:creationId xmlns:a16="http://schemas.microsoft.com/office/drawing/2014/main" id="{832FAF87-C50F-D419-B519-92F2D364A564}"/>
              </a:ext>
            </a:extLst>
          </p:cNvPr>
          <p:cNvSpPr>
            <a:spLocks noGrp="1"/>
          </p:cNvSpPr>
          <p:nvPr>
            <p:ph type="ftr" sz="quarter" idx="11"/>
          </p:nvPr>
        </p:nvSpPr>
        <p:spPr>
          <a:xfrm>
            <a:off x="4126813" y="6471868"/>
            <a:ext cx="5530800" cy="365125"/>
          </a:xfrm>
        </p:spPr>
        <p:txBody>
          <a:bodyPr/>
          <a:lstStyle/>
          <a:p>
            <a:r>
              <a:rPr lang="pt-PT" dirty="0"/>
              <a:t>https://marketbusinessnews.com/financial-glossary/data-definitio/</a:t>
            </a:r>
          </a:p>
        </p:txBody>
      </p:sp>
      <p:sp>
        <p:nvSpPr>
          <p:cNvPr id="5" name="Slide Number Placeholder 4">
            <a:extLst>
              <a:ext uri="{FF2B5EF4-FFF2-40B4-BE49-F238E27FC236}">
                <a16:creationId xmlns:a16="http://schemas.microsoft.com/office/drawing/2014/main" id="{9DC302DD-5A80-1C57-7080-3FD64436DA09}"/>
              </a:ext>
            </a:extLst>
          </p:cNvPr>
          <p:cNvSpPr>
            <a:spLocks noGrp="1"/>
          </p:cNvSpPr>
          <p:nvPr>
            <p:ph type="sldNum" sz="quarter" idx="12"/>
          </p:nvPr>
        </p:nvSpPr>
        <p:spPr/>
        <p:txBody>
          <a:bodyPr/>
          <a:lstStyle/>
          <a:p>
            <a:fld id="{46D1E6C3-5754-40AE-B0BC-6994FD74F536}" type="slidenum">
              <a:rPr lang="pt-PT" smtClean="0"/>
              <a:pPr/>
              <a:t>6</a:t>
            </a:fld>
            <a:endParaRPr lang="pt-PT" dirty="0"/>
          </a:p>
        </p:txBody>
      </p:sp>
      <p:pic>
        <p:nvPicPr>
          <p:cNvPr id="7" name="Picture 6">
            <a:extLst>
              <a:ext uri="{FF2B5EF4-FFF2-40B4-BE49-F238E27FC236}">
                <a16:creationId xmlns:a16="http://schemas.microsoft.com/office/drawing/2014/main" id="{1E104062-43CA-421D-AF79-C067E0FAA176}"/>
              </a:ext>
            </a:extLst>
          </p:cNvPr>
          <p:cNvPicPr>
            <a:picLocks noChangeAspect="1"/>
          </p:cNvPicPr>
          <p:nvPr/>
        </p:nvPicPr>
        <p:blipFill>
          <a:blip r:embed="rId2"/>
          <a:stretch>
            <a:fillRect/>
          </a:stretch>
        </p:blipFill>
        <p:spPr>
          <a:xfrm>
            <a:off x="3719736" y="3838529"/>
            <a:ext cx="5688898" cy="2460064"/>
          </a:xfrm>
          <a:prstGeom prst="rect">
            <a:avLst/>
          </a:prstGeom>
        </p:spPr>
      </p:pic>
    </p:spTree>
    <p:extLst>
      <p:ext uri="{BB962C8B-B14F-4D97-AF65-F5344CB8AC3E}">
        <p14:creationId xmlns:p14="http://schemas.microsoft.com/office/powerpoint/2010/main" val="170455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D685-2A7E-4571-A2F0-C0AABCB4AB0F}"/>
              </a:ext>
            </a:extLst>
          </p:cNvPr>
          <p:cNvSpPr>
            <a:spLocks noGrp="1"/>
          </p:cNvSpPr>
          <p:nvPr>
            <p:ph type="title"/>
          </p:nvPr>
        </p:nvSpPr>
        <p:spPr/>
        <p:txBody>
          <a:bodyPr/>
          <a:lstStyle/>
          <a:p>
            <a:r>
              <a:rPr lang="en-US" dirty="0"/>
              <a:t>Information Pyramid (DIKW pyramid)</a:t>
            </a:r>
          </a:p>
        </p:txBody>
      </p:sp>
      <p:sp>
        <p:nvSpPr>
          <p:cNvPr id="5" name="Slide Number Placeholder 4">
            <a:extLst>
              <a:ext uri="{FF2B5EF4-FFF2-40B4-BE49-F238E27FC236}">
                <a16:creationId xmlns:a16="http://schemas.microsoft.com/office/drawing/2014/main" id="{6229C247-A463-4E5C-B33F-E88F12992CC2}"/>
              </a:ext>
            </a:extLst>
          </p:cNvPr>
          <p:cNvSpPr>
            <a:spLocks noGrp="1"/>
          </p:cNvSpPr>
          <p:nvPr>
            <p:ph type="sldNum" sz="quarter" idx="12"/>
          </p:nvPr>
        </p:nvSpPr>
        <p:spPr>
          <a:xfrm>
            <a:off x="8750757" y="6356478"/>
            <a:ext cx="2844800" cy="365125"/>
          </a:xfrm>
        </p:spPr>
        <p:txBody>
          <a:bodyPr/>
          <a:lstStyle/>
          <a:p>
            <a:fld id="{46D1E6C3-5754-40AE-B0BC-6994FD74F536}" type="slidenum">
              <a:rPr lang="pt-PT" smtClean="0"/>
              <a:pPr/>
              <a:t>7</a:t>
            </a:fld>
            <a:endParaRPr lang="pt-PT" dirty="0"/>
          </a:p>
        </p:txBody>
      </p:sp>
      <p:pic>
        <p:nvPicPr>
          <p:cNvPr id="11" name="Picture 10" descr="Diagram&#10;&#10;Description automatically generated">
            <a:extLst>
              <a:ext uri="{FF2B5EF4-FFF2-40B4-BE49-F238E27FC236}">
                <a16:creationId xmlns:a16="http://schemas.microsoft.com/office/drawing/2014/main" id="{8A3DB41E-104C-ECF6-4F46-F7B68F108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8" y="1789526"/>
            <a:ext cx="7452112" cy="3892633"/>
          </a:xfrm>
          <a:prstGeom prst="rect">
            <a:avLst/>
          </a:prstGeom>
        </p:spPr>
      </p:pic>
      <p:sp>
        <p:nvSpPr>
          <p:cNvPr id="15" name="TextBox 14">
            <a:extLst>
              <a:ext uri="{FF2B5EF4-FFF2-40B4-BE49-F238E27FC236}">
                <a16:creationId xmlns:a16="http://schemas.microsoft.com/office/drawing/2014/main" id="{CAEC3150-5160-E4E8-A796-E6942DAEEB27}"/>
              </a:ext>
            </a:extLst>
          </p:cNvPr>
          <p:cNvSpPr txBox="1"/>
          <p:nvPr/>
        </p:nvSpPr>
        <p:spPr>
          <a:xfrm>
            <a:off x="1415480" y="6004380"/>
            <a:ext cx="5194631" cy="461665"/>
          </a:xfrm>
          <a:prstGeom prst="rect">
            <a:avLst/>
          </a:prstGeom>
          <a:noFill/>
        </p:spPr>
        <p:txBody>
          <a:bodyPr wrap="square">
            <a:spAutoFit/>
          </a:bodyPr>
          <a:lstStyle/>
          <a:p>
            <a:r>
              <a:rPr lang="pt-PT" sz="1200" dirty="0"/>
              <a:t>https://www.researchgate.net/publication/332400827_How_can_nutrition_models_increase_the_production_efficiency_of_sheep_and_goat_operations</a:t>
            </a:r>
          </a:p>
        </p:txBody>
      </p:sp>
      <p:sp>
        <p:nvSpPr>
          <p:cNvPr id="4" name="Arrow: Down 3">
            <a:extLst>
              <a:ext uri="{FF2B5EF4-FFF2-40B4-BE49-F238E27FC236}">
                <a16:creationId xmlns:a16="http://schemas.microsoft.com/office/drawing/2014/main" id="{21939257-1645-2875-03FE-6FB10F9953DE}"/>
              </a:ext>
            </a:extLst>
          </p:cNvPr>
          <p:cNvSpPr/>
          <p:nvPr/>
        </p:nvSpPr>
        <p:spPr>
          <a:xfrm flipV="1">
            <a:off x="7608168" y="1792723"/>
            <a:ext cx="216024" cy="38708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3EE66BE-47CE-2E70-9C10-35F34CA3BB1C}"/>
              </a:ext>
            </a:extLst>
          </p:cNvPr>
          <p:cNvSpPr txBox="1"/>
          <p:nvPr/>
        </p:nvSpPr>
        <p:spPr>
          <a:xfrm>
            <a:off x="7932920" y="1709052"/>
            <a:ext cx="4259080" cy="4862870"/>
          </a:xfrm>
          <a:prstGeom prst="rect">
            <a:avLst/>
          </a:prstGeom>
          <a:noFill/>
        </p:spPr>
        <p:txBody>
          <a:bodyPr wrap="square" rtlCol="0">
            <a:spAutoFit/>
          </a:bodyPr>
          <a:lstStyle/>
          <a:p>
            <a:r>
              <a:rPr lang="en-US" b="1" dirty="0">
                <a:highlight>
                  <a:srgbClr val="FFFF00"/>
                </a:highlight>
              </a:rPr>
              <a:t>- Decision models</a:t>
            </a:r>
          </a:p>
          <a:p>
            <a:r>
              <a:rPr lang="en-US" dirty="0"/>
              <a:t>  </a:t>
            </a:r>
            <a:r>
              <a:rPr lang="en-US" sz="1400" dirty="0"/>
              <a:t>Human or human-like decision models, and eventual Expert systems, Bayesian Networks, and Decision trees,… which can retain expert knowledge from humans.  </a:t>
            </a:r>
          </a:p>
          <a:p>
            <a:endParaRPr lang="en-US" sz="800" dirty="0"/>
          </a:p>
          <a:p>
            <a:endParaRPr lang="en-US" sz="800" dirty="0"/>
          </a:p>
          <a:p>
            <a:r>
              <a:rPr lang="en-US" b="1" dirty="0">
                <a:highlight>
                  <a:srgbClr val="FFFF00"/>
                </a:highlight>
              </a:rPr>
              <a:t>- Knowledge models</a:t>
            </a:r>
          </a:p>
          <a:p>
            <a:r>
              <a:rPr lang="en-US" b="1" dirty="0">
                <a:highlight>
                  <a:srgbClr val="FFFF00"/>
                </a:highlight>
              </a:rPr>
              <a:t>- Interpretation models:</a:t>
            </a:r>
          </a:p>
          <a:p>
            <a:r>
              <a:rPr lang="en-US" dirty="0"/>
              <a:t>   </a:t>
            </a:r>
            <a:r>
              <a:rPr lang="en-US" sz="1400" dirty="0"/>
              <a:t>Ontologies, semantic networks, expert systems, Bayesian Networks, decision trees…</a:t>
            </a:r>
          </a:p>
          <a:p>
            <a:endParaRPr lang="en-US" sz="1400" dirty="0"/>
          </a:p>
          <a:p>
            <a:endParaRPr lang="en-US" sz="800" dirty="0"/>
          </a:p>
          <a:p>
            <a:r>
              <a:rPr lang="en-US" dirty="0"/>
              <a:t>- </a:t>
            </a:r>
            <a:r>
              <a:rPr lang="en-US" dirty="0">
                <a:highlight>
                  <a:srgbClr val="FFFF00"/>
                </a:highlight>
              </a:rPr>
              <a:t>Classification Models:</a:t>
            </a:r>
          </a:p>
          <a:p>
            <a:r>
              <a:rPr lang="en-US" sz="1400" dirty="0"/>
              <a:t>ERD, conceptual,  Logical and Physical Models, Taxonomies</a:t>
            </a:r>
          </a:p>
          <a:p>
            <a:endParaRPr lang="en-US" sz="800" dirty="0"/>
          </a:p>
          <a:p>
            <a:endParaRPr lang="en-US" sz="800" dirty="0"/>
          </a:p>
          <a:p>
            <a:r>
              <a:rPr lang="en-US" b="1" dirty="0"/>
              <a:t>- </a:t>
            </a:r>
            <a:r>
              <a:rPr lang="en-US" b="1" dirty="0">
                <a:highlight>
                  <a:srgbClr val="FFFF00"/>
                </a:highlight>
              </a:rPr>
              <a:t>Data models:</a:t>
            </a:r>
          </a:p>
          <a:p>
            <a:r>
              <a:rPr lang="en-US" sz="1400" dirty="0"/>
              <a:t>Relational Models, SQL, NoSQL, document based, key-value, Json, XML, …</a:t>
            </a:r>
          </a:p>
          <a:p>
            <a:endParaRPr lang="en-US" dirty="0"/>
          </a:p>
        </p:txBody>
      </p:sp>
    </p:spTree>
    <p:extLst>
      <p:ext uri="{BB962C8B-B14F-4D97-AF65-F5344CB8AC3E}">
        <p14:creationId xmlns:p14="http://schemas.microsoft.com/office/powerpoint/2010/main" val="76079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6"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9" name="Title 1"/>
          <p:cNvSpPr txBox="1">
            <a:spLocks/>
          </p:cNvSpPr>
          <p:nvPr/>
        </p:nvSpPr>
        <p:spPr>
          <a:xfrm>
            <a:off x="2783632" y="44624"/>
            <a:ext cx="742716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PT" dirty="0" err="1"/>
              <a:t>Model</a:t>
            </a:r>
            <a:r>
              <a:rPr lang="pt-PT" dirty="0"/>
              <a:t> </a:t>
            </a:r>
            <a:r>
              <a:rPr lang="pt-PT" dirty="0" err="1"/>
              <a:t>definition</a:t>
            </a:r>
            <a:endParaRPr lang="en-GB" dirty="0"/>
          </a:p>
        </p:txBody>
      </p:sp>
      <p:sp>
        <p:nvSpPr>
          <p:cNvPr id="16" name="Content Placeholder 2"/>
          <p:cNvSpPr txBox="1">
            <a:spLocks/>
          </p:cNvSpPr>
          <p:nvPr/>
        </p:nvSpPr>
        <p:spPr>
          <a:xfrm>
            <a:off x="1981200" y="1340768"/>
            <a:ext cx="8205788" cy="51479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pt-PT" dirty="0"/>
          </a:p>
          <a:p>
            <a:pPr algn="l"/>
            <a:r>
              <a:rPr lang="en-US" dirty="0">
                <a:solidFill>
                  <a:schemeClr val="tx1"/>
                </a:solidFill>
              </a:rPr>
              <a:t>A three-dimensional representation of a person or thing or of a proposed structure, typically on a </a:t>
            </a:r>
            <a:r>
              <a:rPr lang="en-US" u="sng" dirty="0">
                <a:solidFill>
                  <a:srgbClr val="FF0000"/>
                </a:solidFill>
              </a:rPr>
              <a:t>smaller scale</a:t>
            </a:r>
            <a:r>
              <a:rPr lang="en-US" dirty="0">
                <a:solidFill>
                  <a:schemeClr val="tx1"/>
                </a:solidFill>
              </a:rPr>
              <a:t> than the original</a:t>
            </a:r>
            <a:r>
              <a:rPr lang="pt-PT" dirty="0">
                <a:solidFill>
                  <a:schemeClr val="tx1"/>
                </a:solidFill>
              </a:rPr>
              <a:t>.</a:t>
            </a:r>
            <a:endParaRPr lang="pt-PT" i="1" dirty="0">
              <a:solidFill>
                <a:schemeClr val="tx1"/>
              </a:solidFill>
            </a:endParaRPr>
          </a:p>
          <a:p>
            <a:pPr algn="l"/>
            <a:endParaRPr lang="en-US" dirty="0">
              <a:solidFill>
                <a:schemeClr val="tx1"/>
              </a:solidFill>
            </a:endParaRPr>
          </a:p>
          <a:p>
            <a:pPr algn="l"/>
            <a:r>
              <a:rPr lang="en-US" dirty="0">
                <a:solidFill>
                  <a:schemeClr val="tx1"/>
                </a:solidFill>
              </a:rPr>
              <a:t>A </a:t>
            </a:r>
            <a:r>
              <a:rPr lang="en-US" u="sng" dirty="0">
                <a:solidFill>
                  <a:srgbClr val="FF0000"/>
                </a:solidFill>
              </a:rPr>
              <a:t>simplified description</a:t>
            </a:r>
            <a:r>
              <a:rPr lang="en-US" dirty="0">
                <a:solidFill>
                  <a:schemeClr val="tx1"/>
                </a:solidFill>
              </a:rPr>
              <a:t>, especially a mathematical one, of a system or process, to assist </a:t>
            </a:r>
            <a:r>
              <a:rPr lang="en-US" u="sng" dirty="0">
                <a:solidFill>
                  <a:srgbClr val="FF0000"/>
                </a:solidFill>
              </a:rPr>
              <a:t>calculations</a:t>
            </a:r>
            <a:r>
              <a:rPr lang="en-US" dirty="0">
                <a:solidFill>
                  <a:schemeClr val="tx1"/>
                </a:solidFill>
              </a:rPr>
              <a:t> and </a:t>
            </a:r>
            <a:r>
              <a:rPr lang="en-US" u="sng" dirty="0">
                <a:solidFill>
                  <a:srgbClr val="FF0000"/>
                </a:solidFill>
              </a:rPr>
              <a:t>predictions</a:t>
            </a:r>
            <a:r>
              <a:rPr lang="en-US" dirty="0">
                <a:solidFill>
                  <a:schemeClr val="tx1"/>
                </a:solidFill>
              </a:rPr>
              <a:t> (</a:t>
            </a:r>
            <a:r>
              <a:rPr lang="en-US" i="1" dirty="0">
                <a:solidFill>
                  <a:schemeClr val="tx1"/>
                </a:solidFill>
              </a:rPr>
              <a:t>a statistical model used for predicting the survival rates of endangered species)</a:t>
            </a:r>
          </a:p>
          <a:p>
            <a:pPr algn="l"/>
            <a:endParaRPr lang="en-US" i="1" dirty="0">
              <a:solidFill>
                <a:schemeClr val="tx1"/>
              </a:solidFill>
            </a:endParaRPr>
          </a:p>
          <a:p>
            <a:pPr algn="l"/>
            <a:r>
              <a:rPr lang="en-US" dirty="0">
                <a:solidFill>
                  <a:schemeClr val="tx1"/>
                </a:solidFill>
              </a:rPr>
              <a:t>Devise a </a:t>
            </a:r>
            <a:r>
              <a:rPr lang="en-US" u="sng" dirty="0">
                <a:solidFill>
                  <a:srgbClr val="FF0000"/>
                </a:solidFill>
              </a:rPr>
              <a:t>representation</a:t>
            </a:r>
            <a:r>
              <a:rPr lang="en-US" dirty="0">
                <a:solidFill>
                  <a:schemeClr val="tx1"/>
                </a:solidFill>
              </a:rPr>
              <a:t>, especially a </a:t>
            </a:r>
            <a:r>
              <a:rPr lang="en-US" dirty="0">
                <a:solidFill>
                  <a:srgbClr val="FF0000"/>
                </a:solidFill>
              </a:rPr>
              <a:t>mathematical</a:t>
            </a:r>
            <a:r>
              <a:rPr lang="en-US" dirty="0">
                <a:solidFill>
                  <a:schemeClr val="tx1"/>
                </a:solidFill>
              </a:rPr>
              <a:t> one, of a phenomenon or system (e.g. </a:t>
            </a:r>
            <a:r>
              <a:rPr lang="en-US" i="1" dirty="0">
                <a:solidFill>
                  <a:schemeClr val="tx1"/>
                </a:solidFill>
              </a:rPr>
              <a:t>a computer program that can model the </a:t>
            </a:r>
            <a:r>
              <a:rPr lang="en-US" i="1" u="sng" dirty="0">
                <a:solidFill>
                  <a:schemeClr val="tx1"/>
                </a:solidFill>
              </a:rPr>
              <a:t>behavior</a:t>
            </a:r>
            <a:r>
              <a:rPr lang="en-US" i="1" dirty="0">
                <a:solidFill>
                  <a:schemeClr val="tx1"/>
                </a:solidFill>
              </a:rPr>
              <a:t> of smoke)</a:t>
            </a:r>
            <a:endParaRPr lang="en-US" dirty="0">
              <a:solidFill>
                <a:schemeClr val="tx1"/>
              </a:solidFill>
            </a:endParaRPr>
          </a:p>
          <a:p>
            <a:pPr algn="l"/>
            <a:endParaRPr lang="pt-PT" dirty="0">
              <a:solidFill>
                <a:schemeClr val="tx1"/>
              </a:solidFill>
            </a:endParaRPr>
          </a:p>
          <a:p>
            <a:pPr algn="r"/>
            <a:r>
              <a:rPr lang="pt-PT" dirty="0"/>
              <a:t>(Oxford </a:t>
            </a:r>
            <a:r>
              <a:rPr lang="pt-PT" dirty="0" err="1"/>
              <a:t>dictionary</a:t>
            </a:r>
            <a:r>
              <a:rPr lang="pt-PT" dirty="0"/>
              <a:t> online, 2016)</a:t>
            </a:r>
          </a:p>
          <a:p>
            <a:r>
              <a:rPr lang="pt-PT" dirty="0"/>
              <a:t> </a:t>
            </a:r>
          </a:p>
          <a:p>
            <a:endParaRPr lang="pt-PT" dirty="0"/>
          </a:p>
          <a:p>
            <a:endParaRPr lang="pt-PT" dirty="0"/>
          </a:p>
        </p:txBody>
      </p:sp>
      <p:sp>
        <p:nvSpPr>
          <p:cNvPr id="2" name="Marcador de Posição do Rodapé 1">
            <a:extLst>
              <a:ext uri="{FF2B5EF4-FFF2-40B4-BE49-F238E27FC236}">
                <a16:creationId xmlns:a16="http://schemas.microsoft.com/office/drawing/2014/main" id="{885BD60F-EDB5-41D4-A072-5DE0D4DD2E9F}"/>
              </a:ext>
            </a:extLst>
          </p:cNvPr>
          <p:cNvSpPr>
            <a:spLocks noGrp="1"/>
          </p:cNvSpPr>
          <p:nvPr>
            <p:ph type="ftr" sz="quarter" idx="11"/>
          </p:nvPr>
        </p:nvSpPr>
        <p:spPr/>
        <p:txBody>
          <a:bodyPr/>
          <a:lstStyle/>
          <a:p>
            <a:r>
              <a:rPr lang="pt-PT"/>
              <a:t>22:03</a:t>
            </a:r>
            <a:endParaRPr lang="pt-PT" dirty="0"/>
          </a:p>
        </p:txBody>
      </p:sp>
      <p:sp>
        <p:nvSpPr>
          <p:cNvPr id="3" name="Marcador de Posição do Número do Diapositivo 2">
            <a:extLst>
              <a:ext uri="{FF2B5EF4-FFF2-40B4-BE49-F238E27FC236}">
                <a16:creationId xmlns:a16="http://schemas.microsoft.com/office/drawing/2014/main" id="{6CA6C7A1-6E5D-4434-BE35-A68526313BE4}"/>
              </a:ext>
            </a:extLst>
          </p:cNvPr>
          <p:cNvSpPr>
            <a:spLocks noGrp="1"/>
          </p:cNvSpPr>
          <p:nvPr>
            <p:ph type="sldNum" sz="quarter" idx="12"/>
          </p:nvPr>
        </p:nvSpPr>
        <p:spPr/>
        <p:txBody>
          <a:bodyPr/>
          <a:lstStyle/>
          <a:p>
            <a:fld id="{46D1E6C3-5754-40AE-B0BC-6994FD74F536}" type="slidenum">
              <a:rPr lang="pt-PT" smtClean="0"/>
              <a:pPr/>
              <a:t>8</a:t>
            </a:fld>
            <a:endParaRPr lang="pt-PT" dirty="0"/>
          </a:p>
        </p:txBody>
      </p:sp>
    </p:spTree>
    <p:extLst>
      <p:ext uri="{BB962C8B-B14F-4D97-AF65-F5344CB8AC3E}">
        <p14:creationId xmlns:p14="http://schemas.microsoft.com/office/powerpoint/2010/main" val="267317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Abstration</a:t>
            </a:r>
            <a:endParaRPr lang="en-US" dirty="0"/>
          </a:p>
        </p:txBody>
      </p:sp>
      <p:sp>
        <p:nvSpPr>
          <p:cNvPr id="5" name="Content Placeholder 4"/>
          <p:cNvSpPr>
            <a:spLocks noGrp="1"/>
          </p:cNvSpPr>
          <p:nvPr>
            <p:ph sz="half" idx="1"/>
          </p:nvPr>
        </p:nvSpPr>
        <p:spPr>
          <a:xfrm>
            <a:off x="1142060" y="1531002"/>
            <a:ext cx="4038600" cy="4925144"/>
          </a:xfrm>
        </p:spPr>
        <p:txBody>
          <a:bodyPr>
            <a:normAutofit fontScale="77500" lnSpcReduction="20000"/>
          </a:bodyPr>
          <a:lstStyle/>
          <a:p>
            <a:r>
              <a:rPr lang="pt-PT" dirty="0"/>
              <a:t>“</a:t>
            </a:r>
            <a:r>
              <a:rPr lang="en-US" dirty="0"/>
              <a:t>A model is an </a:t>
            </a:r>
            <a:r>
              <a:rPr lang="en-US" dirty="0">
                <a:solidFill>
                  <a:srgbClr val="FF0000"/>
                </a:solidFill>
              </a:rPr>
              <a:t>abstract representation</a:t>
            </a:r>
            <a:r>
              <a:rPr lang="en-US" dirty="0"/>
              <a:t> of an environment, system, or entity in the physical, social, or logical world.</a:t>
            </a:r>
            <a:r>
              <a:rPr lang="pt-PT" dirty="0"/>
              <a:t>” </a:t>
            </a:r>
          </a:p>
          <a:p>
            <a:r>
              <a:rPr lang="pt-PT" dirty="0"/>
              <a:t>(</a:t>
            </a:r>
            <a:r>
              <a:rPr lang="pt-PT" dirty="0" err="1"/>
              <a:t>Camarinha-Matos</a:t>
            </a:r>
            <a:r>
              <a:rPr lang="pt-PT" dirty="0"/>
              <a:t>, VE12.pdf).</a:t>
            </a:r>
          </a:p>
          <a:p>
            <a:endParaRPr lang="pt-PT" dirty="0"/>
          </a:p>
          <a:p>
            <a:endParaRPr lang="pt-PT" dirty="0"/>
          </a:p>
          <a:p>
            <a:r>
              <a:rPr lang="en-US" dirty="0"/>
              <a:t>Models are necessarily </a:t>
            </a:r>
            <a:r>
              <a:rPr lang="en-US" dirty="0">
                <a:highlight>
                  <a:srgbClr val="FFFF00"/>
                </a:highlight>
              </a:rPr>
              <a:t>incomplete</a:t>
            </a:r>
            <a:r>
              <a:rPr lang="en-US" dirty="0"/>
              <a:t> artifacts, </a:t>
            </a:r>
          </a:p>
          <a:p>
            <a:r>
              <a:rPr lang="en-US" dirty="0"/>
              <a:t>To intentionally ignore </a:t>
            </a:r>
            <a:r>
              <a:rPr lang="en-US" dirty="0">
                <a:highlight>
                  <a:srgbClr val="FFFF00"/>
                </a:highlight>
              </a:rPr>
              <a:t>non-relevant details</a:t>
            </a:r>
            <a:r>
              <a:rPr lang="en-US" dirty="0"/>
              <a:t>), </a:t>
            </a:r>
          </a:p>
          <a:p>
            <a:r>
              <a:rPr lang="en-US" dirty="0"/>
              <a:t>Reducing their </a:t>
            </a:r>
            <a:r>
              <a:rPr lang="en-US" dirty="0">
                <a:highlight>
                  <a:srgbClr val="FFFF00"/>
                </a:highlight>
              </a:rPr>
              <a:t>complexity</a:t>
            </a:r>
            <a:r>
              <a:rPr lang="en-US" dirty="0"/>
              <a:t> to levels appropriate to the purposes for which they are intended</a:t>
            </a:r>
            <a:r>
              <a:rPr lang="pt-PT" dirty="0"/>
              <a:t>.</a:t>
            </a:r>
          </a:p>
          <a:p>
            <a:endParaRPr lang="pt-PT" dirty="0"/>
          </a:p>
          <a:p>
            <a:endParaRPr lang="pt-PT" dirty="0"/>
          </a:p>
        </p:txBody>
      </p:sp>
      <p:pic>
        <p:nvPicPr>
          <p:cNvPr id="10" name="Picture 5"/>
          <p:cNvPicPr>
            <a:picLocks noGrp="1" noChangeAspect="1" noChangeArrowheads="1"/>
          </p:cNvPicPr>
          <p:nvPr>
            <p:ph sz="half" idx="2"/>
          </p:nvPr>
        </p:nvPicPr>
        <p:blipFill>
          <a:blip r:embed="rId3" cstate="print"/>
          <a:srcRect/>
          <a:stretch>
            <a:fillRect/>
          </a:stretch>
        </p:blipFill>
        <p:spPr bwMode="auto">
          <a:xfrm>
            <a:off x="6539840" y="1635995"/>
            <a:ext cx="4681528" cy="1572994"/>
          </a:xfrm>
          <a:prstGeom prst="rect">
            <a:avLst/>
          </a:prstGeom>
          <a:noFill/>
          <a:ln w="9525">
            <a:noFill/>
            <a:miter lim="800000"/>
            <a:headEnd/>
            <a:tailEnd/>
          </a:ln>
        </p:spPr>
      </p:pic>
      <p:sp>
        <p:nvSpPr>
          <p:cNvPr id="11" name="Freeform 10"/>
          <p:cNvSpPr/>
          <p:nvPr/>
        </p:nvSpPr>
        <p:spPr>
          <a:xfrm>
            <a:off x="7654357" y="2319573"/>
            <a:ext cx="337675" cy="436957"/>
          </a:xfrm>
          <a:custGeom>
            <a:avLst/>
            <a:gdLst>
              <a:gd name="connsiteX0" fmla="*/ 94607 w 337675"/>
              <a:gd name="connsiteY0" fmla="*/ 11574 h 436957"/>
              <a:gd name="connsiteX1" fmla="*/ 94607 w 337675"/>
              <a:gd name="connsiteY1" fmla="*/ 11574 h 436957"/>
              <a:gd name="connsiteX2" fmla="*/ 48308 w 337675"/>
              <a:gd name="connsiteY2" fmla="*/ 405114 h 436957"/>
              <a:gd name="connsiteX3" fmla="*/ 106182 w 337675"/>
              <a:gd name="connsiteY3" fmla="*/ 416688 h 436957"/>
              <a:gd name="connsiteX4" fmla="*/ 279802 w 337675"/>
              <a:gd name="connsiteY4" fmla="*/ 370390 h 436957"/>
              <a:gd name="connsiteX5" fmla="*/ 302951 w 337675"/>
              <a:gd name="connsiteY5" fmla="*/ 335666 h 436957"/>
              <a:gd name="connsiteX6" fmla="*/ 291377 w 337675"/>
              <a:gd name="connsiteY6" fmla="*/ 300942 h 436957"/>
              <a:gd name="connsiteX7" fmla="*/ 314526 w 337675"/>
              <a:gd name="connsiteY7" fmla="*/ 208344 h 436957"/>
              <a:gd name="connsiteX8" fmla="*/ 337675 w 337675"/>
              <a:gd name="connsiteY8" fmla="*/ 173620 h 436957"/>
              <a:gd name="connsiteX9" fmla="*/ 326101 w 337675"/>
              <a:gd name="connsiteY9" fmla="*/ 138896 h 436957"/>
              <a:gd name="connsiteX10" fmla="*/ 314526 w 337675"/>
              <a:gd name="connsiteY10" fmla="*/ 81023 h 436957"/>
              <a:gd name="connsiteX11" fmla="*/ 233503 w 337675"/>
              <a:gd name="connsiteY11" fmla="*/ 23149 h 436957"/>
              <a:gd name="connsiteX12" fmla="*/ 198779 w 337675"/>
              <a:gd name="connsiteY12" fmla="*/ 0 h 436957"/>
              <a:gd name="connsiteX13" fmla="*/ 94607 w 337675"/>
              <a:gd name="connsiteY13" fmla="*/ 11574 h 43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675" h="436957">
                <a:moveTo>
                  <a:pt x="94607" y="11574"/>
                </a:moveTo>
                <a:lnTo>
                  <a:pt x="94607" y="11574"/>
                </a:lnTo>
                <a:cubicBezTo>
                  <a:pt x="63391" y="130194"/>
                  <a:pt x="0" y="276291"/>
                  <a:pt x="48308" y="405114"/>
                </a:cubicBezTo>
                <a:cubicBezTo>
                  <a:pt x="55216" y="423535"/>
                  <a:pt x="86891" y="412830"/>
                  <a:pt x="106182" y="416688"/>
                </a:cubicBezTo>
                <a:cubicBezTo>
                  <a:pt x="227038" y="406617"/>
                  <a:pt x="224330" y="436957"/>
                  <a:pt x="279802" y="370390"/>
                </a:cubicBezTo>
                <a:cubicBezTo>
                  <a:pt x="288708" y="359703"/>
                  <a:pt x="295235" y="347241"/>
                  <a:pt x="302951" y="335666"/>
                </a:cubicBezTo>
                <a:cubicBezTo>
                  <a:pt x="299093" y="324091"/>
                  <a:pt x="291377" y="313143"/>
                  <a:pt x="291377" y="300942"/>
                </a:cubicBezTo>
                <a:cubicBezTo>
                  <a:pt x="291377" y="287731"/>
                  <a:pt x="305391" y="226613"/>
                  <a:pt x="314526" y="208344"/>
                </a:cubicBezTo>
                <a:cubicBezTo>
                  <a:pt x="320747" y="195902"/>
                  <a:pt x="329959" y="185195"/>
                  <a:pt x="337675" y="173620"/>
                </a:cubicBezTo>
                <a:cubicBezTo>
                  <a:pt x="333817" y="162045"/>
                  <a:pt x="329060" y="150732"/>
                  <a:pt x="326101" y="138896"/>
                </a:cubicBezTo>
                <a:cubicBezTo>
                  <a:pt x="321330" y="119810"/>
                  <a:pt x="324080" y="98220"/>
                  <a:pt x="314526" y="81023"/>
                </a:cubicBezTo>
                <a:cubicBezTo>
                  <a:pt x="280688" y="20116"/>
                  <a:pt x="277144" y="44969"/>
                  <a:pt x="233503" y="23149"/>
                </a:cubicBezTo>
                <a:cubicBezTo>
                  <a:pt x="221061" y="16928"/>
                  <a:pt x="210354" y="7716"/>
                  <a:pt x="198779" y="0"/>
                </a:cubicBezTo>
                <a:lnTo>
                  <a:pt x="94607" y="11574"/>
                </a:lnTo>
                <a:close/>
              </a:path>
            </a:pathLst>
          </a:cu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3" name="Straight Arrow Connector 12"/>
          <p:cNvCxnSpPr/>
          <p:nvPr/>
        </p:nvCxnSpPr>
        <p:spPr>
          <a:xfrm>
            <a:off x="7801496" y="2572099"/>
            <a:ext cx="144016"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77360" y="4228284"/>
            <a:ext cx="4320480" cy="1754326"/>
          </a:xfrm>
          <a:prstGeom prst="rect">
            <a:avLst/>
          </a:prstGeom>
          <a:noFill/>
        </p:spPr>
        <p:txBody>
          <a:bodyPr wrap="square" rtlCol="0">
            <a:spAutoFit/>
          </a:bodyPr>
          <a:lstStyle/>
          <a:p>
            <a:r>
              <a:rPr lang="en-US" b="1" u="sng" dirty="0">
                <a:solidFill>
                  <a:srgbClr val="FF0000"/>
                </a:solidFill>
              </a:rPr>
              <a:t>Relevant part</a:t>
            </a:r>
            <a:r>
              <a:rPr lang="en-US" dirty="0"/>
              <a:t> (we are interested in) subjected to study.</a:t>
            </a:r>
          </a:p>
          <a:p>
            <a:endParaRPr lang="en-US" dirty="0"/>
          </a:p>
          <a:p>
            <a:r>
              <a:rPr lang="en-US" dirty="0">
                <a:solidFill>
                  <a:srgbClr val="FF0000"/>
                </a:solidFill>
              </a:rPr>
              <a:t>ABSTRACTION</a:t>
            </a:r>
            <a:r>
              <a:rPr lang="en-US" dirty="0"/>
              <a:t> (its a mapping from a)</a:t>
            </a:r>
          </a:p>
          <a:p>
            <a:r>
              <a:rPr lang="en-US" dirty="0"/>
              <a:t> “physical feature” </a:t>
            </a:r>
            <a:r>
              <a:rPr lang="en-US" dirty="0">
                <a:sym typeface="Wingdings" panose="05000000000000000000" pitchFamily="2" charset="2"/>
              </a:rPr>
              <a:t> “model </a:t>
            </a:r>
            <a:r>
              <a:rPr lang="en-US" dirty="0"/>
              <a:t>property”</a:t>
            </a:r>
          </a:p>
          <a:p>
            <a:endParaRPr lang="en-US" dirty="0"/>
          </a:p>
        </p:txBody>
      </p:sp>
      <p:sp>
        <p:nvSpPr>
          <p:cNvPr id="8" name="Rectangle 7"/>
          <p:cNvSpPr/>
          <p:nvPr/>
        </p:nvSpPr>
        <p:spPr>
          <a:xfrm>
            <a:off x="9952740" y="6488668"/>
            <a:ext cx="715260" cy="369332"/>
          </a:xfrm>
          <a:prstGeom prst="rect">
            <a:avLst/>
          </a:prstGeom>
        </p:spPr>
        <p:txBody>
          <a:bodyPr wrap="none">
            <a:spAutoFit/>
          </a:bodyPr>
          <a:lstStyle/>
          <a:p>
            <a:fld id="{61950F34-900E-4196-9B8F-9788BD0D4037}" type="datetime10">
              <a:rPr lang="pt-PT"/>
              <a:pPr/>
              <a:t>12:30</a:t>
            </a:fld>
            <a:endParaRPr lang="en-US" dirty="0"/>
          </a:p>
        </p:txBody>
      </p:sp>
      <p:sp>
        <p:nvSpPr>
          <p:cNvPr id="12" name="Rectangle 24"/>
          <p:cNvSpPr>
            <a:spLocks noChangeArrowheads="1"/>
          </p:cNvSpPr>
          <p:nvPr/>
        </p:nvSpPr>
        <p:spPr bwMode="auto">
          <a:xfrm>
            <a:off x="1906588" y="1035051"/>
            <a:ext cx="8280400" cy="119063"/>
          </a:xfrm>
          <a:prstGeom prst="rect">
            <a:avLst/>
          </a:prstGeom>
          <a:gradFill rotWithShape="1">
            <a:gsLst>
              <a:gs pos="0">
                <a:srgbClr val="C0C0C0"/>
              </a:gs>
              <a:gs pos="100000">
                <a:srgbClr val="EAEAEA"/>
              </a:gs>
            </a:gsLst>
            <a:lin ang="0" scaled="1"/>
          </a:gradFill>
          <a:ln w="9525">
            <a:noFill/>
            <a:miter lim="800000"/>
            <a:headEnd/>
            <a:tailEnd/>
          </a:ln>
          <a:effectLst/>
        </p:spPr>
        <p:txBody>
          <a:bodyPr wrap="none" anchor="ctr"/>
          <a:lstStyle/>
          <a:p>
            <a:pPr>
              <a:defRPr/>
            </a:pPr>
            <a:endParaRPr lang="en-US"/>
          </a:p>
        </p:txBody>
      </p:sp>
      <p:sp>
        <p:nvSpPr>
          <p:cNvPr id="3" name="Right Arrow 2"/>
          <p:cNvSpPr/>
          <p:nvPr/>
        </p:nvSpPr>
        <p:spPr>
          <a:xfrm rot="15225972">
            <a:off x="8269549" y="2700879"/>
            <a:ext cx="936104" cy="244975"/>
          </a:xfrm>
          <a:prstGeom prst="rightArrow">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Marcador de Posição do Rodapé 6">
            <a:extLst>
              <a:ext uri="{FF2B5EF4-FFF2-40B4-BE49-F238E27FC236}">
                <a16:creationId xmlns:a16="http://schemas.microsoft.com/office/drawing/2014/main" id="{FEBD0EDB-17CE-4C5E-AB55-5BD01AA0F931}"/>
              </a:ext>
            </a:extLst>
          </p:cNvPr>
          <p:cNvSpPr>
            <a:spLocks noGrp="1"/>
          </p:cNvSpPr>
          <p:nvPr>
            <p:ph type="ftr" sz="quarter" idx="11"/>
          </p:nvPr>
        </p:nvSpPr>
        <p:spPr/>
        <p:txBody>
          <a:bodyPr/>
          <a:lstStyle/>
          <a:p>
            <a:r>
              <a:rPr lang="pt-PT"/>
              <a:t>22:03</a:t>
            </a:r>
            <a:endParaRPr lang="pt-PT" dirty="0"/>
          </a:p>
        </p:txBody>
      </p:sp>
      <p:sp>
        <p:nvSpPr>
          <p:cNvPr id="15" name="Marcador de Posição do Número do Diapositivo 14">
            <a:extLst>
              <a:ext uri="{FF2B5EF4-FFF2-40B4-BE49-F238E27FC236}">
                <a16:creationId xmlns:a16="http://schemas.microsoft.com/office/drawing/2014/main" id="{A3D2EEE0-EE19-497A-908F-70790AB2EF59}"/>
              </a:ext>
            </a:extLst>
          </p:cNvPr>
          <p:cNvSpPr>
            <a:spLocks noGrp="1"/>
          </p:cNvSpPr>
          <p:nvPr>
            <p:ph type="sldNum" sz="quarter" idx="12"/>
          </p:nvPr>
        </p:nvSpPr>
        <p:spPr/>
        <p:txBody>
          <a:bodyPr/>
          <a:lstStyle/>
          <a:p>
            <a:fld id="{46D1E6C3-5754-40AE-B0BC-6994FD74F536}" type="slidenum">
              <a:rPr lang="pt-PT" smtClean="0"/>
              <a:pPr/>
              <a:t>9</a:t>
            </a:fld>
            <a:endParaRPr lang="pt-PT" dirty="0"/>
          </a:p>
        </p:txBody>
      </p:sp>
      <p:sp>
        <p:nvSpPr>
          <p:cNvPr id="16" name="Rectangle 15">
            <a:extLst>
              <a:ext uri="{FF2B5EF4-FFF2-40B4-BE49-F238E27FC236}">
                <a16:creationId xmlns:a16="http://schemas.microsoft.com/office/drawing/2014/main" id="{96FBDED0-00DE-4598-ABBB-303997CA0150}"/>
              </a:ext>
            </a:extLst>
          </p:cNvPr>
          <p:cNvSpPr/>
          <p:nvPr/>
        </p:nvSpPr>
        <p:spPr>
          <a:xfrm>
            <a:off x="7670800" y="6367982"/>
            <a:ext cx="2133600" cy="369332"/>
          </a:xfrm>
          <a:prstGeom prst="rect">
            <a:avLst/>
          </a:prstGeom>
        </p:spPr>
        <p:txBody>
          <a:bodyPr wrap="square">
            <a:spAutoFit/>
          </a:bodyPr>
          <a:lstStyle/>
          <a:p>
            <a:r>
              <a:rPr lang="en-US" dirty="0">
                <a:solidFill>
                  <a:srgbClr val="00B050"/>
                </a:solidFill>
              </a:rPr>
              <a:t>© </a:t>
            </a:r>
            <a:r>
              <a:rPr lang="en-US" dirty="0" err="1">
                <a:solidFill>
                  <a:srgbClr val="00B050"/>
                </a:solidFill>
              </a:rPr>
              <a:t>Camarinha</a:t>
            </a:r>
            <a:r>
              <a:rPr lang="en-US" dirty="0">
                <a:solidFill>
                  <a:srgbClr val="00B050"/>
                </a:solidFill>
              </a:rPr>
              <a:t>-Matos</a:t>
            </a:r>
          </a:p>
        </p:txBody>
      </p:sp>
    </p:spTree>
    <p:extLst>
      <p:ext uri="{BB962C8B-B14F-4D97-AF65-F5344CB8AC3E}">
        <p14:creationId xmlns:p14="http://schemas.microsoft.com/office/powerpoint/2010/main" val="38666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15832</TotalTime>
  <Words>3026</Words>
  <Application>Microsoft Office PowerPoint</Application>
  <PresentationFormat>Widescreen</PresentationFormat>
  <Paragraphs>448</Paragraphs>
  <Slides>42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Office Theme</vt:lpstr>
      <vt:lpstr>MDE  2023/2024</vt:lpstr>
      <vt:lpstr>Class 1, part 1.</vt:lpstr>
      <vt:lpstr>Sillabus</vt:lpstr>
      <vt:lpstr>Evaluation</vt:lpstr>
      <vt:lpstr>MDE</vt:lpstr>
      <vt:lpstr>Data definition</vt:lpstr>
      <vt:lpstr>Information Pyramid (DIKW pyramid)</vt:lpstr>
      <vt:lpstr>PowerPoint Presentation</vt:lpstr>
      <vt:lpstr>Abstration</vt:lpstr>
      <vt:lpstr>Mapping</vt:lpstr>
      <vt:lpstr>Model features</vt:lpstr>
      <vt:lpstr>Abstraction Mechanisms</vt:lpstr>
      <vt:lpstr>Taxonomies</vt:lpstr>
      <vt:lpstr>Entity and Relationships Diagrams (ERD)</vt:lpstr>
      <vt:lpstr>UML (data + systems)</vt:lpstr>
      <vt:lpstr>BPMN (processes)</vt:lpstr>
      <vt:lpstr>Model DB abstraction levels</vt:lpstr>
      <vt:lpstr>Conceptual Model</vt:lpstr>
      <vt:lpstr>Logical Model</vt:lpstr>
      <vt:lpstr>Physical model</vt:lpstr>
      <vt:lpstr>Abstraction levels</vt:lpstr>
      <vt:lpstr>“Engineer”?</vt:lpstr>
      <vt:lpstr>“Engineering design” definition</vt:lpstr>
      <vt:lpstr>Design Process</vt:lpstr>
      <vt:lpstr>Prescriptive design process</vt:lpstr>
      <vt:lpstr>Descriptive design process</vt:lpstr>
      <vt:lpstr>Cost to implement changes</vt:lpstr>
      <vt:lpstr>Design phase: problem statement and needs identification</vt:lpstr>
      <vt:lpstr>Engineering Requirements</vt:lpstr>
      <vt:lpstr>Engineering Requirements</vt:lpstr>
      <vt:lpstr>3.1 Overview of Process [IEEE-STD 1233]</vt:lpstr>
      <vt:lpstr>Guide 1233-1998 - IEEE</vt:lpstr>
      <vt:lpstr>Definitions</vt:lpstr>
      <vt:lpstr>Engineering Requirement Properties</vt:lpstr>
      <vt:lpstr>Example</vt:lpstr>
      <vt:lpstr>Example</vt:lpstr>
      <vt:lpstr>A Fifth Property - Realism</vt:lpstr>
      <vt:lpstr>Constraints</vt:lpstr>
      <vt:lpstr>Standards</vt:lpstr>
      <vt:lpstr>Identifying Engineering Requirements</vt:lpstr>
      <vt:lpstr>Engineering Requirement Examples</vt:lpstr>
      <vt:lpstr>Engineering Requirement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jrosas</dc:creator>
  <cp:lastModifiedBy>Joao Almeida das Rosas</cp:lastModifiedBy>
  <cp:revision>359</cp:revision>
  <dcterms:created xsi:type="dcterms:W3CDTF">2012-02-24T11:25:09Z</dcterms:created>
  <dcterms:modified xsi:type="dcterms:W3CDTF">2024-03-09T12:31:13Z</dcterms:modified>
</cp:coreProperties>
</file>