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3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3CE8A52F-C1AC-4FF4-B30F-74DD5755C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7604DA-1A80-47FD-9F09-D72DC278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1393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solidFill>
            <a:srgbClr val="40B29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1920F7-B30E-4775-8478-FE266EAB5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410" y="4169113"/>
            <a:ext cx="4054890" cy="1000067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ja-JP" sz="2700" dirty="0"/>
              <a:t>App</a:t>
            </a:r>
            <a:r>
              <a:rPr kumimoji="1" lang="ja-JP" altLang="en-US" sz="2700" dirty="0"/>
              <a:t> </a:t>
            </a:r>
            <a:r>
              <a:rPr kumimoji="1" lang="en-US" altLang="ja-JP" sz="2700" dirty="0"/>
              <a:t>Review</a:t>
            </a:r>
            <a:r>
              <a:rPr kumimoji="1" lang="ja-JP" altLang="en-US" sz="2700" dirty="0"/>
              <a:t> </a:t>
            </a:r>
            <a:r>
              <a:rPr kumimoji="1" lang="en-US" altLang="ja-JP" sz="2700" dirty="0"/>
              <a:t>Collector</a:t>
            </a:r>
            <a:endParaRPr kumimoji="1" lang="ja-JP" altLang="en-US" sz="2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7C1202-7061-4C47-B13E-FA157150F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323" y="5225936"/>
            <a:ext cx="3317064" cy="64678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2000" dirty="0"/>
              <a:t>K, Shirase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80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53725-D48D-4682-9605-606A0614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about </a:t>
            </a:r>
            <a:r>
              <a:rPr kumimoji="1" lang="en-US" altLang="ja-JP" dirty="0" err="1"/>
              <a:t>AppReviewCollector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116E9-E82F-41E9-9384-C2847023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アプリのレビューを収集して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に保存するアプリ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AppStore</a:t>
            </a:r>
          </a:p>
          <a:p>
            <a:pPr lvl="1"/>
            <a:r>
              <a:rPr kumimoji="1"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Play(</a:t>
            </a:r>
            <a:r>
              <a:rPr kumimoji="1" lang="ja-JP" altLang="en-US" dirty="0"/>
              <a:t>まだ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73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906D3-92C7-406D-8193-041F571B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 - AppStore</a:t>
            </a:r>
            <a:endParaRPr kumimoji="1" lang="ja-JP" altLang="en-US" dirty="0"/>
          </a:p>
        </p:txBody>
      </p:sp>
      <p:pic>
        <p:nvPicPr>
          <p:cNvPr id="5" name="コンテンツ プレースホルダー 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3DF426FE-96A9-41D7-8565-58DB18B0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13051"/>
            <a:ext cx="4930088" cy="4054349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78C30D-83BF-4DBD-A77D-F809663696B8}"/>
              </a:ext>
            </a:extLst>
          </p:cNvPr>
          <p:cNvSpPr/>
          <p:nvPr/>
        </p:nvSpPr>
        <p:spPr>
          <a:xfrm>
            <a:off x="3543300" y="2051049"/>
            <a:ext cx="366713" cy="88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7995D1D5-8CDF-4178-88F3-0A588EC9EC20}"/>
              </a:ext>
            </a:extLst>
          </p:cNvPr>
          <p:cNvSpPr/>
          <p:nvPr/>
        </p:nvSpPr>
        <p:spPr>
          <a:xfrm>
            <a:off x="3814763" y="2614613"/>
            <a:ext cx="2914650" cy="1033461"/>
          </a:xfrm>
          <a:prstGeom prst="wedgeEllipseCallout">
            <a:avLst>
              <a:gd name="adj1" fmla="val -45730"/>
              <a:gd name="adj2" fmla="val -98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URL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を取得</a:t>
            </a:r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0A930C8-AED7-4B3C-BE0A-2E28D90A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2386075"/>
            <a:ext cx="5170309" cy="2908299"/>
          </a:xfrm>
          <a:prstGeom prst="rect">
            <a:avLst/>
          </a:prstGeom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C06F6A0A-2A17-4033-B3BD-3398E428F269}"/>
              </a:ext>
            </a:extLst>
          </p:cNvPr>
          <p:cNvSpPr/>
          <p:nvPr/>
        </p:nvSpPr>
        <p:spPr>
          <a:xfrm>
            <a:off x="5830201" y="3323493"/>
            <a:ext cx="2914650" cy="1033461"/>
          </a:xfrm>
          <a:prstGeom prst="wedgeEllipseCallout">
            <a:avLst>
              <a:gd name="adj1" fmla="val 19303"/>
              <a:gd name="adj2" fmla="val -98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ID(</a:t>
            </a:r>
            <a:r>
              <a:rPr kumimoji="1" lang="ja-JP" altLang="en-US" dirty="0"/>
              <a:t>数値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のみを設定</a:t>
            </a:r>
            <a:endParaRPr kumimoji="1" lang="en-US" altLang="ja-JP" dirty="0"/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252B66B4-117A-48E6-BEF8-C26E064BFC6C}"/>
              </a:ext>
            </a:extLst>
          </p:cNvPr>
          <p:cNvSpPr/>
          <p:nvPr/>
        </p:nvSpPr>
        <p:spPr>
          <a:xfrm>
            <a:off x="8578164" y="3648074"/>
            <a:ext cx="2914650" cy="1033461"/>
          </a:xfrm>
          <a:prstGeom prst="wedgeEllipseCallout">
            <a:avLst>
              <a:gd name="adj1" fmla="val -48344"/>
              <a:gd name="adj2" fmla="val -131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GET</a:t>
            </a:r>
            <a:r>
              <a:rPr kumimoji="1" lang="ja-JP" altLang="en-US" dirty="0"/>
              <a:t>を押すと保存先を指定してファイルに保存される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916550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4126"/>
      </a:dk2>
      <a:lt2>
        <a:srgbClr val="EEE9EA"/>
      </a:lt2>
      <a:accent1>
        <a:srgbClr val="40B29D"/>
      </a:accent1>
      <a:accent2>
        <a:srgbClr val="3AB66B"/>
      </a:accent2>
      <a:accent3>
        <a:srgbClr val="39B836"/>
      </a:accent3>
      <a:accent4>
        <a:srgbClr val="71B13F"/>
      </a:accent4>
      <a:accent5>
        <a:srgbClr val="9AA651"/>
      </a:accent5>
      <a:accent6>
        <a:srgbClr val="C19D3C"/>
      </a:accent6>
      <a:hlink>
        <a:srgbClr val="B3737F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Elephant</vt:lpstr>
      <vt:lpstr>BrushVTI</vt:lpstr>
      <vt:lpstr>App Review Collector</vt:lpstr>
      <vt:lpstr>How about AppReviewCollector</vt:lpstr>
      <vt:lpstr>How to use - AppStore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AppReviewController</dc:title>
  <dc:creator>Shirase Kenji</dc:creator>
  <cp:lastModifiedBy>Shirase Kenji</cp:lastModifiedBy>
  <cp:revision>3</cp:revision>
  <dcterms:created xsi:type="dcterms:W3CDTF">2020-07-21T10:39:26Z</dcterms:created>
  <dcterms:modified xsi:type="dcterms:W3CDTF">2020-07-21T10:59:24Z</dcterms:modified>
</cp:coreProperties>
</file>