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3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4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39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9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8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4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8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7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1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1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4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6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727F3F19-5A4B-42AD-9A79-B8279086A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3CE8A52F-C1AC-4FF4-B30F-74DD5755C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Freeform: Shape 10">
            <a:extLst>
              <a:ext uri="{FF2B5EF4-FFF2-40B4-BE49-F238E27FC236}">
                <a16:creationId xmlns:a16="http://schemas.microsoft.com/office/drawing/2014/main" id="{8202C37C-3123-4850-965F-F823CD438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4441" y="3562564"/>
            <a:ext cx="6007383" cy="2746580"/>
          </a:xfrm>
          <a:custGeom>
            <a:avLst/>
            <a:gdLst>
              <a:gd name="connsiteX0" fmla="*/ 7360262 w 8491753"/>
              <a:gd name="connsiteY0" fmla="*/ 0 h 3882436"/>
              <a:gd name="connsiteX1" fmla="*/ 7800623 w 8491753"/>
              <a:gd name="connsiteY1" fmla="*/ 266118 h 3882436"/>
              <a:gd name="connsiteX2" fmla="*/ 8418395 w 8491753"/>
              <a:gd name="connsiteY2" fmla="*/ 817361 h 3882436"/>
              <a:gd name="connsiteX3" fmla="*/ 8469084 w 8491753"/>
              <a:gd name="connsiteY3" fmla="*/ 2062410 h 3882436"/>
              <a:gd name="connsiteX4" fmla="*/ 7993875 w 8491753"/>
              <a:gd name="connsiteY4" fmla="*/ 3538728 h 3882436"/>
              <a:gd name="connsiteX5" fmla="*/ 7486985 w 8491753"/>
              <a:gd name="connsiteY5" fmla="*/ 3877711 h 3882436"/>
              <a:gd name="connsiteX6" fmla="*/ 4198536 w 8491753"/>
              <a:gd name="connsiteY6" fmla="*/ 3808014 h 3882436"/>
              <a:gd name="connsiteX7" fmla="*/ 1942874 w 8491753"/>
              <a:gd name="connsiteY7" fmla="*/ 3259939 h 3882436"/>
              <a:gd name="connsiteX8" fmla="*/ 2291361 w 8491753"/>
              <a:gd name="connsiteY8" fmla="*/ 3193410 h 3882436"/>
              <a:gd name="connsiteX9" fmla="*/ 1451824 w 8491753"/>
              <a:gd name="connsiteY9" fmla="*/ 3047678 h 3882436"/>
              <a:gd name="connsiteX10" fmla="*/ 1499345 w 8491753"/>
              <a:gd name="connsiteY10" fmla="*/ 3028670 h 3882436"/>
              <a:gd name="connsiteX11" fmla="*/ 1407471 w 8491753"/>
              <a:gd name="connsiteY11" fmla="*/ 2952636 h 3882436"/>
              <a:gd name="connsiteX12" fmla="*/ 1030471 w 8491753"/>
              <a:gd name="connsiteY12" fmla="*/ 2832250 h 3882436"/>
              <a:gd name="connsiteX13" fmla="*/ 1499345 w 8491753"/>
              <a:gd name="connsiteY13" fmla="*/ 2629494 h 3882436"/>
              <a:gd name="connsiteX14" fmla="*/ 970279 w 8491753"/>
              <a:gd name="connsiteY14" fmla="*/ 2353873 h 3882436"/>
              <a:gd name="connsiteX15" fmla="*/ 700993 w 8491753"/>
              <a:gd name="connsiteY15" fmla="*/ 2287343 h 3882436"/>
              <a:gd name="connsiteX16" fmla="*/ 1588051 w 8491753"/>
              <a:gd name="connsiteY16" fmla="*/ 1942023 h 3882436"/>
              <a:gd name="connsiteX17" fmla="*/ 149751 w 8491753"/>
              <a:gd name="connsiteY17" fmla="*/ 1770949 h 3882436"/>
              <a:gd name="connsiteX18" fmla="*/ 266969 w 8491753"/>
              <a:gd name="connsiteY18" fmla="*/ 1701251 h 3882436"/>
              <a:gd name="connsiteX19" fmla="*/ 1160362 w 8491753"/>
              <a:gd name="connsiteY19" fmla="*/ 1720259 h 3882436"/>
              <a:gd name="connsiteX20" fmla="*/ 1309262 w 8491753"/>
              <a:gd name="connsiteY20" fmla="*/ 1666403 h 3882436"/>
              <a:gd name="connsiteX21" fmla="*/ 1160362 w 8491753"/>
              <a:gd name="connsiteY21" fmla="*/ 1580864 h 3882436"/>
              <a:gd name="connsiteX22" fmla="*/ 580607 w 8491753"/>
              <a:gd name="connsiteY22" fmla="*/ 1517503 h 3882436"/>
              <a:gd name="connsiteX23" fmla="*/ 428540 w 8491753"/>
              <a:gd name="connsiteY23" fmla="*/ 1374940 h 3882436"/>
              <a:gd name="connsiteX24" fmla="*/ 171927 w 8491753"/>
              <a:gd name="connsiteY24" fmla="*/ 1210201 h 3882436"/>
              <a:gd name="connsiteX25" fmla="*/ 349338 w 8491753"/>
              <a:gd name="connsiteY25" fmla="*/ 1073974 h 3882436"/>
              <a:gd name="connsiteX26" fmla="*/ 61044 w 8491753"/>
              <a:gd name="connsiteY26" fmla="*/ 871218 h 3882436"/>
              <a:gd name="connsiteX27" fmla="*/ 143414 w 8491753"/>
              <a:gd name="connsiteY27" fmla="*/ 605101 h 3882436"/>
              <a:gd name="connsiteX28" fmla="*/ 628128 w 8491753"/>
              <a:gd name="connsiteY28" fmla="*/ 541739 h 3882436"/>
              <a:gd name="connsiteX29" fmla="*/ 1277580 w 8491753"/>
              <a:gd name="connsiteY29" fmla="*/ 449865 h 3882436"/>
              <a:gd name="connsiteX30" fmla="*/ 1930202 w 8491753"/>
              <a:gd name="connsiteY30" fmla="*/ 370664 h 3882436"/>
              <a:gd name="connsiteX31" fmla="*/ 2582822 w 8491753"/>
              <a:gd name="connsiteY31" fmla="*/ 370664 h 3882436"/>
              <a:gd name="connsiteX32" fmla="*/ 2769739 w 8491753"/>
              <a:gd name="connsiteY32" fmla="*/ 377000 h 3882436"/>
              <a:gd name="connsiteX33" fmla="*/ 2772907 w 8491753"/>
              <a:gd name="connsiteY33" fmla="*/ 377000 h 3882436"/>
              <a:gd name="connsiteX34" fmla="*/ 3583931 w 8491753"/>
              <a:gd name="connsiteY34" fmla="*/ 405513 h 3882436"/>
              <a:gd name="connsiteX35" fmla="*/ 3884897 w 8491753"/>
              <a:gd name="connsiteY35" fmla="*/ 408681 h 3882436"/>
              <a:gd name="connsiteX36" fmla="*/ 4537518 w 8491753"/>
              <a:gd name="connsiteY36" fmla="*/ 411848 h 3882436"/>
              <a:gd name="connsiteX37" fmla="*/ 5186971 w 8491753"/>
              <a:gd name="connsiteY37" fmla="*/ 399176 h 3882436"/>
              <a:gd name="connsiteX38" fmla="*/ 5845928 w 8491753"/>
              <a:gd name="connsiteY38" fmla="*/ 361159 h 3882436"/>
              <a:gd name="connsiteX39" fmla="*/ 6495381 w 8491753"/>
              <a:gd name="connsiteY39" fmla="*/ 310470 h 3882436"/>
              <a:gd name="connsiteX40" fmla="*/ 6910398 w 8491753"/>
              <a:gd name="connsiteY40" fmla="*/ 196420 h 3882436"/>
              <a:gd name="connsiteX41" fmla="*/ 7360262 w 8491753"/>
              <a:gd name="connsiteY41" fmla="*/ 0 h 388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491753" h="3882436">
                <a:moveTo>
                  <a:pt x="7360262" y="0"/>
                </a:moveTo>
                <a:cubicBezTo>
                  <a:pt x="7477481" y="142563"/>
                  <a:pt x="7651725" y="183748"/>
                  <a:pt x="7800623" y="266118"/>
                </a:cubicBezTo>
                <a:cubicBezTo>
                  <a:pt x="7946354" y="329479"/>
                  <a:pt x="8361371" y="696974"/>
                  <a:pt x="8418395" y="817361"/>
                </a:cubicBezTo>
                <a:cubicBezTo>
                  <a:pt x="8519774" y="1026453"/>
                  <a:pt x="8494429" y="1793125"/>
                  <a:pt x="8469084" y="2062410"/>
                </a:cubicBezTo>
                <a:cubicBezTo>
                  <a:pt x="8374043" y="2734040"/>
                  <a:pt x="8025556" y="3507048"/>
                  <a:pt x="7993875" y="3538728"/>
                </a:cubicBezTo>
                <a:cubicBezTo>
                  <a:pt x="7892497" y="3516552"/>
                  <a:pt x="7661229" y="3865039"/>
                  <a:pt x="7486985" y="3877711"/>
                </a:cubicBezTo>
                <a:cubicBezTo>
                  <a:pt x="7303237" y="3890384"/>
                  <a:pt x="4604047" y="3880880"/>
                  <a:pt x="4198536" y="3808014"/>
                </a:cubicBezTo>
                <a:cubicBezTo>
                  <a:pt x="1993563" y="3405670"/>
                  <a:pt x="1942874" y="3259939"/>
                  <a:pt x="1942874" y="3259939"/>
                </a:cubicBezTo>
                <a:cubicBezTo>
                  <a:pt x="1942874" y="3259939"/>
                  <a:pt x="2177311" y="3231426"/>
                  <a:pt x="2291361" y="3193410"/>
                </a:cubicBezTo>
                <a:cubicBezTo>
                  <a:pt x="2126622" y="3190241"/>
                  <a:pt x="1477169" y="3069855"/>
                  <a:pt x="1451824" y="3047678"/>
                </a:cubicBezTo>
                <a:cubicBezTo>
                  <a:pt x="1464497" y="3041343"/>
                  <a:pt x="1483505" y="3035006"/>
                  <a:pt x="1499345" y="3028670"/>
                </a:cubicBezTo>
                <a:cubicBezTo>
                  <a:pt x="1464497" y="3009662"/>
                  <a:pt x="1435984" y="2987486"/>
                  <a:pt x="1407471" y="2952636"/>
                </a:cubicBezTo>
                <a:cubicBezTo>
                  <a:pt x="1315597" y="2835418"/>
                  <a:pt x="1160362" y="2876603"/>
                  <a:pt x="1030471" y="2832250"/>
                </a:cubicBezTo>
                <a:cubicBezTo>
                  <a:pt x="1112841" y="2585141"/>
                  <a:pt x="1331438" y="2677015"/>
                  <a:pt x="1499345" y="2629494"/>
                </a:cubicBezTo>
                <a:cubicBezTo>
                  <a:pt x="1058984" y="2483763"/>
                  <a:pt x="1144523" y="2407729"/>
                  <a:pt x="970279" y="2353873"/>
                </a:cubicBezTo>
                <a:cubicBezTo>
                  <a:pt x="751682" y="2287343"/>
                  <a:pt x="700993" y="2287343"/>
                  <a:pt x="700993" y="2287343"/>
                </a:cubicBezTo>
                <a:cubicBezTo>
                  <a:pt x="957606" y="2084587"/>
                  <a:pt x="1264908" y="2303184"/>
                  <a:pt x="1588051" y="1942023"/>
                </a:cubicBezTo>
                <a:cubicBezTo>
                  <a:pt x="1277580" y="1891335"/>
                  <a:pt x="349338" y="1865990"/>
                  <a:pt x="149751" y="1770949"/>
                </a:cubicBezTo>
                <a:cubicBezTo>
                  <a:pt x="225784" y="1805797"/>
                  <a:pt x="232120" y="1701251"/>
                  <a:pt x="266969" y="1701251"/>
                </a:cubicBezTo>
                <a:cubicBezTo>
                  <a:pt x="561599" y="1698083"/>
                  <a:pt x="862565" y="1758277"/>
                  <a:pt x="1160362" y="1720259"/>
                </a:cubicBezTo>
                <a:cubicBezTo>
                  <a:pt x="1214219" y="1717092"/>
                  <a:pt x="1299758" y="1745604"/>
                  <a:pt x="1309262" y="1666403"/>
                </a:cubicBezTo>
                <a:cubicBezTo>
                  <a:pt x="1318765" y="1568192"/>
                  <a:pt x="1207884" y="1590368"/>
                  <a:pt x="1160362" y="1580864"/>
                </a:cubicBezTo>
                <a:cubicBezTo>
                  <a:pt x="967110" y="1549184"/>
                  <a:pt x="777027" y="1536512"/>
                  <a:pt x="580607" y="1517503"/>
                </a:cubicBezTo>
                <a:cubicBezTo>
                  <a:pt x="498238" y="1507999"/>
                  <a:pt x="396860" y="1527007"/>
                  <a:pt x="428540" y="1374940"/>
                </a:cubicBezTo>
                <a:cubicBezTo>
                  <a:pt x="403195" y="1229209"/>
                  <a:pt x="251129" y="1279898"/>
                  <a:pt x="171927" y="1210201"/>
                </a:cubicBezTo>
                <a:cubicBezTo>
                  <a:pt x="209944" y="1127831"/>
                  <a:pt x="317658" y="1184857"/>
                  <a:pt x="349338" y="1073974"/>
                </a:cubicBezTo>
                <a:cubicBezTo>
                  <a:pt x="197271" y="1108823"/>
                  <a:pt x="213112" y="868050"/>
                  <a:pt x="61044" y="871218"/>
                </a:cubicBezTo>
                <a:cubicBezTo>
                  <a:pt x="-65678" y="728655"/>
                  <a:pt x="26196" y="658957"/>
                  <a:pt x="143414" y="605101"/>
                </a:cubicBezTo>
                <a:cubicBezTo>
                  <a:pt x="295481" y="538572"/>
                  <a:pt x="463388" y="554411"/>
                  <a:pt x="628128" y="541739"/>
                </a:cubicBezTo>
                <a:cubicBezTo>
                  <a:pt x="846725" y="513227"/>
                  <a:pt x="1055817" y="446698"/>
                  <a:pt x="1277580" y="449865"/>
                </a:cubicBezTo>
                <a:cubicBezTo>
                  <a:pt x="1486673" y="383336"/>
                  <a:pt x="1717941" y="456201"/>
                  <a:pt x="1930202" y="370664"/>
                </a:cubicBezTo>
                <a:cubicBezTo>
                  <a:pt x="2145630" y="370664"/>
                  <a:pt x="2364226" y="370664"/>
                  <a:pt x="2582822" y="370664"/>
                </a:cubicBezTo>
                <a:cubicBezTo>
                  <a:pt x="2646185" y="373831"/>
                  <a:pt x="2706377" y="373831"/>
                  <a:pt x="2769739" y="377000"/>
                </a:cubicBezTo>
                <a:cubicBezTo>
                  <a:pt x="2769739" y="377000"/>
                  <a:pt x="2772907" y="377000"/>
                  <a:pt x="2772907" y="377000"/>
                </a:cubicBezTo>
                <a:cubicBezTo>
                  <a:pt x="3045361" y="386504"/>
                  <a:pt x="3314646" y="392840"/>
                  <a:pt x="3583931" y="405513"/>
                </a:cubicBezTo>
                <a:cubicBezTo>
                  <a:pt x="3685309" y="405513"/>
                  <a:pt x="3783519" y="408681"/>
                  <a:pt x="3884897" y="408681"/>
                </a:cubicBezTo>
                <a:cubicBezTo>
                  <a:pt x="4100325" y="424520"/>
                  <a:pt x="4318922" y="434025"/>
                  <a:pt x="4537518" y="411848"/>
                </a:cubicBezTo>
                <a:cubicBezTo>
                  <a:pt x="4756115" y="430857"/>
                  <a:pt x="4968375" y="418185"/>
                  <a:pt x="5186971" y="399176"/>
                </a:cubicBezTo>
                <a:cubicBezTo>
                  <a:pt x="5408735" y="421353"/>
                  <a:pt x="5627332" y="389672"/>
                  <a:pt x="5845928" y="361159"/>
                </a:cubicBezTo>
                <a:cubicBezTo>
                  <a:pt x="6064526" y="373831"/>
                  <a:pt x="6283122" y="373831"/>
                  <a:pt x="6495381" y="310470"/>
                </a:cubicBezTo>
                <a:cubicBezTo>
                  <a:pt x="6656953" y="380168"/>
                  <a:pt x="6736155" y="152067"/>
                  <a:pt x="6910398" y="196420"/>
                </a:cubicBezTo>
                <a:cubicBezTo>
                  <a:pt x="7084641" y="243941"/>
                  <a:pt x="7208196" y="63361"/>
                  <a:pt x="7360262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C7604DA-1A80-47FD-9F09-D72DC278D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1393" y="3562564"/>
            <a:ext cx="6007383" cy="2746580"/>
          </a:xfrm>
          <a:custGeom>
            <a:avLst/>
            <a:gdLst>
              <a:gd name="connsiteX0" fmla="*/ 7360262 w 8491753"/>
              <a:gd name="connsiteY0" fmla="*/ 0 h 3882436"/>
              <a:gd name="connsiteX1" fmla="*/ 7800623 w 8491753"/>
              <a:gd name="connsiteY1" fmla="*/ 266118 h 3882436"/>
              <a:gd name="connsiteX2" fmla="*/ 8418395 w 8491753"/>
              <a:gd name="connsiteY2" fmla="*/ 817361 h 3882436"/>
              <a:gd name="connsiteX3" fmla="*/ 8469084 w 8491753"/>
              <a:gd name="connsiteY3" fmla="*/ 2062410 h 3882436"/>
              <a:gd name="connsiteX4" fmla="*/ 7993875 w 8491753"/>
              <a:gd name="connsiteY4" fmla="*/ 3538728 h 3882436"/>
              <a:gd name="connsiteX5" fmla="*/ 7486985 w 8491753"/>
              <a:gd name="connsiteY5" fmla="*/ 3877711 h 3882436"/>
              <a:gd name="connsiteX6" fmla="*/ 4198536 w 8491753"/>
              <a:gd name="connsiteY6" fmla="*/ 3808014 h 3882436"/>
              <a:gd name="connsiteX7" fmla="*/ 1942874 w 8491753"/>
              <a:gd name="connsiteY7" fmla="*/ 3259939 h 3882436"/>
              <a:gd name="connsiteX8" fmla="*/ 2291361 w 8491753"/>
              <a:gd name="connsiteY8" fmla="*/ 3193410 h 3882436"/>
              <a:gd name="connsiteX9" fmla="*/ 1451824 w 8491753"/>
              <a:gd name="connsiteY9" fmla="*/ 3047678 h 3882436"/>
              <a:gd name="connsiteX10" fmla="*/ 1499345 w 8491753"/>
              <a:gd name="connsiteY10" fmla="*/ 3028670 h 3882436"/>
              <a:gd name="connsiteX11" fmla="*/ 1407471 w 8491753"/>
              <a:gd name="connsiteY11" fmla="*/ 2952636 h 3882436"/>
              <a:gd name="connsiteX12" fmla="*/ 1030471 w 8491753"/>
              <a:gd name="connsiteY12" fmla="*/ 2832250 h 3882436"/>
              <a:gd name="connsiteX13" fmla="*/ 1499345 w 8491753"/>
              <a:gd name="connsiteY13" fmla="*/ 2629494 h 3882436"/>
              <a:gd name="connsiteX14" fmla="*/ 970279 w 8491753"/>
              <a:gd name="connsiteY14" fmla="*/ 2353873 h 3882436"/>
              <a:gd name="connsiteX15" fmla="*/ 700993 w 8491753"/>
              <a:gd name="connsiteY15" fmla="*/ 2287343 h 3882436"/>
              <a:gd name="connsiteX16" fmla="*/ 1588051 w 8491753"/>
              <a:gd name="connsiteY16" fmla="*/ 1942023 h 3882436"/>
              <a:gd name="connsiteX17" fmla="*/ 149751 w 8491753"/>
              <a:gd name="connsiteY17" fmla="*/ 1770949 h 3882436"/>
              <a:gd name="connsiteX18" fmla="*/ 266969 w 8491753"/>
              <a:gd name="connsiteY18" fmla="*/ 1701251 h 3882436"/>
              <a:gd name="connsiteX19" fmla="*/ 1160362 w 8491753"/>
              <a:gd name="connsiteY19" fmla="*/ 1720259 h 3882436"/>
              <a:gd name="connsiteX20" fmla="*/ 1309262 w 8491753"/>
              <a:gd name="connsiteY20" fmla="*/ 1666403 h 3882436"/>
              <a:gd name="connsiteX21" fmla="*/ 1160362 w 8491753"/>
              <a:gd name="connsiteY21" fmla="*/ 1580864 h 3882436"/>
              <a:gd name="connsiteX22" fmla="*/ 580607 w 8491753"/>
              <a:gd name="connsiteY22" fmla="*/ 1517503 h 3882436"/>
              <a:gd name="connsiteX23" fmla="*/ 428540 w 8491753"/>
              <a:gd name="connsiteY23" fmla="*/ 1374940 h 3882436"/>
              <a:gd name="connsiteX24" fmla="*/ 171927 w 8491753"/>
              <a:gd name="connsiteY24" fmla="*/ 1210201 h 3882436"/>
              <a:gd name="connsiteX25" fmla="*/ 349338 w 8491753"/>
              <a:gd name="connsiteY25" fmla="*/ 1073974 h 3882436"/>
              <a:gd name="connsiteX26" fmla="*/ 61044 w 8491753"/>
              <a:gd name="connsiteY26" fmla="*/ 871218 h 3882436"/>
              <a:gd name="connsiteX27" fmla="*/ 143414 w 8491753"/>
              <a:gd name="connsiteY27" fmla="*/ 605101 h 3882436"/>
              <a:gd name="connsiteX28" fmla="*/ 628128 w 8491753"/>
              <a:gd name="connsiteY28" fmla="*/ 541739 h 3882436"/>
              <a:gd name="connsiteX29" fmla="*/ 1277580 w 8491753"/>
              <a:gd name="connsiteY29" fmla="*/ 449865 h 3882436"/>
              <a:gd name="connsiteX30" fmla="*/ 1930202 w 8491753"/>
              <a:gd name="connsiteY30" fmla="*/ 370664 h 3882436"/>
              <a:gd name="connsiteX31" fmla="*/ 2582822 w 8491753"/>
              <a:gd name="connsiteY31" fmla="*/ 370664 h 3882436"/>
              <a:gd name="connsiteX32" fmla="*/ 2769739 w 8491753"/>
              <a:gd name="connsiteY32" fmla="*/ 377000 h 3882436"/>
              <a:gd name="connsiteX33" fmla="*/ 2772907 w 8491753"/>
              <a:gd name="connsiteY33" fmla="*/ 377000 h 3882436"/>
              <a:gd name="connsiteX34" fmla="*/ 3583931 w 8491753"/>
              <a:gd name="connsiteY34" fmla="*/ 405513 h 3882436"/>
              <a:gd name="connsiteX35" fmla="*/ 3884897 w 8491753"/>
              <a:gd name="connsiteY35" fmla="*/ 408681 h 3882436"/>
              <a:gd name="connsiteX36" fmla="*/ 4537518 w 8491753"/>
              <a:gd name="connsiteY36" fmla="*/ 411848 h 3882436"/>
              <a:gd name="connsiteX37" fmla="*/ 5186971 w 8491753"/>
              <a:gd name="connsiteY37" fmla="*/ 399176 h 3882436"/>
              <a:gd name="connsiteX38" fmla="*/ 5845928 w 8491753"/>
              <a:gd name="connsiteY38" fmla="*/ 361159 h 3882436"/>
              <a:gd name="connsiteX39" fmla="*/ 6495381 w 8491753"/>
              <a:gd name="connsiteY39" fmla="*/ 310470 h 3882436"/>
              <a:gd name="connsiteX40" fmla="*/ 6910398 w 8491753"/>
              <a:gd name="connsiteY40" fmla="*/ 196420 h 3882436"/>
              <a:gd name="connsiteX41" fmla="*/ 7360262 w 8491753"/>
              <a:gd name="connsiteY41" fmla="*/ 0 h 388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491753" h="3882436">
                <a:moveTo>
                  <a:pt x="7360262" y="0"/>
                </a:moveTo>
                <a:cubicBezTo>
                  <a:pt x="7477481" y="142563"/>
                  <a:pt x="7651725" y="183748"/>
                  <a:pt x="7800623" y="266118"/>
                </a:cubicBezTo>
                <a:cubicBezTo>
                  <a:pt x="7946354" y="329479"/>
                  <a:pt x="8361371" y="696974"/>
                  <a:pt x="8418395" y="817361"/>
                </a:cubicBezTo>
                <a:cubicBezTo>
                  <a:pt x="8519774" y="1026453"/>
                  <a:pt x="8494429" y="1793125"/>
                  <a:pt x="8469084" y="2062410"/>
                </a:cubicBezTo>
                <a:cubicBezTo>
                  <a:pt x="8374043" y="2734040"/>
                  <a:pt x="8025556" y="3507048"/>
                  <a:pt x="7993875" y="3538728"/>
                </a:cubicBezTo>
                <a:cubicBezTo>
                  <a:pt x="7892497" y="3516552"/>
                  <a:pt x="7661229" y="3865039"/>
                  <a:pt x="7486985" y="3877711"/>
                </a:cubicBezTo>
                <a:cubicBezTo>
                  <a:pt x="7303237" y="3890384"/>
                  <a:pt x="4604047" y="3880880"/>
                  <a:pt x="4198536" y="3808014"/>
                </a:cubicBezTo>
                <a:cubicBezTo>
                  <a:pt x="1993563" y="3405670"/>
                  <a:pt x="1942874" y="3259939"/>
                  <a:pt x="1942874" y="3259939"/>
                </a:cubicBezTo>
                <a:cubicBezTo>
                  <a:pt x="1942874" y="3259939"/>
                  <a:pt x="2177311" y="3231426"/>
                  <a:pt x="2291361" y="3193410"/>
                </a:cubicBezTo>
                <a:cubicBezTo>
                  <a:pt x="2126622" y="3190241"/>
                  <a:pt x="1477169" y="3069855"/>
                  <a:pt x="1451824" y="3047678"/>
                </a:cubicBezTo>
                <a:cubicBezTo>
                  <a:pt x="1464497" y="3041343"/>
                  <a:pt x="1483505" y="3035006"/>
                  <a:pt x="1499345" y="3028670"/>
                </a:cubicBezTo>
                <a:cubicBezTo>
                  <a:pt x="1464497" y="3009662"/>
                  <a:pt x="1435984" y="2987486"/>
                  <a:pt x="1407471" y="2952636"/>
                </a:cubicBezTo>
                <a:cubicBezTo>
                  <a:pt x="1315597" y="2835418"/>
                  <a:pt x="1160362" y="2876603"/>
                  <a:pt x="1030471" y="2832250"/>
                </a:cubicBezTo>
                <a:cubicBezTo>
                  <a:pt x="1112841" y="2585141"/>
                  <a:pt x="1331438" y="2677015"/>
                  <a:pt x="1499345" y="2629494"/>
                </a:cubicBezTo>
                <a:cubicBezTo>
                  <a:pt x="1058984" y="2483763"/>
                  <a:pt x="1144523" y="2407729"/>
                  <a:pt x="970279" y="2353873"/>
                </a:cubicBezTo>
                <a:cubicBezTo>
                  <a:pt x="751682" y="2287343"/>
                  <a:pt x="700993" y="2287343"/>
                  <a:pt x="700993" y="2287343"/>
                </a:cubicBezTo>
                <a:cubicBezTo>
                  <a:pt x="957606" y="2084587"/>
                  <a:pt x="1264908" y="2303184"/>
                  <a:pt x="1588051" y="1942023"/>
                </a:cubicBezTo>
                <a:cubicBezTo>
                  <a:pt x="1277580" y="1891335"/>
                  <a:pt x="349338" y="1865990"/>
                  <a:pt x="149751" y="1770949"/>
                </a:cubicBezTo>
                <a:cubicBezTo>
                  <a:pt x="225784" y="1805797"/>
                  <a:pt x="232120" y="1701251"/>
                  <a:pt x="266969" y="1701251"/>
                </a:cubicBezTo>
                <a:cubicBezTo>
                  <a:pt x="561599" y="1698083"/>
                  <a:pt x="862565" y="1758277"/>
                  <a:pt x="1160362" y="1720259"/>
                </a:cubicBezTo>
                <a:cubicBezTo>
                  <a:pt x="1214219" y="1717092"/>
                  <a:pt x="1299758" y="1745604"/>
                  <a:pt x="1309262" y="1666403"/>
                </a:cubicBezTo>
                <a:cubicBezTo>
                  <a:pt x="1318765" y="1568192"/>
                  <a:pt x="1207884" y="1590368"/>
                  <a:pt x="1160362" y="1580864"/>
                </a:cubicBezTo>
                <a:cubicBezTo>
                  <a:pt x="967110" y="1549184"/>
                  <a:pt x="777027" y="1536512"/>
                  <a:pt x="580607" y="1517503"/>
                </a:cubicBezTo>
                <a:cubicBezTo>
                  <a:pt x="498238" y="1507999"/>
                  <a:pt x="396860" y="1527007"/>
                  <a:pt x="428540" y="1374940"/>
                </a:cubicBezTo>
                <a:cubicBezTo>
                  <a:pt x="403195" y="1229209"/>
                  <a:pt x="251129" y="1279898"/>
                  <a:pt x="171927" y="1210201"/>
                </a:cubicBezTo>
                <a:cubicBezTo>
                  <a:pt x="209944" y="1127831"/>
                  <a:pt x="317658" y="1184857"/>
                  <a:pt x="349338" y="1073974"/>
                </a:cubicBezTo>
                <a:cubicBezTo>
                  <a:pt x="197271" y="1108823"/>
                  <a:pt x="213112" y="868050"/>
                  <a:pt x="61044" y="871218"/>
                </a:cubicBezTo>
                <a:cubicBezTo>
                  <a:pt x="-65678" y="728655"/>
                  <a:pt x="26196" y="658957"/>
                  <a:pt x="143414" y="605101"/>
                </a:cubicBezTo>
                <a:cubicBezTo>
                  <a:pt x="295481" y="538572"/>
                  <a:pt x="463388" y="554411"/>
                  <a:pt x="628128" y="541739"/>
                </a:cubicBezTo>
                <a:cubicBezTo>
                  <a:pt x="846725" y="513227"/>
                  <a:pt x="1055817" y="446698"/>
                  <a:pt x="1277580" y="449865"/>
                </a:cubicBezTo>
                <a:cubicBezTo>
                  <a:pt x="1486673" y="383336"/>
                  <a:pt x="1717941" y="456201"/>
                  <a:pt x="1930202" y="370664"/>
                </a:cubicBezTo>
                <a:cubicBezTo>
                  <a:pt x="2145630" y="370664"/>
                  <a:pt x="2364226" y="370664"/>
                  <a:pt x="2582822" y="370664"/>
                </a:cubicBezTo>
                <a:cubicBezTo>
                  <a:pt x="2646185" y="373831"/>
                  <a:pt x="2706377" y="373831"/>
                  <a:pt x="2769739" y="377000"/>
                </a:cubicBezTo>
                <a:cubicBezTo>
                  <a:pt x="2769739" y="377000"/>
                  <a:pt x="2772907" y="377000"/>
                  <a:pt x="2772907" y="377000"/>
                </a:cubicBezTo>
                <a:cubicBezTo>
                  <a:pt x="3045361" y="386504"/>
                  <a:pt x="3314646" y="392840"/>
                  <a:pt x="3583931" y="405513"/>
                </a:cubicBezTo>
                <a:cubicBezTo>
                  <a:pt x="3685309" y="405513"/>
                  <a:pt x="3783519" y="408681"/>
                  <a:pt x="3884897" y="408681"/>
                </a:cubicBezTo>
                <a:cubicBezTo>
                  <a:pt x="4100325" y="424520"/>
                  <a:pt x="4318922" y="434025"/>
                  <a:pt x="4537518" y="411848"/>
                </a:cubicBezTo>
                <a:cubicBezTo>
                  <a:pt x="4756115" y="430857"/>
                  <a:pt x="4968375" y="418185"/>
                  <a:pt x="5186971" y="399176"/>
                </a:cubicBezTo>
                <a:cubicBezTo>
                  <a:pt x="5408735" y="421353"/>
                  <a:pt x="5627332" y="389672"/>
                  <a:pt x="5845928" y="361159"/>
                </a:cubicBezTo>
                <a:cubicBezTo>
                  <a:pt x="6064526" y="373831"/>
                  <a:pt x="6283122" y="373831"/>
                  <a:pt x="6495381" y="310470"/>
                </a:cubicBezTo>
                <a:cubicBezTo>
                  <a:pt x="6656953" y="380168"/>
                  <a:pt x="6736155" y="152067"/>
                  <a:pt x="6910398" y="196420"/>
                </a:cubicBezTo>
                <a:cubicBezTo>
                  <a:pt x="7084641" y="243941"/>
                  <a:pt x="7208196" y="63361"/>
                  <a:pt x="7360262" y="0"/>
                </a:cubicBezTo>
                <a:close/>
              </a:path>
            </a:pathLst>
          </a:custGeom>
          <a:solidFill>
            <a:srgbClr val="40B29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F1920F7-B30E-4775-8478-FE266EAB5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2410" y="4169113"/>
            <a:ext cx="4054890" cy="1000067"/>
          </a:xfrm>
        </p:spPr>
        <p:txBody>
          <a:bodyPr anchor="b">
            <a:normAutofit/>
          </a:bodyPr>
          <a:lstStyle/>
          <a:p>
            <a:pPr algn="ctr"/>
            <a:r>
              <a:rPr kumimoji="1" lang="en-US" altLang="ja-JP" sz="2700" dirty="0"/>
              <a:t>App</a:t>
            </a:r>
            <a:r>
              <a:rPr kumimoji="1" lang="ja-JP" altLang="en-US" sz="2700" dirty="0"/>
              <a:t> </a:t>
            </a:r>
            <a:r>
              <a:rPr kumimoji="1" lang="en-US" altLang="ja-JP" sz="2700" dirty="0"/>
              <a:t>Review</a:t>
            </a:r>
            <a:r>
              <a:rPr kumimoji="1" lang="ja-JP" altLang="en-US" sz="2700" dirty="0"/>
              <a:t> </a:t>
            </a:r>
            <a:r>
              <a:rPr kumimoji="1" lang="en-US" altLang="ja-JP" sz="2700" dirty="0"/>
              <a:t>Collector</a:t>
            </a:r>
            <a:endParaRPr kumimoji="1" lang="ja-JP" altLang="en-US" sz="27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7C1202-7061-4C47-B13E-FA157150F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323" y="5225936"/>
            <a:ext cx="3317064" cy="64678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2000" dirty="0"/>
              <a:t>K, Shirase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54809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953725-D48D-4682-9605-606A0614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about </a:t>
            </a:r>
            <a:r>
              <a:rPr kumimoji="1" lang="en-US" altLang="ja-JP" dirty="0" err="1"/>
              <a:t>AppReviewCollector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5116E9-E82F-41E9-9384-C28470238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アプリのレビューを収集して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に保存するアプリ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AppStore</a:t>
            </a:r>
          </a:p>
          <a:p>
            <a:pPr lvl="2"/>
            <a:r>
              <a:rPr kumimoji="1" lang="ja-JP" altLang="en-US" dirty="0"/>
              <a:t>最新</a:t>
            </a:r>
            <a:r>
              <a:rPr kumimoji="1" lang="en-US" altLang="ja-JP" dirty="0"/>
              <a:t>500</a:t>
            </a:r>
            <a:r>
              <a:rPr kumimoji="1" lang="ja-JP" altLang="en-US" dirty="0"/>
              <a:t>件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Google</a:t>
            </a:r>
            <a:r>
              <a:rPr kumimoji="1" lang="ja-JP" altLang="en-US" dirty="0"/>
              <a:t> </a:t>
            </a:r>
            <a:r>
              <a:rPr kumimoji="1" lang="en-US" altLang="ja-JP" dirty="0"/>
              <a:t>Play</a:t>
            </a:r>
          </a:p>
          <a:p>
            <a:pPr lvl="2"/>
            <a:r>
              <a:rPr kumimoji="1" lang="en-US" altLang="ja-JP" dirty="0"/>
              <a:t>Google</a:t>
            </a:r>
            <a:r>
              <a:rPr kumimoji="1" lang="ja-JP" altLang="en-US" dirty="0"/>
              <a:t> </a:t>
            </a:r>
            <a:r>
              <a:rPr kumimoji="1" lang="en-US" altLang="ja-JP" dirty="0"/>
              <a:t>play</a:t>
            </a:r>
            <a:r>
              <a:rPr kumimoji="1" lang="ja-JP" altLang="en-US" dirty="0"/>
              <a:t>が勝手に選んだ</a:t>
            </a:r>
            <a:r>
              <a:rPr kumimoji="1" lang="en-US" altLang="ja-JP" dirty="0"/>
              <a:t>40</a:t>
            </a:r>
            <a:r>
              <a:rPr kumimoji="1" lang="ja-JP" altLang="en-US"/>
              <a:t>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173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906D3-92C7-406D-8193-041F571B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use - AppStore</a:t>
            </a:r>
            <a:endParaRPr kumimoji="1" lang="ja-JP" altLang="en-US" dirty="0"/>
          </a:p>
        </p:txBody>
      </p:sp>
      <p:pic>
        <p:nvPicPr>
          <p:cNvPr id="5" name="コンテンツ プレースホルダー 4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3DF426FE-96A9-41D7-8565-58DB18B03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13051"/>
            <a:ext cx="4930088" cy="4054349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478C30D-83BF-4DBD-A77D-F809663696B8}"/>
              </a:ext>
            </a:extLst>
          </p:cNvPr>
          <p:cNvSpPr/>
          <p:nvPr/>
        </p:nvSpPr>
        <p:spPr>
          <a:xfrm>
            <a:off x="3543300" y="2051049"/>
            <a:ext cx="366713" cy="88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7995D1D5-8CDF-4178-88F3-0A588EC9EC20}"/>
              </a:ext>
            </a:extLst>
          </p:cNvPr>
          <p:cNvSpPr/>
          <p:nvPr/>
        </p:nvSpPr>
        <p:spPr>
          <a:xfrm>
            <a:off x="3814763" y="2614613"/>
            <a:ext cx="2914650" cy="1033461"/>
          </a:xfrm>
          <a:prstGeom prst="wedgeEllipseCallout">
            <a:avLst>
              <a:gd name="adj1" fmla="val -45730"/>
              <a:gd name="adj2" fmla="val -98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URL</a:t>
            </a:r>
            <a:r>
              <a:rPr kumimoji="1" lang="ja-JP" altLang="en-US" dirty="0"/>
              <a:t>から</a:t>
            </a:r>
            <a:r>
              <a:rPr kumimoji="1" lang="en-US" altLang="ja-JP" dirty="0"/>
              <a:t>ID</a:t>
            </a:r>
            <a:r>
              <a:rPr kumimoji="1" lang="ja-JP" altLang="en-US" dirty="0"/>
              <a:t>を取得</a:t>
            </a:r>
          </a:p>
        </p:txBody>
      </p:sp>
      <p:pic>
        <p:nvPicPr>
          <p:cNvPr id="9" name="図 8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40A930C8-AED7-4B3C-BE0A-2E28D90AA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5" y="2386075"/>
            <a:ext cx="5170309" cy="2908299"/>
          </a:xfrm>
          <a:prstGeom prst="rect">
            <a:avLst/>
          </a:prstGeom>
        </p:spPr>
      </p:pic>
      <p:sp>
        <p:nvSpPr>
          <p:cNvPr id="10" name="吹き出し: 円形 9">
            <a:extLst>
              <a:ext uri="{FF2B5EF4-FFF2-40B4-BE49-F238E27FC236}">
                <a16:creationId xmlns:a16="http://schemas.microsoft.com/office/drawing/2014/main" id="{C06F6A0A-2A17-4033-B3BD-3398E428F269}"/>
              </a:ext>
            </a:extLst>
          </p:cNvPr>
          <p:cNvSpPr/>
          <p:nvPr/>
        </p:nvSpPr>
        <p:spPr>
          <a:xfrm>
            <a:off x="5830201" y="3323493"/>
            <a:ext cx="2914650" cy="1033461"/>
          </a:xfrm>
          <a:prstGeom prst="wedgeEllipseCallout">
            <a:avLst>
              <a:gd name="adj1" fmla="val 19303"/>
              <a:gd name="adj2" fmla="val -98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ID(</a:t>
            </a:r>
            <a:r>
              <a:rPr kumimoji="1" lang="ja-JP" altLang="en-US" dirty="0"/>
              <a:t>数値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のみを設定</a:t>
            </a:r>
            <a:endParaRPr kumimoji="1" lang="en-US" altLang="ja-JP" dirty="0"/>
          </a:p>
        </p:txBody>
      </p:sp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252B66B4-117A-48E6-BEF8-C26E064BFC6C}"/>
              </a:ext>
            </a:extLst>
          </p:cNvPr>
          <p:cNvSpPr/>
          <p:nvPr/>
        </p:nvSpPr>
        <p:spPr>
          <a:xfrm>
            <a:off x="8578164" y="3648074"/>
            <a:ext cx="2914650" cy="1033461"/>
          </a:xfrm>
          <a:prstGeom prst="wedgeEllipseCallout">
            <a:avLst>
              <a:gd name="adj1" fmla="val -48344"/>
              <a:gd name="adj2" fmla="val -131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GET</a:t>
            </a:r>
            <a:r>
              <a:rPr kumimoji="1" lang="ja-JP" altLang="en-US" dirty="0"/>
              <a:t>を押すと保存先を指定してファイルに保存される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2916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857B06-5E66-40F0-A7A8-B1881579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use – Google</a:t>
            </a:r>
            <a:r>
              <a:rPr kumimoji="1" lang="ja-JP" altLang="en-US" dirty="0"/>
              <a:t> </a:t>
            </a:r>
            <a:r>
              <a:rPr kumimoji="1" lang="en-US" altLang="ja-JP" dirty="0"/>
              <a:t>Play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5BE47F2-6E49-4ED2-AE96-1FDC52CB8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9074"/>
            <a:ext cx="4881344" cy="4257413"/>
          </a:xfrm>
          <a:prstGeom prst="rect">
            <a:avLst/>
          </a:prstGeom>
        </p:spPr>
      </p:pic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C095539C-2969-450F-88E1-E5CBEF98D2C4}"/>
              </a:ext>
            </a:extLst>
          </p:cNvPr>
          <p:cNvSpPr/>
          <p:nvPr/>
        </p:nvSpPr>
        <p:spPr>
          <a:xfrm>
            <a:off x="3814763" y="2614613"/>
            <a:ext cx="2914650" cy="1033461"/>
          </a:xfrm>
          <a:prstGeom prst="wedgeEllipseCallout">
            <a:avLst>
              <a:gd name="adj1" fmla="val -54652"/>
              <a:gd name="adj2" fmla="val -117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URL</a:t>
            </a:r>
            <a:r>
              <a:rPr kumimoji="1" lang="ja-JP" altLang="en-US" dirty="0"/>
              <a:t>から</a:t>
            </a:r>
            <a:r>
              <a:rPr kumimoji="1" lang="en-US" altLang="ja-JP" dirty="0"/>
              <a:t>ID</a:t>
            </a:r>
            <a:r>
              <a:rPr kumimoji="1" lang="ja-JP" altLang="en-US" dirty="0"/>
              <a:t>を取得</a:t>
            </a:r>
          </a:p>
        </p:txBody>
      </p:sp>
      <p:pic>
        <p:nvPicPr>
          <p:cNvPr id="9" name="図 8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EA2E6D41-0A87-4F54-B818-7E6254E4D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5" y="2386075"/>
            <a:ext cx="5170309" cy="2908299"/>
          </a:xfrm>
          <a:prstGeom prst="rect">
            <a:avLst/>
          </a:prstGeom>
        </p:spPr>
      </p:pic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B80AA043-5AD2-4900-90F0-974E539E18E1}"/>
              </a:ext>
            </a:extLst>
          </p:cNvPr>
          <p:cNvSpPr/>
          <p:nvPr/>
        </p:nvSpPr>
        <p:spPr>
          <a:xfrm>
            <a:off x="5830201" y="3323493"/>
            <a:ext cx="2914650" cy="1033461"/>
          </a:xfrm>
          <a:prstGeom prst="wedgeEllipseCallout">
            <a:avLst>
              <a:gd name="adj1" fmla="val 19303"/>
              <a:gd name="adj2" fmla="val -98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ID(com</a:t>
            </a:r>
            <a:r>
              <a:rPr kumimoji="1" lang="ja-JP" altLang="en-US" dirty="0"/>
              <a:t>なんちゃら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のみを設定</a:t>
            </a:r>
            <a:endParaRPr kumimoji="1" lang="en-US" altLang="ja-JP" dirty="0"/>
          </a:p>
        </p:txBody>
      </p:sp>
      <p:sp>
        <p:nvSpPr>
          <p:cNvPr id="13" name="吹き出し: 円形 12">
            <a:extLst>
              <a:ext uri="{FF2B5EF4-FFF2-40B4-BE49-F238E27FC236}">
                <a16:creationId xmlns:a16="http://schemas.microsoft.com/office/drawing/2014/main" id="{3EA74525-C358-4CB9-8D38-669941A7E29C}"/>
              </a:ext>
            </a:extLst>
          </p:cNvPr>
          <p:cNvSpPr/>
          <p:nvPr/>
        </p:nvSpPr>
        <p:spPr>
          <a:xfrm>
            <a:off x="8578164" y="3648074"/>
            <a:ext cx="2914650" cy="1033461"/>
          </a:xfrm>
          <a:prstGeom prst="wedgeEllipseCallout">
            <a:avLst>
              <a:gd name="adj1" fmla="val -48344"/>
              <a:gd name="adj2" fmla="val -131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GET</a:t>
            </a:r>
            <a:r>
              <a:rPr kumimoji="1" lang="ja-JP" altLang="en-US" dirty="0"/>
              <a:t>を押すと保存先を指定してファイルに保存される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98941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4126"/>
      </a:dk2>
      <a:lt2>
        <a:srgbClr val="EEE9EA"/>
      </a:lt2>
      <a:accent1>
        <a:srgbClr val="40B29D"/>
      </a:accent1>
      <a:accent2>
        <a:srgbClr val="3AB66B"/>
      </a:accent2>
      <a:accent3>
        <a:srgbClr val="39B836"/>
      </a:accent3>
      <a:accent4>
        <a:srgbClr val="71B13F"/>
      </a:accent4>
      <a:accent5>
        <a:srgbClr val="9AA651"/>
      </a:accent5>
      <a:accent6>
        <a:srgbClr val="C19D3C"/>
      </a:accent6>
      <a:hlink>
        <a:srgbClr val="B3737F"/>
      </a:hlink>
      <a:folHlink>
        <a:srgbClr val="848484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95</Words>
  <Application>Microsoft Office PowerPoint</Application>
  <PresentationFormat>ワイド画面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Elephant</vt:lpstr>
      <vt:lpstr>BrushVTI</vt:lpstr>
      <vt:lpstr>App Review Collector</vt:lpstr>
      <vt:lpstr>How about AppReviewCollector</vt:lpstr>
      <vt:lpstr>How to use - AppStore</vt:lpstr>
      <vt:lpstr>How to use – Google 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AppReviewController</dc:title>
  <dc:creator>Shirase Kenji</dc:creator>
  <cp:lastModifiedBy>Shirase Kenji</cp:lastModifiedBy>
  <cp:revision>6</cp:revision>
  <dcterms:created xsi:type="dcterms:W3CDTF">2020-07-21T10:39:26Z</dcterms:created>
  <dcterms:modified xsi:type="dcterms:W3CDTF">2020-07-22T06:31:43Z</dcterms:modified>
</cp:coreProperties>
</file>