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3.xml" ContentType="application/vnd.openxmlformats-officedocument.theme+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4.xml" ContentType="application/vnd.openxmlformats-officedocument.theme+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8" r:id="rId4"/>
    <p:sldMasterId id="2147483707" r:id="rId5"/>
    <p:sldMasterId id="2147483729" r:id="rId6"/>
    <p:sldMasterId id="2147483739" r:id="rId7"/>
    <p:sldMasterId id="2147483749" r:id="rId8"/>
  </p:sldMasterIdLst>
  <p:notesMasterIdLst>
    <p:notesMasterId r:id="rId13"/>
  </p:notesMasterIdLst>
  <p:sldIdLst>
    <p:sldId id="277" r:id="rId9"/>
    <p:sldId id="278" r:id="rId10"/>
    <p:sldId id="280" r:id="rId11"/>
    <p:sldId id="279" r:id="rId12"/>
  </p:sldIdLst>
  <p:sldSz cx="12192000" cy="6858000"/>
  <p:notesSz cx="7104063" cy="10234613"/>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8FE00"/>
    <a:srgbClr val="838600"/>
    <a:srgbClr val="FDFF99"/>
    <a:srgbClr val="9AFAB1"/>
    <a:srgbClr val="ABA4F0"/>
    <a:srgbClr val="F89CED"/>
    <a:srgbClr val="FA9A9A"/>
    <a:srgbClr val="7999CB"/>
    <a:srgbClr val="FFFFFF"/>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1137BF4-3A73-4FD2-9A6F-8E9E299F08FD}" v="8" dt="2024-01-09T17:31:32.232"/>
  </p1510:revLst>
</p1510:revInfo>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Style moyen 2 - Accentuation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Style moyen 2 - Accentuation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Style moyen 2 - Accentuation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125E5076-3810-47DD-B79F-674D7AD40C01}" styleName="Style foncé 1 - Accentuation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93296810-A885-4BE3-A3E7-6D5BEEA58F35}" styleName="Style moyen 2 - Accentuation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4C1A8A3-306A-4EB7-A6B1-4F7E0EB9C5D6}" styleName="Style moyen 3 - Accentuation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FABFCF23-3B69-468F-B69F-88F6DE6A72F2}" styleName="Style moyen 1 - Accentuation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5A111915-BE36-4E01-A7E5-04B1672EAD32}" styleName="Style léger 2 - Accentuation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BDBED569-4797-4DF1-A0F4-6AAB3CD982D8}" styleName="Style léger 3 - Accentuation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0" autoAdjust="0"/>
    <p:restoredTop sz="94601" autoAdjust="0"/>
  </p:normalViewPr>
  <p:slideViewPr>
    <p:cSldViewPr snapToGrid="0">
      <p:cViewPr varScale="1">
        <p:scale>
          <a:sx n="86" d="100"/>
          <a:sy n="86" d="100"/>
        </p:scale>
        <p:origin x="331"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notesMaster" Target="notesMasters/notesMaster1.xml"/><Relationship Id="rId18" Type="http://schemas.microsoft.com/office/2016/11/relationships/changesInfo" Target="changesInfos/changesInfo1.xml"/><Relationship Id="rId3" Type="http://schemas.openxmlformats.org/officeDocument/2006/relationships/customXml" Target="../customXml/item3.xml"/><Relationship Id="rId7" Type="http://schemas.openxmlformats.org/officeDocument/2006/relationships/slideMaster" Target="slideMasters/slideMaster4.xml"/><Relationship Id="rId12" Type="http://schemas.openxmlformats.org/officeDocument/2006/relationships/slide" Target="slides/slide4.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3.xml"/><Relationship Id="rId5" Type="http://schemas.openxmlformats.org/officeDocument/2006/relationships/slideMaster" Target="slideMasters/slideMaster2.xml"/><Relationship Id="rId15" Type="http://schemas.openxmlformats.org/officeDocument/2006/relationships/viewProps" Target="viewProps.xml"/><Relationship Id="rId10" Type="http://schemas.openxmlformats.org/officeDocument/2006/relationships/slide" Target="slides/slide2.xml"/><Relationship Id="rId19"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1.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ulien Ingé" userId="35bd7aa5-bda9-4704-8b39-3e5bb65cc55e" providerId="ADAL" clId="{C1137BF4-3A73-4FD2-9A6F-8E9E299F08FD}"/>
    <pc:docChg chg="custSel addSld delSld modSld sldOrd delMainMaster modMainMaster">
      <pc:chgData name="Julien Ingé" userId="35bd7aa5-bda9-4704-8b39-3e5bb65cc55e" providerId="ADAL" clId="{C1137BF4-3A73-4FD2-9A6F-8E9E299F08FD}" dt="2024-01-09T17:36:30.103" v="279" actId="108"/>
      <pc:docMkLst>
        <pc:docMk/>
      </pc:docMkLst>
      <pc:sldChg chg="del">
        <pc:chgData name="Julien Ingé" userId="35bd7aa5-bda9-4704-8b39-3e5bb65cc55e" providerId="ADAL" clId="{C1137BF4-3A73-4FD2-9A6F-8E9E299F08FD}" dt="2024-01-09T17:28:20.506" v="126" actId="47"/>
        <pc:sldMkLst>
          <pc:docMk/>
          <pc:sldMk cId="1480300831" sldId="256"/>
        </pc:sldMkLst>
      </pc:sldChg>
      <pc:sldChg chg="del">
        <pc:chgData name="Julien Ingé" userId="35bd7aa5-bda9-4704-8b39-3e5bb65cc55e" providerId="ADAL" clId="{C1137BF4-3A73-4FD2-9A6F-8E9E299F08FD}" dt="2024-01-09T17:29:16.763" v="141" actId="47"/>
        <pc:sldMkLst>
          <pc:docMk/>
          <pc:sldMk cId="937931618" sldId="272"/>
        </pc:sldMkLst>
      </pc:sldChg>
      <pc:sldChg chg="del">
        <pc:chgData name="Julien Ingé" userId="35bd7aa5-bda9-4704-8b39-3e5bb65cc55e" providerId="ADAL" clId="{C1137BF4-3A73-4FD2-9A6F-8E9E299F08FD}" dt="2024-01-09T17:29:17.931" v="143" actId="47"/>
        <pc:sldMkLst>
          <pc:docMk/>
          <pc:sldMk cId="249509295" sldId="273"/>
        </pc:sldMkLst>
      </pc:sldChg>
      <pc:sldChg chg="del">
        <pc:chgData name="Julien Ingé" userId="35bd7aa5-bda9-4704-8b39-3e5bb65cc55e" providerId="ADAL" clId="{C1137BF4-3A73-4FD2-9A6F-8E9E299F08FD}" dt="2024-01-09T17:29:17.331" v="142" actId="47"/>
        <pc:sldMkLst>
          <pc:docMk/>
          <pc:sldMk cId="4151811140" sldId="274"/>
        </pc:sldMkLst>
      </pc:sldChg>
      <pc:sldChg chg="del">
        <pc:chgData name="Julien Ingé" userId="35bd7aa5-bda9-4704-8b39-3e5bb65cc55e" providerId="ADAL" clId="{C1137BF4-3A73-4FD2-9A6F-8E9E299F08FD}" dt="2024-01-09T17:29:15.611" v="139" actId="47"/>
        <pc:sldMkLst>
          <pc:docMk/>
          <pc:sldMk cId="3362060714" sldId="275"/>
        </pc:sldMkLst>
      </pc:sldChg>
      <pc:sldChg chg="del">
        <pc:chgData name="Julien Ingé" userId="35bd7aa5-bda9-4704-8b39-3e5bb65cc55e" providerId="ADAL" clId="{C1137BF4-3A73-4FD2-9A6F-8E9E299F08FD}" dt="2024-01-09T17:29:16.138" v="140" actId="47"/>
        <pc:sldMkLst>
          <pc:docMk/>
          <pc:sldMk cId="3383371052" sldId="276"/>
        </pc:sldMkLst>
      </pc:sldChg>
      <pc:sldChg chg="addSp modSp new mod ord">
        <pc:chgData name="Julien Ingé" userId="35bd7aa5-bda9-4704-8b39-3e5bb65cc55e" providerId="ADAL" clId="{C1137BF4-3A73-4FD2-9A6F-8E9E299F08FD}" dt="2024-01-09T17:36:30.103" v="279" actId="108"/>
        <pc:sldMkLst>
          <pc:docMk/>
          <pc:sldMk cId="3063345779" sldId="277"/>
        </pc:sldMkLst>
        <pc:spChg chg="mod">
          <ac:chgData name="Julien Ingé" userId="35bd7aa5-bda9-4704-8b39-3e5bb65cc55e" providerId="ADAL" clId="{C1137BF4-3A73-4FD2-9A6F-8E9E299F08FD}" dt="2024-01-09T17:36:30.103" v="279" actId="108"/>
          <ac:spMkLst>
            <pc:docMk/>
            <pc:sldMk cId="3063345779" sldId="277"/>
            <ac:spMk id="2" creationId="{4B106FED-07CD-4F02-5494-A90847FEE030}"/>
          </ac:spMkLst>
        </pc:spChg>
        <pc:spChg chg="mod">
          <ac:chgData name="Julien Ingé" userId="35bd7aa5-bda9-4704-8b39-3e5bb65cc55e" providerId="ADAL" clId="{C1137BF4-3A73-4FD2-9A6F-8E9E299F08FD}" dt="2024-01-09T17:29:01.980" v="133" actId="20577"/>
          <ac:spMkLst>
            <pc:docMk/>
            <pc:sldMk cId="3063345779" sldId="277"/>
            <ac:spMk id="3" creationId="{842FCD4E-741D-1383-A6AC-44F8FDA76F86}"/>
          </ac:spMkLst>
        </pc:spChg>
        <pc:spChg chg="add mod">
          <ac:chgData name="Julien Ingé" userId="35bd7aa5-bda9-4704-8b39-3e5bb65cc55e" providerId="ADAL" clId="{C1137BF4-3A73-4FD2-9A6F-8E9E299F08FD}" dt="2024-01-09T17:27:54.148" v="122" actId="20577"/>
          <ac:spMkLst>
            <pc:docMk/>
            <pc:sldMk cId="3063345779" sldId="277"/>
            <ac:spMk id="4" creationId="{D30E2AF7-F985-9DE7-D8E1-819875CE5040}"/>
          </ac:spMkLst>
        </pc:spChg>
      </pc:sldChg>
      <pc:sldChg chg="addSp delSp modSp new mod">
        <pc:chgData name="Julien Ingé" userId="35bd7aa5-bda9-4704-8b39-3e5bb65cc55e" providerId="ADAL" clId="{C1137BF4-3A73-4FD2-9A6F-8E9E299F08FD}" dt="2024-01-09T17:30:59.745" v="216"/>
        <pc:sldMkLst>
          <pc:docMk/>
          <pc:sldMk cId="3446220963" sldId="278"/>
        </pc:sldMkLst>
        <pc:spChg chg="del">
          <ac:chgData name="Julien Ingé" userId="35bd7aa5-bda9-4704-8b39-3e5bb65cc55e" providerId="ADAL" clId="{C1137BF4-3A73-4FD2-9A6F-8E9E299F08FD}" dt="2024-01-09T17:28:16.237" v="125" actId="478"/>
          <ac:spMkLst>
            <pc:docMk/>
            <pc:sldMk cId="3446220963" sldId="278"/>
            <ac:spMk id="2" creationId="{2E0F32F0-34BC-0F6A-DE2A-CA6F86A198E1}"/>
          </ac:spMkLst>
        </pc:spChg>
        <pc:spChg chg="del">
          <ac:chgData name="Julien Ingé" userId="35bd7aa5-bda9-4704-8b39-3e5bb65cc55e" providerId="ADAL" clId="{C1137BF4-3A73-4FD2-9A6F-8E9E299F08FD}" dt="2024-01-09T17:28:13.212" v="124" actId="478"/>
          <ac:spMkLst>
            <pc:docMk/>
            <pc:sldMk cId="3446220963" sldId="278"/>
            <ac:spMk id="3" creationId="{14ED201F-2AD0-44C7-404B-733EACDF25EB}"/>
          </ac:spMkLst>
        </pc:spChg>
        <pc:spChg chg="mod">
          <ac:chgData name="Julien Ingé" userId="35bd7aa5-bda9-4704-8b39-3e5bb65cc55e" providerId="ADAL" clId="{C1137BF4-3A73-4FD2-9A6F-8E9E299F08FD}" dt="2024-01-09T17:29:06.924" v="136" actId="20577"/>
          <ac:spMkLst>
            <pc:docMk/>
            <pc:sldMk cId="3446220963" sldId="278"/>
            <ac:spMk id="5" creationId="{7042B4E3-2017-43BA-FC2A-46DE1A381A1F}"/>
          </ac:spMkLst>
        </pc:spChg>
        <pc:spChg chg="add mod">
          <ac:chgData name="Julien Ingé" userId="35bd7aa5-bda9-4704-8b39-3e5bb65cc55e" providerId="ADAL" clId="{C1137BF4-3A73-4FD2-9A6F-8E9E299F08FD}" dt="2024-01-09T17:28:34.969" v="127"/>
          <ac:spMkLst>
            <pc:docMk/>
            <pc:sldMk cId="3446220963" sldId="278"/>
            <ac:spMk id="6" creationId="{5BD46CBD-63D2-452C-5A37-2E6857F55939}"/>
          </ac:spMkLst>
        </pc:spChg>
        <pc:spChg chg="add mod">
          <ac:chgData name="Julien Ingé" userId="35bd7aa5-bda9-4704-8b39-3e5bb65cc55e" providerId="ADAL" clId="{C1137BF4-3A73-4FD2-9A6F-8E9E299F08FD}" dt="2024-01-09T17:28:34.969" v="127"/>
          <ac:spMkLst>
            <pc:docMk/>
            <pc:sldMk cId="3446220963" sldId="278"/>
            <ac:spMk id="7" creationId="{78AEBC48-9F94-9C84-A23E-D344DE048DE7}"/>
          </ac:spMkLst>
        </pc:spChg>
        <pc:spChg chg="add mod">
          <ac:chgData name="Julien Ingé" userId="35bd7aa5-bda9-4704-8b39-3e5bb65cc55e" providerId="ADAL" clId="{C1137BF4-3A73-4FD2-9A6F-8E9E299F08FD}" dt="2024-01-09T17:28:34.969" v="127"/>
          <ac:spMkLst>
            <pc:docMk/>
            <pc:sldMk cId="3446220963" sldId="278"/>
            <ac:spMk id="8" creationId="{7B205DD8-59CF-D8C0-1655-B8875EB00D67}"/>
          </ac:spMkLst>
        </pc:spChg>
        <pc:spChg chg="add mod">
          <ac:chgData name="Julien Ingé" userId="35bd7aa5-bda9-4704-8b39-3e5bb65cc55e" providerId="ADAL" clId="{C1137BF4-3A73-4FD2-9A6F-8E9E299F08FD}" dt="2024-01-09T17:28:34.969" v="127"/>
          <ac:spMkLst>
            <pc:docMk/>
            <pc:sldMk cId="3446220963" sldId="278"/>
            <ac:spMk id="9" creationId="{B6E449F4-C2C0-63F5-0249-4B576EABA11A}"/>
          </ac:spMkLst>
        </pc:spChg>
        <pc:spChg chg="add mod">
          <ac:chgData name="Julien Ingé" userId="35bd7aa5-bda9-4704-8b39-3e5bb65cc55e" providerId="ADAL" clId="{C1137BF4-3A73-4FD2-9A6F-8E9E299F08FD}" dt="2024-01-09T17:28:34.969" v="127"/>
          <ac:spMkLst>
            <pc:docMk/>
            <pc:sldMk cId="3446220963" sldId="278"/>
            <ac:spMk id="10" creationId="{16F9CB9B-887B-4933-9E1D-00E519B09260}"/>
          </ac:spMkLst>
        </pc:spChg>
        <pc:spChg chg="add mod">
          <ac:chgData name="Julien Ingé" userId="35bd7aa5-bda9-4704-8b39-3e5bb65cc55e" providerId="ADAL" clId="{C1137BF4-3A73-4FD2-9A6F-8E9E299F08FD}" dt="2024-01-09T17:28:34.969" v="127"/>
          <ac:spMkLst>
            <pc:docMk/>
            <pc:sldMk cId="3446220963" sldId="278"/>
            <ac:spMk id="11" creationId="{9AA42436-0DAE-D359-DBA6-4C0736DB0574}"/>
          </ac:spMkLst>
        </pc:spChg>
        <pc:spChg chg="add mod">
          <ac:chgData name="Julien Ingé" userId="35bd7aa5-bda9-4704-8b39-3e5bb65cc55e" providerId="ADAL" clId="{C1137BF4-3A73-4FD2-9A6F-8E9E299F08FD}" dt="2024-01-09T17:28:34.969" v="127"/>
          <ac:spMkLst>
            <pc:docMk/>
            <pc:sldMk cId="3446220963" sldId="278"/>
            <ac:spMk id="15" creationId="{FB076DA3-AD92-1A21-F8FC-5C4BB23A19BA}"/>
          </ac:spMkLst>
        </pc:spChg>
        <pc:spChg chg="add mod">
          <ac:chgData name="Julien Ingé" userId="35bd7aa5-bda9-4704-8b39-3e5bb65cc55e" providerId="ADAL" clId="{C1137BF4-3A73-4FD2-9A6F-8E9E299F08FD}" dt="2024-01-09T17:28:34.969" v="127"/>
          <ac:spMkLst>
            <pc:docMk/>
            <pc:sldMk cId="3446220963" sldId="278"/>
            <ac:spMk id="16" creationId="{3785460C-D6DD-579D-3B95-ACC7A2A6B602}"/>
          </ac:spMkLst>
        </pc:spChg>
        <pc:spChg chg="add mod">
          <ac:chgData name="Julien Ingé" userId="35bd7aa5-bda9-4704-8b39-3e5bb65cc55e" providerId="ADAL" clId="{C1137BF4-3A73-4FD2-9A6F-8E9E299F08FD}" dt="2024-01-09T17:28:34.969" v="127"/>
          <ac:spMkLst>
            <pc:docMk/>
            <pc:sldMk cId="3446220963" sldId="278"/>
            <ac:spMk id="17" creationId="{7DCF1631-2C34-FB01-E0D0-3CC93FB57E63}"/>
          </ac:spMkLst>
        </pc:spChg>
        <pc:spChg chg="add mod">
          <ac:chgData name="Julien Ingé" userId="35bd7aa5-bda9-4704-8b39-3e5bb65cc55e" providerId="ADAL" clId="{C1137BF4-3A73-4FD2-9A6F-8E9E299F08FD}" dt="2024-01-09T17:28:34.969" v="127"/>
          <ac:spMkLst>
            <pc:docMk/>
            <pc:sldMk cId="3446220963" sldId="278"/>
            <ac:spMk id="18" creationId="{6BC455E7-8B00-FDFE-599C-4E0BE9C16E2B}"/>
          </ac:spMkLst>
        </pc:spChg>
        <pc:spChg chg="add mod">
          <ac:chgData name="Julien Ingé" userId="35bd7aa5-bda9-4704-8b39-3e5bb65cc55e" providerId="ADAL" clId="{C1137BF4-3A73-4FD2-9A6F-8E9E299F08FD}" dt="2024-01-09T17:28:34.969" v="127"/>
          <ac:spMkLst>
            <pc:docMk/>
            <pc:sldMk cId="3446220963" sldId="278"/>
            <ac:spMk id="19" creationId="{1DBC0CB5-AEEE-C268-EFB7-5CD6EE3F2241}"/>
          </ac:spMkLst>
        </pc:spChg>
        <pc:spChg chg="add mod">
          <ac:chgData name="Julien Ingé" userId="35bd7aa5-bda9-4704-8b39-3e5bb65cc55e" providerId="ADAL" clId="{C1137BF4-3A73-4FD2-9A6F-8E9E299F08FD}" dt="2024-01-09T17:28:34.969" v="127"/>
          <ac:spMkLst>
            <pc:docMk/>
            <pc:sldMk cId="3446220963" sldId="278"/>
            <ac:spMk id="20" creationId="{F3BF5AFA-3C0B-82B5-E785-17FA3DF51DA9}"/>
          </ac:spMkLst>
        </pc:spChg>
        <pc:spChg chg="add mod">
          <ac:chgData name="Julien Ingé" userId="35bd7aa5-bda9-4704-8b39-3e5bb65cc55e" providerId="ADAL" clId="{C1137BF4-3A73-4FD2-9A6F-8E9E299F08FD}" dt="2024-01-09T17:28:34.969" v="127"/>
          <ac:spMkLst>
            <pc:docMk/>
            <pc:sldMk cId="3446220963" sldId="278"/>
            <ac:spMk id="21" creationId="{BCF90A4A-440C-82D6-A152-89B214BB79C7}"/>
          </ac:spMkLst>
        </pc:spChg>
        <pc:spChg chg="add mod">
          <ac:chgData name="Julien Ingé" userId="35bd7aa5-bda9-4704-8b39-3e5bb65cc55e" providerId="ADAL" clId="{C1137BF4-3A73-4FD2-9A6F-8E9E299F08FD}" dt="2024-01-09T17:28:34.969" v="127"/>
          <ac:spMkLst>
            <pc:docMk/>
            <pc:sldMk cId="3446220963" sldId="278"/>
            <ac:spMk id="22" creationId="{DA2D10D9-D996-C5A0-497D-C39927D179B4}"/>
          </ac:spMkLst>
        </pc:spChg>
        <pc:spChg chg="add mod">
          <ac:chgData name="Julien Ingé" userId="35bd7aa5-bda9-4704-8b39-3e5bb65cc55e" providerId="ADAL" clId="{C1137BF4-3A73-4FD2-9A6F-8E9E299F08FD}" dt="2024-01-09T17:28:34.969" v="127"/>
          <ac:spMkLst>
            <pc:docMk/>
            <pc:sldMk cId="3446220963" sldId="278"/>
            <ac:spMk id="23" creationId="{314A0B75-67D7-E029-87B9-EAD47202603A}"/>
          </ac:spMkLst>
        </pc:spChg>
        <pc:spChg chg="add mod">
          <ac:chgData name="Julien Ingé" userId="35bd7aa5-bda9-4704-8b39-3e5bb65cc55e" providerId="ADAL" clId="{C1137BF4-3A73-4FD2-9A6F-8E9E299F08FD}" dt="2024-01-09T17:28:34.969" v="127"/>
          <ac:spMkLst>
            <pc:docMk/>
            <pc:sldMk cId="3446220963" sldId="278"/>
            <ac:spMk id="24" creationId="{0FF58C96-03FD-8DBB-4E8B-B58D16AD55E5}"/>
          </ac:spMkLst>
        </pc:spChg>
        <pc:spChg chg="add mod">
          <ac:chgData name="Julien Ingé" userId="35bd7aa5-bda9-4704-8b39-3e5bb65cc55e" providerId="ADAL" clId="{C1137BF4-3A73-4FD2-9A6F-8E9E299F08FD}" dt="2024-01-09T17:28:34.969" v="127"/>
          <ac:spMkLst>
            <pc:docMk/>
            <pc:sldMk cId="3446220963" sldId="278"/>
            <ac:spMk id="25" creationId="{EE27B214-A2EB-32A3-D186-B989CF1E8FA9}"/>
          </ac:spMkLst>
        </pc:spChg>
        <pc:spChg chg="add mod">
          <ac:chgData name="Julien Ingé" userId="35bd7aa5-bda9-4704-8b39-3e5bb65cc55e" providerId="ADAL" clId="{C1137BF4-3A73-4FD2-9A6F-8E9E299F08FD}" dt="2024-01-09T17:28:34.969" v="127"/>
          <ac:spMkLst>
            <pc:docMk/>
            <pc:sldMk cId="3446220963" sldId="278"/>
            <ac:spMk id="26" creationId="{C2B364AA-60FD-B2A1-D579-11FEDE00D6C6}"/>
          </ac:spMkLst>
        </pc:spChg>
        <pc:spChg chg="add mod">
          <ac:chgData name="Julien Ingé" userId="35bd7aa5-bda9-4704-8b39-3e5bb65cc55e" providerId="ADAL" clId="{C1137BF4-3A73-4FD2-9A6F-8E9E299F08FD}" dt="2024-01-09T17:30:59.745" v="216"/>
          <ac:spMkLst>
            <pc:docMk/>
            <pc:sldMk cId="3446220963" sldId="278"/>
            <ac:spMk id="27" creationId="{698E5BE7-8410-1E9E-611B-AA2A07FFF15B}"/>
          </ac:spMkLst>
        </pc:spChg>
        <pc:cxnChg chg="add mod">
          <ac:chgData name="Julien Ingé" userId="35bd7aa5-bda9-4704-8b39-3e5bb65cc55e" providerId="ADAL" clId="{C1137BF4-3A73-4FD2-9A6F-8E9E299F08FD}" dt="2024-01-09T17:28:34.969" v="127"/>
          <ac:cxnSpMkLst>
            <pc:docMk/>
            <pc:sldMk cId="3446220963" sldId="278"/>
            <ac:cxnSpMk id="12" creationId="{EFA8767C-09B9-5BAC-5082-ACEA88ABEEE2}"/>
          </ac:cxnSpMkLst>
        </pc:cxnChg>
        <pc:cxnChg chg="add mod">
          <ac:chgData name="Julien Ingé" userId="35bd7aa5-bda9-4704-8b39-3e5bb65cc55e" providerId="ADAL" clId="{C1137BF4-3A73-4FD2-9A6F-8E9E299F08FD}" dt="2024-01-09T17:28:34.969" v="127"/>
          <ac:cxnSpMkLst>
            <pc:docMk/>
            <pc:sldMk cId="3446220963" sldId="278"/>
            <ac:cxnSpMk id="13" creationId="{3906201C-5A39-E2A0-E664-4CE5E110BA6A}"/>
          </ac:cxnSpMkLst>
        </pc:cxnChg>
        <pc:cxnChg chg="add mod">
          <ac:chgData name="Julien Ingé" userId="35bd7aa5-bda9-4704-8b39-3e5bb65cc55e" providerId="ADAL" clId="{C1137BF4-3A73-4FD2-9A6F-8E9E299F08FD}" dt="2024-01-09T17:28:34.969" v="127"/>
          <ac:cxnSpMkLst>
            <pc:docMk/>
            <pc:sldMk cId="3446220963" sldId="278"/>
            <ac:cxnSpMk id="14" creationId="{3816DEF9-52BE-D8CC-7269-DFDB53A65FA4}"/>
          </ac:cxnSpMkLst>
        </pc:cxnChg>
      </pc:sldChg>
      <pc:sldChg chg="addSp delSp modSp new mod">
        <pc:chgData name="Julien Ingé" userId="35bd7aa5-bda9-4704-8b39-3e5bb65cc55e" providerId="ADAL" clId="{C1137BF4-3A73-4FD2-9A6F-8E9E299F08FD}" dt="2024-01-09T17:31:52.052" v="277" actId="20577"/>
        <pc:sldMkLst>
          <pc:docMk/>
          <pc:sldMk cId="3881065031" sldId="279"/>
        </pc:sldMkLst>
        <pc:spChg chg="del">
          <ac:chgData name="Julien Ingé" userId="35bd7aa5-bda9-4704-8b39-3e5bb65cc55e" providerId="ADAL" clId="{C1137BF4-3A73-4FD2-9A6F-8E9E299F08FD}" dt="2024-01-09T17:30:51.088" v="214" actId="478"/>
          <ac:spMkLst>
            <pc:docMk/>
            <pc:sldMk cId="3881065031" sldId="279"/>
            <ac:spMk id="2" creationId="{3C6A11CF-C53F-CBB6-CD0E-BECA73D59907}"/>
          </ac:spMkLst>
        </pc:spChg>
        <pc:spChg chg="del">
          <ac:chgData name="Julien Ingé" userId="35bd7aa5-bda9-4704-8b39-3e5bb65cc55e" providerId="ADAL" clId="{C1137BF4-3A73-4FD2-9A6F-8E9E299F08FD}" dt="2024-01-09T17:30:52.824" v="215" actId="478"/>
          <ac:spMkLst>
            <pc:docMk/>
            <pc:sldMk cId="3881065031" sldId="279"/>
            <ac:spMk id="3" creationId="{BA29361E-0F3F-A981-AB9F-594D76D7EB26}"/>
          </ac:spMkLst>
        </pc:spChg>
        <pc:spChg chg="mod">
          <ac:chgData name="Julien Ingé" userId="35bd7aa5-bda9-4704-8b39-3e5bb65cc55e" providerId="ADAL" clId="{C1137BF4-3A73-4FD2-9A6F-8E9E299F08FD}" dt="2024-01-09T17:30:04.244" v="170" actId="27636"/>
          <ac:spMkLst>
            <pc:docMk/>
            <pc:sldMk cId="3881065031" sldId="279"/>
            <ac:spMk id="5" creationId="{1E62943D-41D6-03BC-323E-3D051594746B}"/>
          </ac:spMkLst>
        </pc:spChg>
        <pc:spChg chg="add del mod">
          <ac:chgData name="Julien Ingé" userId="35bd7aa5-bda9-4704-8b39-3e5bb65cc55e" providerId="ADAL" clId="{C1137BF4-3A73-4FD2-9A6F-8E9E299F08FD}" dt="2024-01-09T17:31:26.018" v="228" actId="478"/>
          <ac:spMkLst>
            <pc:docMk/>
            <pc:sldMk cId="3881065031" sldId="279"/>
            <ac:spMk id="6" creationId="{D34D9401-CA08-B94B-1C50-78A8864B1657}"/>
          </ac:spMkLst>
        </pc:spChg>
        <pc:spChg chg="add del mod">
          <ac:chgData name="Julien Ingé" userId="35bd7aa5-bda9-4704-8b39-3e5bb65cc55e" providerId="ADAL" clId="{C1137BF4-3A73-4FD2-9A6F-8E9E299F08FD}" dt="2024-01-09T17:31:26.018" v="228" actId="478"/>
          <ac:spMkLst>
            <pc:docMk/>
            <pc:sldMk cId="3881065031" sldId="279"/>
            <ac:spMk id="7" creationId="{742A1550-81A3-4AD2-FCBF-74AAA3D5364F}"/>
          </ac:spMkLst>
        </pc:spChg>
        <pc:spChg chg="add del mod">
          <ac:chgData name="Julien Ingé" userId="35bd7aa5-bda9-4704-8b39-3e5bb65cc55e" providerId="ADAL" clId="{C1137BF4-3A73-4FD2-9A6F-8E9E299F08FD}" dt="2024-01-09T17:31:26.018" v="228" actId="478"/>
          <ac:spMkLst>
            <pc:docMk/>
            <pc:sldMk cId="3881065031" sldId="279"/>
            <ac:spMk id="8" creationId="{D9B4BA09-A0EC-C55F-B995-AD8F4A0C7F21}"/>
          </ac:spMkLst>
        </pc:spChg>
        <pc:spChg chg="add del mod">
          <ac:chgData name="Julien Ingé" userId="35bd7aa5-bda9-4704-8b39-3e5bb65cc55e" providerId="ADAL" clId="{C1137BF4-3A73-4FD2-9A6F-8E9E299F08FD}" dt="2024-01-09T17:31:26.018" v="228" actId="478"/>
          <ac:spMkLst>
            <pc:docMk/>
            <pc:sldMk cId="3881065031" sldId="279"/>
            <ac:spMk id="9" creationId="{D2A45517-E0E8-D2DC-344D-D2F9C6CDB049}"/>
          </ac:spMkLst>
        </pc:spChg>
        <pc:spChg chg="add del mod">
          <ac:chgData name="Julien Ingé" userId="35bd7aa5-bda9-4704-8b39-3e5bb65cc55e" providerId="ADAL" clId="{C1137BF4-3A73-4FD2-9A6F-8E9E299F08FD}" dt="2024-01-09T17:31:26.018" v="228" actId="478"/>
          <ac:spMkLst>
            <pc:docMk/>
            <pc:sldMk cId="3881065031" sldId="279"/>
            <ac:spMk id="10" creationId="{48666E67-B86E-03F7-5CEF-21C1B8AF42BB}"/>
          </ac:spMkLst>
        </pc:spChg>
        <pc:spChg chg="add del mod">
          <ac:chgData name="Julien Ingé" userId="35bd7aa5-bda9-4704-8b39-3e5bb65cc55e" providerId="ADAL" clId="{C1137BF4-3A73-4FD2-9A6F-8E9E299F08FD}" dt="2024-01-09T17:31:26.018" v="228" actId="478"/>
          <ac:spMkLst>
            <pc:docMk/>
            <pc:sldMk cId="3881065031" sldId="279"/>
            <ac:spMk id="11" creationId="{2DB3140B-AD39-6B13-0941-C5789ADA4670}"/>
          </ac:spMkLst>
        </pc:spChg>
        <pc:spChg chg="add mod">
          <ac:chgData name="Julien Ingé" userId="35bd7aa5-bda9-4704-8b39-3e5bb65cc55e" providerId="ADAL" clId="{C1137BF4-3A73-4FD2-9A6F-8E9E299F08FD}" dt="2024-01-09T17:31:02.985" v="218"/>
          <ac:spMkLst>
            <pc:docMk/>
            <pc:sldMk cId="3881065031" sldId="279"/>
            <ac:spMk id="12" creationId="{B5FEE312-1A6F-2407-C7BA-597285DF856B}"/>
          </ac:spMkLst>
        </pc:spChg>
        <pc:spChg chg="add mod">
          <ac:chgData name="Julien Ingé" userId="35bd7aa5-bda9-4704-8b39-3e5bb65cc55e" providerId="ADAL" clId="{C1137BF4-3A73-4FD2-9A6F-8E9E299F08FD}" dt="2024-01-09T17:31:32.232" v="229"/>
          <ac:spMkLst>
            <pc:docMk/>
            <pc:sldMk cId="3881065031" sldId="279"/>
            <ac:spMk id="13" creationId="{5A8B5787-05FE-6C12-D818-7683AEBCE8AD}"/>
          </ac:spMkLst>
        </pc:spChg>
        <pc:spChg chg="add mod">
          <ac:chgData name="Julien Ingé" userId="35bd7aa5-bda9-4704-8b39-3e5bb65cc55e" providerId="ADAL" clId="{C1137BF4-3A73-4FD2-9A6F-8E9E299F08FD}" dt="2024-01-09T17:31:32.232" v="229"/>
          <ac:spMkLst>
            <pc:docMk/>
            <pc:sldMk cId="3881065031" sldId="279"/>
            <ac:spMk id="14" creationId="{E5D6EFEA-15B0-FAF8-586E-2646AC7E693A}"/>
          </ac:spMkLst>
        </pc:spChg>
        <pc:spChg chg="add mod">
          <ac:chgData name="Julien Ingé" userId="35bd7aa5-bda9-4704-8b39-3e5bb65cc55e" providerId="ADAL" clId="{C1137BF4-3A73-4FD2-9A6F-8E9E299F08FD}" dt="2024-01-09T17:31:32.232" v="229"/>
          <ac:spMkLst>
            <pc:docMk/>
            <pc:sldMk cId="3881065031" sldId="279"/>
            <ac:spMk id="15" creationId="{41035872-AD93-1274-609E-82655CB29AA4}"/>
          </ac:spMkLst>
        </pc:spChg>
        <pc:spChg chg="add mod">
          <ac:chgData name="Julien Ingé" userId="35bd7aa5-bda9-4704-8b39-3e5bb65cc55e" providerId="ADAL" clId="{C1137BF4-3A73-4FD2-9A6F-8E9E299F08FD}" dt="2024-01-09T17:31:32.232" v="229"/>
          <ac:spMkLst>
            <pc:docMk/>
            <pc:sldMk cId="3881065031" sldId="279"/>
            <ac:spMk id="16" creationId="{343C4086-6095-5763-137E-EEAAD7EFA3A8}"/>
          </ac:spMkLst>
        </pc:spChg>
        <pc:spChg chg="add mod">
          <ac:chgData name="Julien Ingé" userId="35bd7aa5-bda9-4704-8b39-3e5bb65cc55e" providerId="ADAL" clId="{C1137BF4-3A73-4FD2-9A6F-8E9E299F08FD}" dt="2024-01-09T17:31:40.206" v="246" actId="20577"/>
          <ac:spMkLst>
            <pc:docMk/>
            <pc:sldMk cId="3881065031" sldId="279"/>
            <ac:spMk id="17" creationId="{45023148-2019-E580-925C-5E7E2830FFC0}"/>
          </ac:spMkLst>
        </pc:spChg>
        <pc:spChg chg="add mod">
          <ac:chgData name="Julien Ingé" userId="35bd7aa5-bda9-4704-8b39-3e5bb65cc55e" providerId="ADAL" clId="{C1137BF4-3A73-4FD2-9A6F-8E9E299F08FD}" dt="2024-01-09T17:31:52.052" v="277" actId="20577"/>
          <ac:spMkLst>
            <pc:docMk/>
            <pc:sldMk cId="3881065031" sldId="279"/>
            <ac:spMk id="18" creationId="{DC12BE20-D207-4CD8-6C94-A001EB81B761}"/>
          </ac:spMkLst>
        </pc:spChg>
      </pc:sldChg>
      <pc:sldChg chg="addSp delSp modSp new mod ord">
        <pc:chgData name="Julien Ingé" userId="35bd7aa5-bda9-4704-8b39-3e5bb65cc55e" providerId="ADAL" clId="{C1137BF4-3A73-4FD2-9A6F-8E9E299F08FD}" dt="2024-01-09T17:31:20.097" v="227" actId="1035"/>
        <pc:sldMkLst>
          <pc:docMk/>
          <pc:sldMk cId="1414516367" sldId="280"/>
        </pc:sldMkLst>
        <pc:spChg chg="del">
          <ac:chgData name="Julien Ingé" userId="35bd7aa5-bda9-4704-8b39-3e5bb65cc55e" providerId="ADAL" clId="{C1137BF4-3A73-4FD2-9A6F-8E9E299F08FD}" dt="2024-01-09T17:29:49.578" v="152" actId="478"/>
          <ac:spMkLst>
            <pc:docMk/>
            <pc:sldMk cId="1414516367" sldId="280"/>
            <ac:spMk id="2" creationId="{3D667E87-EB5A-FA92-C336-26EFB447A2D0}"/>
          </ac:spMkLst>
        </pc:spChg>
        <pc:spChg chg="del">
          <ac:chgData name="Julien Ingé" userId="35bd7aa5-bda9-4704-8b39-3e5bb65cc55e" providerId="ADAL" clId="{C1137BF4-3A73-4FD2-9A6F-8E9E299F08FD}" dt="2024-01-09T17:29:46.685" v="151" actId="478"/>
          <ac:spMkLst>
            <pc:docMk/>
            <pc:sldMk cId="1414516367" sldId="280"/>
            <ac:spMk id="3" creationId="{BEA57B9D-7FEC-EB7F-7116-2711899F43D4}"/>
          </ac:spMkLst>
        </pc:spChg>
        <pc:spChg chg="mod">
          <ac:chgData name="Julien Ingé" userId="35bd7aa5-bda9-4704-8b39-3e5bb65cc55e" providerId="ADAL" clId="{C1137BF4-3A73-4FD2-9A6F-8E9E299F08FD}" dt="2024-01-09T17:29:32.472" v="148" actId="20577"/>
          <ac:spMkLst>
            <pc:docMk/>
            <pc:sldMk cId="1414516367" sldId="280"/>
            <ac:spMk id="5" creationId="{71F4CC16-A24B-2DB2-B993-9C9D5B37130D}"/>
          </ac:spMkLst>
        </pc:spChg>
        <pc:spChg chg="add mod">
          <ac:chgData name="Julien Ingé" userId="35bd7aa5-bda9-4704-8b39-3e5bb65cc55e" providerId="ADAL" clId="{C1137BF4-3A73-4FD2-9A6F-8E9E299F08FD}" dt="2024-01-09T17:31:20.097" v="227" actId="1035"/>
          <ac:spMkLst>
            <pc:docMk/>
            <pc:sldMk cId="1414516367" sldId="280"/>
            <ac:spMk id="6" creationId="{591304BB-822F-C3BD-32EB-82A93DD1EB50}"/>
          </ac:spMkLst>
        </pc:spChg>
        <pc:spChg chg="add mod">
          <ac:chgData name="Julien Ingé" userId="35bd7aa5-bda9-4704-8b39-3e5bb65cc55e" providerId="ADAL" clId="{C1137BF4-3A73-4FD2-9A6F-8E9E299F08FD}" dt="2024-01-09T17:31:20.097" v="227" actId="1035"/>
          <ac:spMkLst>
            <pc:docMk/>
            <pc:sldMk cId="1414516367" sldId="280"/>
            <ac:spMk id="7" creationId="{824141A8-33D1-9E83-E93A-64FA03D10100}"/>
          </ac:spMkLst>
        </pc:spChg>
        <pc:spChg chg="add mod">
          <ac:chgData name="Julien Ingé" userId="35bd7aa5-bda9-4704-8b39-3e5bb65cc55e" providerId="ADAL" clId="{C1137BF4-3A73-4FD2-9A6F-8E9E299F08FD}" dt="2024-01-09T17:31:20.097" v="227" actId="1035"/>
          <ac:spMkLst>
            <pc:docMk/>
            <pc:sldMk cId="1414516367" sldId="280"/>
            <ac:spMk id="8" creationId="{8DAB3F60-FE36-90D5-BB65-B33740DE194F}"/>
          </ac:spMkLst>
        </pc:spChg>
        <pc:spChg chg="add mod">
          <ac:chgData name="Julien Ingé" userId="35bd7aa5-bda9-4704-8b39-3e5bb65cc55e" providerId="ADAL" clId="{C1137BF4-3A73-4FD2-9A6F-8E9E299F08FD}" dt="2024-01-09T17:31:20.097" v="227" actId="1035"/>
          <ac:spMkLst>
            <pc:docMk/>
            <pc:sldMk cId="1414516367" sldId="280"/>
            <ac:spMk id="9" creationId="{7D58E642-EA02-BEB2-5BAD-D25FE1FCB441}"/>
          </ac:spMkLst>
        </pc:spChg>
        <pc:spChg chg="add mod">
          <ac:chgData name="Julien Ingé" userId="35bd7aa5-bda9-4704-8b39-3e5bb65cc55e" providerId="ADAL" clId="{C1137BF4-3A73-4FD2-9A6F-8E9E299F08FD}" dt="2024-01-09T17:31:20.097" v="227" actId="1035"/>
          <ac:spMkLst>
            <pc:docMk/>
            <pc:sldMk cId="1414516367" sldId="280"/>
            <ac:spMk id="10" creationId="{EC53918F-A18E-93F8-E501-62E8E4BC756A}"/>
          </ac:spMkLst>
        </pc:spChg>
        <pc:spChg chg="add mod">
          <ac:chgData name="Julien Ingé" userId="35bd7aa5-bda9-4704-8b39-3e5bb65cc55e" providerId="ADAL" clId="{C1137BF4-3A73-4FD2-9A6F-8E9E299F08FD}" dt="2024-01-09T17:31:20.097" v="227" actId="1035"/>
          <ac:spMkLst>
            <pc:docMk/>
            <pc:sldMk cId="1414516367" sldId="280"/>
            <ac:spMk id="11" creationId="{454334BD-B86D-BC1C-0F95-6FE902A938A3}"/>
          </ac:spMkLst>
        </pc:spChg>
        <pc:spChg chg="add mod">
          <ac:chgData name="Julien Ingé" userId="35bd7aa5-bda9-4704-8b39-3e5bb65cc55e" providerId="ADAL" clId="{C1137BF4-3A73-4FD2-9A6F-8E9E299F08FD}" dt="2024-01-09T17:31:01.700" v="217"/>
          <ac:spMkLst>
            <pc:docMk/>
            <pc:sldMk cId="1414516367" sldId="280"/>
            <ac:spMk id="12" creationId="{1277ED14-9B35-0188-D139-99F58E1AF91B}"/>
          </ac:spMkLst>
        </pc:spChg>
      </pc:sldChg>
      <pc:sldMasterChg chg="del delSldLayout">
        <pc:chgData name="Julien Ingé" userId="35bd7aa5-bda9-4704-8b39-3e5bb65cc55e" providerId="ADAL" clId="{C1137BF4-3A73-4FD2-9A6F-8E9E299F08FD}" dt="2024-01-09T17:29:16.138" v="140" actId="47"/>
        <pc:sldMasterMkLst>
          <pc:docMk/>
          <pc:sldMasterMk cId="17552382" sldId="2147483648"/>
        </pc:sldMasterMkLst>
        <pc:sldLayoutChg chg="del">
          <pc:chgData name="Julien Ingé" userId="35bd7aa5-bda9-4704-8b39-3e5bb65cc55e" providerId="ADAL" clId="{C1137BF4-3A73-4FD2-9A6F-8E9E299F08FD}" dt="2024-01-09T17:29:16.138" v="140" actId="47"/>
          <pc:sldLayoutMkLst>
            <pc:docMk/>
            <pc:sldMasterMk cId="17552382" sldId="2147483648"/>
            <pc:sldLayoutMk cId="3090060868" sldId="2147483684"/>
          </pc:sldLayoutMkLst>
        </pc:sldLayoutChg>
        <pc:sldLayoutChg chg="del">
          <pc:chgData name="Julien Ingé" userId="35bd7aa5-bda9-4704-8b39-3e5bb65cc55e" providerId="ADAL" clId="{C1137BF4-3A73-4FD2-9A6F-8E9E299F08FD}" dt="2024-01-09T17:29:16.138" v="140" actId="47"/>
          <pc:sldLayoutMkLst>
            <pc:docMk/>
            <pc:sldMasterMk cId="17552382" sldId="2147483648"/>
            <pc:sldLayoutMk cId="3684289186" sldId="2147483764"/>
          </pc:sldLayoutMkLst>
        </pc:sldLayoutChg>
      </pc:sldMasterChg>
      <pc:sldMasterChg chg="modSldLayout">
        <pc:chgData name="Julien Ingé" userId="35bd7aa5-bda9-4704-8b39-3e5bb65cc55e" providerId="ADAL" clId="{C1137BF4-3A73-4FD2-9A6F-8E9E299F08FD}" dt="2024-01-09T17:27:49.127" v="121" actId="478"/>
        <pc:sldMasterMkLst>
          <pc:docMk/>
          <pc:sldMasterMk cId="1883923277" sldId="2147483718"/>
        </pc:sldMasterMkLst>
        <pc:sldLayoutChg chg="delSp mod">
          <pc:chgData name="Julien Ingé" userId="35bd7aa5-bda9-4704-8b39-3e5bb65cc55e" providerId="ADAL" clId="{C1137BF4-3A73-4FD2-9A6F-8E9E299F08FD}" dt="2024-01-09T17:27:49.127" v="121" actId="478"/>
          <pc:sldLayoutMkLst>
            <pc:docMk/>
            <pc:sldMasterMk cId="1883923277" sldId="2147483718"/>
            <pc:sldLayoutMk cId="2411717229" sldId="2147483720"/>
          </pc:sldLayoutMkLst>
          <pc:spChg chg="del">
            <ac:chgData name="Julien Ingé" userId="35bd7aa5-bda9-4704-8b39-3e5bb65cc55e" providerId="ADAL" clId="{C1137BF4-3A73-4FD2-9A6F-8E9E299F08FD}" dt="2024-01-09T17:27:49.127" v="121" actId="478"/>
            <ac:spMkLst>
              <pc:docMk/>
              <pc:sldMasterMk cId="1883923277" sldId="2147483718"/>
              <pc:sldLayoutMk cId="2411717229" sldId="2147483720"/>
              <ac:spMk id="19" creationId="{BE625E3B-0104-4027-D0CF-0BBC92DE7DC1}"/>
            </ac:spMkLst>
          </pc:spChg>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3078427" cy="513508"/>
          </a:xfrm>
          <a:prstGeom prst="rect">
            <a:avLst/>
          </a:prstGeom>
        </p:spPr>
        <p:txBody>
          <a:bodyPr vert="horz" lIns="99075" tIns="49538" rIns="99075" bIns="49538" rtlCol="0"/>
          <a:lstStyle>
            <a:lvl1pPr algn="l">
              <a:defRPr sz="1300"/>
            </a:lvl1pPr>
          </a:lstStyle>
          <a:p>
            <a:endParaRPr lang="fr-FR"/>
          </a:p>
        </p:txBody>
      </p:sp>
      <p:sp>
        <p:nvSpPr>
          <p:cNvPr id="3" name="Espace réservé de la date 2"/>
          <p:cNvSpPr>
            <a:spLocks noGrp="1"/>
          </p:cNvSpPr>
          <p:nvPr>
            <p:ph type="dt" idx="1"/>
          </p:nvPr>
        </p:nvSpPr>
        <p:spPr>
          <a:xfrm>
            <a:off x="4023992" y="0"/>
            <a:ext cx="3078427" cy="513508"/>
          </a:xfrm>
          <a:prstGeom prst="rect">
            <a:avLst/>
          </a:prstGeom>
        </p:spPr>
        <p:txBody>
          <a:bodyPr vert="horz" lIns="99075" tIns="49538" rIns="99075" bIns="49538" rtlCol="0"/>
          <a:lstStyle>
            <a:lvl1pPr algn="r">
              <a:defRPr sz="1300"/>
            </a:lvl1pPr>
          </a:lstStyle>
          <a:p>
            <a:fld id="{55263380-8711-4FF7-A410-C8702D426F9F}" type="datetimeFigureOut">
              <a:rPr lang="fr-FR" smtClean="0"/>
              <a:t>09/01/2024</a:t>
            </a:fld>
            <a:endParaRPr lang="fr-FR"/>
          </a:p>
        </p:txBody>
      </p:sp>
      <p:sp>
        <p:nvSpPr>
          <p:cNvPr id="4" name="Espace réservé de l'image des diapositives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9075" tIns="49538" rIns="99075" bIns="49538" rtlCol="0" anchor="ctr"/>
          <a:lstStyle/>
          <a:p>
            <a:endParaRPr lang="fr-FR"/>
          </a:p>
        </p:txBody>
      </p:sp>
      <p:sp>
        <p:nvSpPr>
          <p:cNvPr id="5" name="Espace réservé des notes 4"/>
          <p:cNvSpPr>
            <a:spLocks noGrp="1"/>
          </p:cNvSpPr>
          <p:nvPr>
            <p:ph type="body" sz="quarter" idx="3"/>
          </p:nvPr>
        </p:nvSpPr>
        <p:spPr>
          <a:xfrm>
            <a:off x="710407" y="4925407"/>
            <a:ext cx="5683250" cy="4029879"/>
          </a:xfrm>
          <a:prstGeom prst="rect">
            <a:avLst/>
          </a:prstGeom>
        </p:spPr>
        <p:txBody>
          <a:bodyPr vert="horz" lIns="99075" tIns="49538" rIns="99075" bIns="49538"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9721107"/>
            <a:ext cx="3078427" cy="513507"/>
          </a:xfrm>
          <a:prstGeom prst="rect">
            <a:avLst/>
          </a:prstGeom>
        </p:spPr>
        <p:txBody>
          <a:bodyPr vert="horz" lIns="99075" tIns="49538" rIns="99075" bIns="49538" rtlCol="0" anchor="b"/>
          <a:lstStyle>
            <a:lvl1pPr algn="l">
              <a:defRPr sz="1300"/>
            </a:lvl1pPr>
          </a:lstStyle>
          <a:p>
            <a:endParaRPr lang="fr-FR"/>
          </a:p>
        </p:txBody>
      </p:sp>
      <p:sp>
        <p:nvSpPr>
          <p:cNvPr id="7" name="Espace réservé du numéro de diapositive 6"/>
          <p:cNvSpPr>
            <a:spLocks noGrp="1"/>
          </p:cNvSpPr>
          <p:nvPr>
            <p:ph type="sldNum" sz="quarter" idx="5"/>
          </p:nvPr>
        </p:nvSpPr>
        <p:spPr>
          <a:xfrm>
            <a:off x="4023992" y="9721107"/>
            <a:ext cx="3078427" cy="513507"/>
          </a:xfrm>
          <a:prstGeom prst="rect">
            <a:avLst/>
          </a:prstGeom>
        </p:spPr>
        <p:txBody>
          <a:bodyPr vert="horz" lIns="99075" tIns="49538" rIns="99075" bIns="49538" rtlCol="0" anchor="b"/>
          <a:lstStyle>
            <a:lvl1pPr algn="r">
              <a:defRPr sz="1300"/>
            </a:lvl1pPr>
          </a:lstStyle>
          <a:p>
            <a:fld id="{E09FB9EA-F47A-4084-8638-C772B4EA0186}" type="slidenum">
              <a:rPr lang="fr-FR" smtClean="0"/>
              <a:t>‹N°›</a:t>
            </a:fld>
            <a:endParaRPr lang="fr-FR"/>
          </a:p>
        </p:txBody>
      </p:sp>
    </p:spTree>
    <p:extLst>
      <p:ext uri="{BB962C8B-B14F-4D97-AF65-F5344CB8AC3E}">
        <p14:creationId xmlns:p14="http://schemas.microsoft.com/office/powerpoint/2010/main" val="5982785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en tête section 1">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23EEBE8-7EA5-181E-B2DB-B42DECF44424}"/>
              </a:ext>
            </a:extLst>
          </p:cNvPr>
          <p:cNvSpPr>
            <a:spLocks noGrp="1"/>
          </p:cNvSpPr>
          <p:nvPr>
            <p:ph type="ctrTitle"/>
          </p:nvPr>
        </p:nvSpPr>
        <p:spPr>
          <a:xfrm>
            <a:off x="4377908" y="650875"/>
            <a:ext cx="7509291" cy="1531937"/>
          </a:xfrm>
        </p:spPr>
        <p:txBody>
          <a:bodyPr anchor="b">
            <a:normAutofit/>
          </a:bodyPr>
          <a:lstStyle>
            <a:lvl1pPr algn="l">
              <a:defRPr sz="4000" b="1"/>
            </a:lvl1pPr>
          </a:lstStyle>
          <a:p>
            <a:r>
              <a:rPr lang="fr-FR" dirty="0"/>
              <a:t>Modifiez le style du titre</a:t>
            </a:r>
          </a:p>
        </p:txBody>
      </p:sp>
      <p:sp>
        <p:nvSpPr>
          <p:cNvPr id="3" name="Sous-titre 2">
            <a:extLst>
              <a:ext uri="{FF2B5EF4-FFF2-40B4-BE49-F238E27FC236}">
                <a16:creationId xmlns:a16="http://schemas.microsoft.com/office/drawing/2014/main" id="{26B366FD-010E-4E46-54D4-0A26A57BE3D2}"/>
              </a:ext>
            </a:extLst>
          </p:cNvPr>
          <p:cNvSpPr>
            <a:spLocks noGrp="1"/>
          </p:cNvSpPr>
          <p:nvPr>
            <p:ph type="subTitle" idx="1"/>
          </p:nvPr>
        </p:nvSpPr>
        <p:spPr>
          <a:xfrm>
            <a:off x="4377909" y="2332036"/>
            <a:ext cx="7509291" cy="3969175"/>
          </a:xfrm>
        </p:spPr>
        <p:txBody>
          <a:bodyPr>
            <a:normAutofit/>
          </a:bodyPr>
          <a:lstStyle>
            <a:lvl1pPr marL="342900" indent="-342900" algn="l">
              <a:buFont typeface="Arial" panose="020B0604020202020204" pitchFamily="34" charset="0"/>
              <a:buChar char="•"/>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dirty="0"/>
              <a:t>Modifiez le style des sous-titres du masque</a:t>
            </a:r>
          </a:p>
        </p:txBody>
      </p:sp>
      <p:pic>
        <p:nvPicPr>
          <p:cNvPr id="7" name="Image 6">
            <a:extLst>
              <a:ext uri="{FF2B5EF4-FFF2-40B4-BE49-F238E27FC236}">
                <a16:creationId xmlns:a16="http://schemas.microsoft.com/office/drawing/2014/main" id="{21A505E3-CAC3-9D14-2310-3B9E5E5DE7F5}"/>
              </a:ext>
            </a:extLst>
          </p:cNvPr>
          <p:cNvPicPr>
            <a:picLocks noChangeAspect="1"/>
          </p:cNvPicPr>
          <p:nvPr userDrawn="1"/>
        </p:nvPicPr>
        <p:blipFill>
          <a:blip r:embed="rId2">
            <a:duotone>
              <a:prstClr val="black"/>
              <a:schemeClr val="accent5">
                <a:tint val="45000"/>
                <a:satMod val="400000"/>
              </a:schemeClr>
            </a:duotone>
          </a:blip>
          <a:stretch>
            <a:fillRect/>
          </a:stretch>
        </p:blipFill>
        <p:spPr>
          <a:xfrm>
            <a:off x="0" y="650874"/>
            <a:ext cx="4377908" cy="4377908"/>
          </a:xfrm>
          <a:prstGeom prst="rect">
            <a:avLst/>
          </a:prstGeom>
        </p:spPr>
      </p:pic>
      <p:pic>
        <p:nvPicPr>
          <p:cNvPr id="14" name="Image 13">
            <a:extLst>
              <a:ext uri="{FF2B5EF4-FFF2-40B4-BE49-F238E27FC236}">
                <a16:creationId xmlns:a16="http://schemas.microsoft.com/office/drawing/2014/main" id="{1A302BC9-7810-6356-4BA8-70AD1B9E3B14}"/>
              </a:ext>
            </a:extLst>
          </p:cNvPr>
          <p:cNvPicPr>
            <a:picLocks noChangeAspect="1"/>
          </p:cNvPicPr>
          <p:nvPr userDrawn="1"/>
        </p:nvPicPr>
        <p:blipFill>
          <a:blip r:embed="rId3">
            <a:duotone>
              <a:prstClr val="black"/>
              <a:schemeClr val="accent5">
                <a:tint val="45000"/>
                <a:satMod val="400000"/>
              </a:schemeClr>
            </a:duotone>
          </a:blip>
          <a:stretch>
            <a:fillRect/>
          </a:stretch>
        </p:blipFill>
        <p:spPr>
          <a:xfrm>
            <a:off x="11512365" y="6301212"/>
            <a:ext cx="374834" cy="475399"/>
          </a:xfrm>
          <a:prstGeom prst="rect">
            <a:avLst/>
          </a:prstGeom>
        </p:spPr>
      </p:pic>
    </p:spTree>
    <p:extLst>
      <p:ext uri="{BB962C8B-B14F-4D97-AF65-F5344CB8AC3E}">
        <p14:creationId xmlns:p14="http://schemas.microsoft.com/office/powerpoint/2010/main" val="24117172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age de fin">
    <p:spTree>
      <p:nvGrpSpPr>
        <p:cNvPr id="1" name=""/>
        <p:cNvGrpSpPr/>
        <p:nvPr/>
      </p:nvGrpSpPr>
      <p:grpSpPr>
        <a:xfrm>
          <a:off x="0" y="0"/>
          <a:ext cx="0" cy="0"/>
          <a:chOff x="0" y="0"/>
          <a:chExt cx="0" cy="0"/>
        </a:xfrm>
      </p:grpSpPr>
      <p:pic>
        <p:nvPicPr>
          <p:cNvPr id="11" name="Image 10">
            <a:extLst>
              <a:ext uri="{FF2B5EF4-FFF2-40B4-BE49-F238E27FC236}">
                <a16:creationId xmlns:a16="http://schemas.microsoft.com/office/drawing/2014/main" id="{D397D66B-9911-5E07-B7C0-4F5898FE5ABB}"/>
              </a:ext>
            </a:extLst>
          </p:cNvPr>
          <p:cNvPicPr>
            <a:picLocks noChangeAspect="1"/>
          </p:cNvPicPr>
          <p:nvPr userDrawn="1"/>
        </p:nvPicPr>
        <p:blipFill>
          <a:blip r:embed="rId2">
            <a:duotone>
              <a:prstClr val="black"/>
              <a:schemeClr val="accent5">
                <a:tint val="45000"/>
                <a:satMod val="400000"/>
              </a:schemeClr>
            </a:duotone>
            <a:extLst>
              <a:ext uri="{28A0092B-C50C-407E-A947-70E740481C1C}">
                <a14:useLocalDpi xmlns:a14="http://schemas.microsoft.com/office/drawing/2010/main" val="0"/>
              </a:ext>
            </a:extLst>
          </a:blip>
          <a:stretch>
            <a:fillRect/>
          </a:stretch>
        </p:blipFill>
        <p:spPr>
          <a:xfrm>
            <a:off x="4792853" y="1620831"/>
            <a:ext cx="2606294" cy="3227324"/>
          </a:xfrm>
          <a:prstGeom prst="rect">
            <a:avLst/>
          </a:prstGeom>
        </p:spPr>
      </p:pic>
      <p:sp>
        <p:nvSpPr>
          <p:cNvPr id="12" name="ZoneTexte 11">
            <a:extLst>
              <a:ext uri="{FF2B5EF4-FFF2-40B4-BE49-F238E27FC236}">
                <a16:creationId xmlns:a16="http://schemas.microsoft.com/office/drawing/2014/main" id="{99FE2B1E-4523-DBB5-EE33-00AD5FF8460F}"/>
              </a:ext>
            </a:extLst>
          </p:cNvPr>
          <p:cNvSpPr txBox="1"/>
          <p:nvPr userDrawn="1"/>
        </p:nvSpPr>
        <p:spPr>
          <a:xfrm>
            <a:off x="4604244" y="6369634"/>
            <a:ext cx="2983510" cy="400110"/>
          </a:xfrm>
          <a:prstGeom prst="rect">
            <a:avLst/>
          </a:prstGeom>
          <a:noFill/>
        </p:spPr>
        <p:txBody>
          <a:bodyPr wrap="none" rtlCol="0">
            <a:spAutoFit/>
          </a:bodyPr>
          <a:lstStyle/>
          <a:p>
            <a:pPr algn="ctr"/>
            <a:r>
              <a:rPr lang="fr-FR" sz="2000" dirty="0">
                <a:solidFill>
                  <a:schemeClr val="tx1"/>
                </a:solidFill>
                <a:latin typeface="Barlow" panose="00000500000000000000" pitchFamily="2" charset="0"/>
              </a:rPr>
              <a:t>www.quadratic-labs.com</a:t>
            </a:r>
          </a:p>
        </p:txBody>
      </p:sp>
    </p:spTree>
    <p:extLst>
      <p:ext uri="{BB962C8B-B14F-4D97-AF65-F5344CB8AC3E}">
        <p14:creationId xmlns:p14="http://schemas.microsoft.com/office/powerpoint/2010/main" val="3282984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re 1">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23EEBE8-7EA5-181E-B2DB-B42DECF44424}"/>
              </a:ext>
            </a:extLst>
          </p:cNvPr>
          <p:cNvSpPr>
            <a:spLocks noGrp="1"/>
          </p:cNvSpPr>
          <p:nvPr>
            <p:ph type="ctrTitle"/>
          </p:nvPr>
        </p:nvSpPr>
        <p:spPr>
          <a:xfrm>
            <a:off x="4377908" y="650875"/>
            <a:ext cx="7509291" cy="1531937"/>
          </a:xfrm>
        </p:spPr>
        <p:txBody>
          <a:bodyPr anchor="b">
            <a:normAutofit/>
          </a:bodyPr>
          <a:lstStyle>
            <a:lvl1pPr algn="l">
              <a:defRPr sz="4000" b="1"/>
            </a:lvl1pPr>
          </a:lstStyle>
          <a:p>
            <a:r>
              <a:rPr lang="fr-FR" dirty="0"/>
              <a:t>Modifiez le style du titre</a:t>
            </a:r>
          </a:p>
        </p:txBody>
      </p:sp>
      <p:sp>
        <p:nvSpPr>
          <p:cNvPr id="3" name="Sous-titre 2">
            <a:extLst>
              <a:ext uri="{FF2B5EF4-FFF2-40B4-BE49-F238E27FC236}">
                <a16:creationId xmlns:a16="http://schemas.microsoft.com/office/drawing/2014/main" id="{26B366FD-010E-4E46-54D4-0A26A57BE3D2}"/>
              </a:ext>
            </a:extLst>
          </p:cNvPr>
          <p:cNvSpPr>
            <a:spLocks noGrp="1"/>
          </p:cNvSpPr>
          <p:nvPr>
            <p:ph type="subTitle" idx="1"/>
          </p:nvPr>
        </p:nvSpPr>
        <p:spPr>
          <a:xfrm>
            <a:off x="4377909" y="2332036"/>
            <a:ext cx="7509291" cy="3969175"/>
          </a:xfrm>
        </p:spPr>
        <p:txBody>
          <a:bodyPr>
            <a:normAutofit/>
          </a:bodyPr>
          <a:lstStyle>
            <a:lvl1pPr marL="342900" indent="-342900" algn="l">
              <a:buFont typeface="Arial" panose="020B0604020202020204" pitchFamily="34" charset="0"/>
              <a:buChar char="•"/>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dirty="0"/>
              <a:t>Modifiez le style des sous-titres du masque</a:t>
            </a:r>
          </a:p>
        </p:txBody>
      </p:sp>
      <p:pic>
        <p:nvPicPr>
          <p:cNvPr id="7" name="Image 6">
            <a:extLst>
              <a:ext uri="{FF2B5EF4-FFF2-40B4-BE49-F238E27FC236}">
                <a16:creationId xmlns:a16="http://schemas.microsoft.com/office/drawing/2014/main" id="{21A505E3-CAC3-9D14-2310-3B9E5E5DE7F5}"/>
              </a:ext>
            </a:extLst>
          </p:cNvPr>
          <p:cNvPicPr>
            <a:picLocks noChangeAspect="1"/>
          </p:cNvPicPr>
          <p:nvPr userDrawn="1"/>
        </p:nvPicPr>
        <p:blipFill>
          <a:blip r:embed="rId2">
            <a:duotone>
              <a:prstClr val="black"/>
              <a:schemeClr val="accent1">
                <a:tint val="45000"/>
                <a:satMod val="400000"/>
              </a:schemeClr>
            </a:duotone>
          </a:blip>
          <a:stretch>
            <a:fillRect/>
          </a:stretch>
        </p:blipFill>
        <p:spPr>
          <a:xfrm>
            <a:off x="0" y="650874"/>
            <a:ext cx="4377908" cy="4377908"/>
          </a:xfrm>
          <a:prstGeom prst="rect">
            <a:avLst/>
          </a:prstGeom>
        </p:spPr>
      </p:pic>
      <p:pic>
        <p:nvPicPr>
          <p:cNvPr id="14" name="Image 13">
            <a:extLst>
              <a:ext uri="{FF2B5EF4-FFF2-40B4-BE49-F238E27FC236}">
                <a16:creationId xmlns:a16="http://schemas.microsoft.com/office/drawing/2014/main" id="{1A302BC9-7810-6356-4BA8-70AD1B9E3B14}"/>
              </a:ext>
            </a:extLst>
          </p:cNvPr>
          <p:cNvPicPr>
            <a:picLocks noChangeAspect="1"/>
          </p:cNvPicPr>
          <p:nvPr userDrawn="1"/>
        </p:nvPicPr>
        <p:blipFill>
          <a:blip r:embed="rId3">
            <a:duotone>
              <a:prstClr val="black"/>
              <a:schemeClr val="accent1">
                <a:tint val="45000"/>
                <a:satMod val="400000"/>
              </a:schemeClr>
            </a:duotone>
          </a:blip>
          <a:stretch>
            <a:fillRect/>
          </a:stretch>
        </p:blipFill>
        <p:spPr>
          <a:xfrm>
            <a:off x="11512365" y="6301212"/>
            <a:ext cx="374834" cy="475399"/>
          </a:xfrm>
          <a:prstGeom prst="rect">
            <a:avLst/>
          </a:prstGeom>
        </p:spPr>
      </p:pic>
      <p:sp>
        <p:nvSpPr>
          <p:cNvPr id="19" name="ZoneTexte 18">
            <a:extLst>
              <a:ext uri="{FF2B5EF4-FFF2-40B4-BE49-F238E27FC236}">
                <a16:creationId xmlns:a16="http://schemas.microsoft.com/office/drawing/2014/main" id="{BE625E3B-0104-4027-D0CF-0BBC92DE7DC1}"/>
              </a:ext>
            </a:extLst>
          </p:cNvPr>
          <p:cNvSpPr txBox="1"/>
          <p:nvPr userDrawn="1"/>
        </p:nvSpPr>
        <p:spPr>
          <a:xfrm>
            <a:off x="9081890" y="6369634"/>
            <a:ext cx="2430474" cy="338554"/>
          </a:xfrm>
          <a:prstGeom prst="rect">
            <a:avLst/>
          </a:prstGeom>
          <a:noFill/>
        </p:spPr>
        <p:txBody>
          <a:bodyPr wrap="none" rtlCol="0">
            <a:spAutoFit/>
          </a:bodyPr>
          <a:lstStyle/>
          <a:p>
            <a:r>
              <a:rPr lang="fr-FR" sz="1600" dirty="0">
                <a:solidFill>
                  <a:schemeClr val="tx1"/>
                </a:solidFill>
                <a:latin typeface="Barlow" panose="00000500000000000000" pitchFamily="2" charset="0"/>
              </a:rPr>
              <a:t>www.quadratic-labs.com</a:t>
            </a:r>
          </a:p>
        </p:txBody>
      </p:sp>
    </p:spTree>
    <p:extLst>
      <p:ext uri="{BB962C8B-B14F-4D97-AF65-F5344CB8AC3E}">
        <p14:creationId xmlns:p14="http://schemas.microsoft.com/office/powerpoint/2010/main" val="30054457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re 1">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23EEBE8-7EA5-181E-B2DB-B42DECF44424}"/>
              </a:ext>
            </a:extLst>
          </p:cNvPr>
          <p:cNvSpPr>
            <a:spLocks noGrp="1"/>
          </p:cNvSpPr>
          <p:nvPr>
            <p:ph type="ctrTitle"/>
          </p:nvPr>
        </p:nvSpPr>
        <p:spPr>
          <a:xfrm>
            <a:off x="4377908" y="650875"/>
            <a:ext cx="7509291" cy="1531937"/>
          </a:xfrm>
        </p:spPr>
        <p:txBody>
          <a:bodyPr anchor="b">
            <a:normAutofit/>
          </a:bodyPr>
          <a:lstStyle>
            <a:lvl1pPr algn="l">
              <a:defRPr sz="4000" b="1"/>
            </a:lvl1pPr>
          </a:lstStyle>
          <a:p>
            <a:r>
              <a:rPr lang="fr-FR" dirty="0"/>
              <a:t>Modifiez le style du titre</a:t>
            </a:r>
          </a:p>
        </p:txBody>
      </p:sp>
      <p:sp>
        <p:nvSpPr>
          <p:cNvPr id="3" name="Sous-titre 2">
            <a:extLst>
              <a:ext uri="{FF2B5EF4-FFF2-40B4-BE49-F238E27FC236}">
                <a16:creationId xmlns:a16="http://schemas.microsoft.com/office/drawing/2014/main" id="{26B366FD-010E-4E46-54D4-0A26A57BE3D2}"/>
              </a:ext>
            </a:extLst>
          </p:cNvPr>
          <p:cNvSpPr>
            <a:spLocks noGrp="1"/>
          </p:cNvSpPr>
          <p:nvPr>
            <p:ph type="subTitle" idx="1"/>
          </p:nvPr>
        </p:nvSpPr>
        <p:spPr>
          <a:xfrm>
            <a:off x="4377909" y="2332036"/>
            <a:ext cx="7509291" cy="3969175"/>
          </a:xfrm>
        </p:spPr>
        <p:txBody>
          <a:bodyPr>
            <a:normAutofit/>
          </a:bodyPr>
          <a:lstStyle>
            <a:lvl1pPr marL="342900" indent="-342900" algn="l">
              <a:buFont typeface="Arial" panose="020B0604020202020204" pitchFamily="34" charset="0"/>
              <a:buChar char="•"/>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dirty="0"/>
              <a:t>Modifiez le style des sous-titres du masque</a:t>
            </a:r>
          </a:p>
        </p:txBody>
      </p:sp>
      <p:pic>
        <p:nvPicPr>
          <p:cNvPr id="14" name="Image 13">
            <a:extLst>
              <a:ext uri="{FF2B5EF4-FFF2-40B4-BE49-F238E27FC236}">
                <a16:creationId xmlns:a16="http://schemas.microsoft.com/office/drawing/2014/main" id="{1A302BC9-7810-6356-4BA8-70AD1B9E3B14}"/>
              </a:ext>
            </a:extLst>
          </p:cNvPr>
          <p:cNvPicPr>
            <a:picLocks noChangeAspect="1"/>
          </p:cNvPicPr>
          <p:nvPr userDrawn="1"/>
        </p:nvPicPr>
        <p:blipFill>
          <a:blip r:embed="rId2"/>
          <a:stretch>
            <a:fillRect/>
          </a:stretch>
        </p:blipFill>
        <p:spPr>
          <a:xfrm>
            <a:off x="11512365" y="6301212"/>
            <a:ext cx="374834" cy="475399"/>
          </a:xfrm>
          <a:prstGeom prst="rect">
            <a:avLst/>
          </a:prstGeom>
        </p:spPr>
      </p:pic>
      <p:sp>
        <p:nvSpPr>
          <p:cNvPr id="19" name="ZoneTexte 18">
            <a:extLst>
              <a:ext uri="{FF2B5EF4-FFF2-40B4-BE49-F238E27FC236}">
                <a16:creationId xmlns:a16="http://schemas.microsoft.com/office/drawing/2014/main" id="{BE625E3B-0104-4027-D0CF-0BBC92DE7DC1}"/>
              </a:ext>
            </a:extLst>
          </p:cNvPr>
          <p:cNvSpPr txBox="1"/>
          <p:nvPr userDrawn="1"/>
        </p:nvSpPr>
        <p:spPr>
          <a:xfrm>
            <a:off x="9081890" y="6369634"/>
            <a:ext cx="2430474" cy="338554"/>
          </a:xfrm>
          <a:prstGeom prst="rect">
            <a:avLst/>
          </a:prstGeom>
          <a:noFill/>
        </p:spPr>
        <p:txBody>
          <a:bodyPr wrap="none" rtlCol="0">
            <a:spAutoFit/>
          </a:bodyPr>
          <a:lstStyle/>
          <a:p>
            <a:r>
              <a:rPr lang="fr-FR" sz="1600" dirty="0">
                <a:solidFill>
                  <a:schemeClr val="tx1"/>
                </a:solidFill>
                <a:latin typeface="Barlow" panose="00000500000000000000" pitchFamily="2" charset="0"/>
              </a:rPr>
              <a:t>www.quadratic-labs.com</a:t>
            </a:r>
          </a:p>
        </p:txBody>
      </p:sp>
      <p:pic>
        <p:nvPicPr>
          <p:cNvPr id="5" name="Image 4">
            <a:extLst>
              <a:ext uri="{FF2B5EF4-FFF2-40B4-BE49-F238E27FC236}">
                <a16:creationId xmlns:a16="http://schemas.microsoft.com/office/drawing/2014/main" id="{3A03DD93-1E3E-EACC-7DD4-AF5196B260E5}"/>
              </a:ext>
            </a:extLst>
          </p:cNvPr>
          <p:cNvPicPr>
            <a:picLocks noChangeAspect="1"/>
          </p:cNvPicPr>
          <p:nvPr userDrawn="1"/>
        </p:nvPicPr>
        <p:blipFill>
          <a:blip r:embed="rId3">
            <a:duotone>
              <a:prstClr val="black"/>
              <a:schemeClr val="accent1">
                <a:tint val="45000"/>
                <a:satMod val="400000"/>
              </a:schemeClr>
            </a:duotone>
          </a:blip>
          <a:stretch>
            <a:fillRect/>
          </a:stretch>
        </p:blipFill>
        <p:spPr>
          <a:xfrm>
            <a:off x="749301" y="650875"/>
            <a:ext cx="3290358" cy="4377907"/>
          </a:xfrm>
          <a:prstGeom prst="rect">
            <a:avLst/>
          </a:prstGeom>
        </p:spPr>
      </p:pic>
    </p:spTree>
    <p:extLst>
      <p:ext uri="{BB962C8B-B14F-4D97-AF65-F5344CB8AC3E}">
        <p14:creationId xmlns:p14="http://schemas.microsoft.com/office/powerpoint/2010/main" val="41952160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Titre 1">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23EEBE8-7EA5-181E-B2DB-B42DECF44424}"/>
              </a:ext>
            </a:extLst>
          </p:cNvPr>
          <p:cNvSpPr>
            <a:spLocks noGrp="1"/>
          </p:cNvSpPr>
          <p:nvPr>
            <p:ph type="ctrTitle"/>
          </p:nvPr>
        </p:nvSpPr>
        <p:spPr>
          <a:xfrm>
            <a:off x="4377908" y="650875"/>
            <a:ext cx="7509291" cy="1531937"/>
          </a:xfrm>
        </p:spPr>
        <p:txBody>
          <a:bodyPr anchor="b">
            <a:normAutofit/>
          </a:bodyPr>
          <a:lstStyle>
            <a:lvl1pPr algn="l">
              <a:defRPr sz="4000" b="1"/>
            </a:lvl1pPr>
          </a:lstStyle>
          <a:p>
            <a:r>
              <a:rPr lang="fr-FR" dirty="0"/>
              <a:t>Modifiez le style du titre</a:t>
            </a:r>
          </a:p>
        </p:txBody>
      </p:sp>
      <p:sp>
        <p:nvSpPr>
          <p:cNvPr id="3" name="Sous-titre 2">
            <a:extLst>
              <a:ext uri="{FF2B5EF4-FFF2-40B4-BE49-F238E27FC236}">
                <a16:creationId xmlns:a16="http://schemas.microsoft.com/office/drawing/2014/main" id="{26B366FD-010E-4E46-54D4-0A26A57BE3D2}"/>
              </a:ext>
            </a:extLst>
          </p:cNvPr>
          <p:cNvSpPr>
            <a:spLocks noGrp="1"/>
          </p:cNvSpPr>
          <p:nvPr>
            <p:ph type="subTitle" idx="1"/>
          </p:nvPr>
        </p:nvSpPr>
        <p:spPr>
          <a:xfrm>
            <a:off x="4377909" y="2332036"/>
            <a:ext cx="7509291" cy="3969175"/>
          </a:xfrm>
        </p:spPr>
        <p:txBody>
          <a:bodyPr>
            <a:normAutofit/>
          </a:bodyPr>
          <a:lstStyle>
            <a:lvl1pPr marL="342900" indent="-342900" algn="l">
              <a:buFont typeface="Arial" panose="020B0604020202020204" pitchFamily="34" charset="0"/>
              <a:buChar char="•"/>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dirty="0"/>
              <a:t>Modifiez le style des sous-titres du masque</a:t>
            </a:r>
          </a:p>
        </p:txBody>
      </p:sp>
      <p:sp>
        <p:nvSpPr>
          <p:cNvPr id="19" name="ZoneTexte 18">
            <a:extLst>
              <a:ext uri="{FF2B5EF4-FFF2-40B4-BE49-F238E27FC236}">
                <a16:creationId xmlns:a16="http://schemas.microsoft.com/office/drawing/2014/main" id="{BE625E3B-0104-4027-D0CF-0BBC92DE7DC1}"/>
              </a:ext>
            </a:extLst>
          </p:cNvPr>
          <p:cNvSpPr txBox="1"/>
          <p:nvPr userDrawn="1"/>
        </p:nvSpPr>
        <p:spPr>
          <a:xfrm>
            <a:off x="9456725" y="6369634"/>
            <a:ext cx="2430474" cy="338554"/>
          </a:xfrm>
          <a:prstGeom prst="rect">
            <a:avLst/>
          </a:prstGeom>
          <a:noFill/>
        </p:spPr>
        <p:txBody>
          <a:bodyPr wrap="none" rtlCol="0">
            <a:spAutoFit/>
          </a:bodyPr>
          <a:lstStyle/>
          <a:p>
            <a:r>
              <a:rPr lang="fr-FR" sz="1600" dirty="0">
                <a:solidFill>
                  <a:schemeClr val="tx1"/>
                </a:solidFill>
                <a:latin typeface="Barlow" panose="00000500000000000000" pitchFamily="2" charset="0"/>
              </a:rPr>
              <a:t>www.quadratic-labs.com</a:t>
            </a:r>
          </a:p>
        </p:txBody>
      </p:sp>
      <p:pic>
        <p:nvPicPr>
          <p:cNvPr id="6" name="Image 5">
            <a:extLst>
              <a:ext uri="{FF2B5EF4-FFF2-40B4-BE49-F238E27FC236}">
                <a16:creationId xmlns:a16="http://schemas.microsoft.com/office/drawing/2014/main" id="{C98FA8A2-46EA-C4B5-2ED9-00FB69314174}"/>
              </a:ext>
            </a:extLst>
          </p:cNvPr>
          <p:cNvPicPr>
            <a:picLocks noChangeAspect="1"/>
          </p:cNvPicPr>
          <p:nvPr userDrawn="1"/>
        </p:nvPicPr>
        <p:blipFill>
          <a:blip r:embed="rId2">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411051" y="612461"/>
            <a:ext cx="3538649" cy="4381842"/>
          </a:xfrm>
          <a:prstGeom prst="rect">
            <a:avLst/>
          </a:prstGeom>
        </p:spPr>
      </p:pic>
    </p:spTree>
    <p:extLst>
      <p:ext uri="{BB962C8B-B14F-4D97-AF65-F5344CB8AC3E}">
        <p14:creationId xmlns:p14="http://schemas.microsoft.com/office/powerpoint/2010/main" val="18523051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re seul">
    <p:spTree>
      <p:nvGrpSpPr>
        <p:cNvPr id="1" name=""/>
        <p:cNvGrpSpPr/>
        <p:nvPr/>
      </p:nvGrpSpPr>
      <p:grpSpPr>
        <a:xfrm>
          <a:off x="0" y="0"/>
          <a:ext cx="0" cy="0"/>
          <a:chOff x="0" y="0"/>
          <a:chExt cx="0" cy="0"/>
        </a:xfrm>
      </p:grpSpPr>
      <p:sp>
        <p:nvSpPr>
          <p:cNvPr id="3" name="Espace réservé de la date 2">
            <a:extLst>
              <a:ext uri="{FF2B5EF4-FFF2-40B4-BE49-F238E27FC236}">
                <a16:creationId xmlns:a16="http://schemas.microsoft.com/office/drawing/2014/main" id="{0CF8611A-EB0B-FEE6-8172-5A79C4C39137}"/>
              </a:ext>
            </a:extLst>
          </p:cNvPr>
          <p:cNvSpPr>
            <a:spLocks noGrp="1"/>
          </p:cNvSpPr>
          <p:nvPr>
            <p:ph type="dt" sz="half" idx="10"/>
          </p:nvPr>
        </p:nvSpPr>
        <p:spPr>
          <a:xfrm>
            <a:off x="237055" y="6356350"/>
            <a:ext cx="2743200" cy="365125"/>
          </a:xfrm>
        </p:spPr>
        <p:txBody>
          <a:bodyPr/>
          <a:lstStyle/>
          <a:p>
            <a:fld id="{8F3230D4-045D-4F5F-B7DD-867668423751}" type="datetime1">
              <a:rPr lang="fr-FR" smtClean="0"/>
              <a:t>09/01/2024</a:t>
            </a:fld>
            <a:endParaRPr lang="fr-FR"/>
          </a:p>
        </p:txBody>
      </p:sp>
      <p:sp>
        <p:nvSpPr>
          <p:cNvPr id="4" name="Espace réservé du pied de page 3">
            <a:extLst>
              <a:ext uri="{FF2B5EF4-FFF2-40B4-BE49-F238E27FC236}">
                <a16:creationId xmlns:a16="http://schemas.microsoft.com/office/drawing/2014/main" id="{ABF8FD81-54F0-950A-6EE9-9FCD7661AF7D}"/>
              </a:ext>
            </a:extLst>
          </p:cNvPr>
          <p:cNvSpPr>
            <a:spLocks noGrp="1"/>
          </p:cNvSpPr>
          <p:nvPr>
            <p:ph type="ftr" sz="quarter" idx="11"/>
          </p:nvPr>
        </p:nvSpPr>
        <p:spPr/>
        <p:txBody>
          <a:bodyPr/>
          <a:lstStyle/>
          <a:p>
            <a:r>
              <a:rPr lang="fr-FR"/>
              <a:t>Pied de page (copyright, rappel du titre, etc.)</a:t>
            </a:r>
          </a:p>
        </p:txBody>
      </p:sp>
      <p:sp>
        <p:nvSpPr>
          <p:cNvPr id="5" name="Espace réservé du numéro de diapositive 4">
            <a:extLst>
              <a:ext uri="{FF2B5EF4-FFF2-40B4-BE49-F238E27FC236}">
                <a16:creationId xmlns:a16="http://schemas.microsoft.com/office/drawing/2014/main" id="{F51BF664-0B27-AD16-6F9F-87F6D486BA87}"/>
              </a:ext>
            </a:extLst>
          </p:cNvPr>
          <p:cNvSpPr>
            <a:spLocks noGrp="1"/>
          </p:cNvSpPr>
          <p:nvPr>
            <p:ph type="sldNum" sz="quarter" idx="12"/>
          </p:nvPr>
        </p:nvSpPr>
        <p:spPr>
          <a:xfrm>
            <a:off x="9187498" y="6356350"/>
            <a:ext cx="2743200" cy="365125"/>
          </a:xfrm>
        </p:spPr>
        <p:txBody>
          <a:bodyPr/>
          <a:lstStyle/>
          <a:p>
            <a:fld id="{41DD7FD0-8CCF-4985-AE30-D6D48D0A42D3}" type="slidenum">
              <a:rPr lang="fr-FR" smtClean="0"/>
              <a:pPr/>
              <a:t>‹N°›</a:t>
            </a:fld>
            <a:endParaRPr lang="fr-FR"/>
          </a:p>
        </p:txBody>
      </p:sp>
      <p:sp>
        <p:nvSpPr>
          <p:cNvPr id="6" name="Titre 1">
            <a:extLst>
              <a:ext uri="{FF2B5EF4-FFF2-40B4-BE49-F238E27FC236}">
                <a16:creationId xmlns:a16="http://schemas.microsoft.com/office/drawing/2014/main" id="{A17A96FD-7266-E854-B78E-D25EC36A42EC}"/>
              </a:ext>
            </a:extLst>
          </p:cNvPr>
          <p:cNvSpPr>
            <a:spLocks noGrp="1"/>
          </p:cNvSpPr>
          <p:nvPr>
            <p:ph type="title"/>
          </p:nvPr>
        </p:nvSpPr>
        <p:spPr>
          <a:xfrm>
            <a:off x="1063256" y="226902"/>
            <a:ext cx="10867442" cy="623702"/>
          </a:xfrm>
        </p:spPr>
        <p:txBody>
          <a:bodyPr/>
          <a:lstStyle/>
          <a:p>
            <a:r>
              <a:rPr lang="fr-FR" dirty="0"/>
              <a:t>Modifiez le style du titre</a:t>
            </a:r>
          </a:p>
        </p:txBody>
      </p:sp>
      <p:pic>
        <p:nvPicPr>
          <p:cNvPr id="8" name="Image 7">
            <a:extLst>
              <a:ext uri="{FF2B5EF4-FFF2-40B4-BE49-F238E27FC236}">
                <a16:creationId xmlns:a16="http://schemas.microsoft.com/office/drawing/2014/main" id="{631B6CDF-0D82-83CA-0FDF-9957C7039214}"/>
              </a:ext>
            </a:extLst>
          </p:cNvPr>
          <p:cNvPicPr>
            <a:picLocks noChangeAspect="1"/>
          </p:cNvPicPr>
          <p:nvPr userDrawn="1"/>
        </p:nvPicPr>
        <p:blipFill>
          <a:blip r:embed="rId2">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237055" y="318530"/>
            <a:ext cx="729721" cy="903600"/>
          </a:xfrm>
          <a:prstGeom prst="rect">
            <a:avLst/>
          </a:prstGeom>
        </p:spPr>
      </p:pic>
    </p:spTree>
    <p:extLst>
      <p:ext uri="{BB962C8B-B14F-4D97-AF65-F5344CB8AC3E}">
        <p14:creationId xmlns:p14="http://schemas.microsoft.com/office/powerpoint/2010/main" val="587417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tandar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DA559487-FFAF-9004-049F-02454F246A57}"/>
              </a:ext>
            </a:extLst>
          </p:cNvPr>
          <p:cNvSpPr>
            <a:spLocks noGrp="1"/>
          </p:cNvSpPr>
          <p:nvPr>
            <p:ph idx="1"/>
          </p:nvPr>
        </p:nvSpPr>
        <p:spPr>
          <a:xfrm>
            <a:off x="261303" y="1531088"/>
            <a:ext cx="11669393" cy="4645875"/>
          </a:xfrm>
        </p:spPr>
        <p:txBody>
          <a:body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4" name="Espace réservé de la date 3">
            <a:extLst>
              <a:ext uri="{FF2B5EF4-FFF2-40B4-BE49-F238E27FC236}">
                <a16:creationId xmlns:a16="http://schemas.microsoft.com/office/drawing/2014/main" id="{ED2BE8B6-177C-761E-6F1C-F3F02A5F14CD}"/>
              </a:ext>
            </a:extLst>
          </p:cNvPr>
          <p:cNvSpPr>
            <a:spLocks noGrp="1"/>
          </p:cNvSpPr>
          <p:nvPr>
            <p:ph type="dt" sz="half" idx="10"/>
          </p:nvPr>
        </p:nvSpPr>
        <p:spPr>
          <a:xfrm>
            <a:off x="261303" y="6356350"/>
            <a:ext cx="2743200" cy="365125"/>
          </a:xfrm>
        </p:spPr>
        <p:txBody>
          <a:bodyPr/>
          <a:lstStyle/>
          <a:p>
            <a:fld id="{DCF2D877-55A7-4280-9761-FC7FF1D56B23}" type="datetime1">
              <a:rPr lang="fr-FR" smtClean="0"/>
              <a:t>09/01/2024</a:t>
            </a:fld>
            <a:endParaRPr lang="fr-FR"/>
          </a:p>
        </p:txBody>
      </p:sp>
      <p:sp>
        <p:nvSpPr>
          <p:cNvPr id="5" name="Espace réservé du pied de page 4">
            <a:extLst>
              <a:ext uri="{FF2B5EF4-FFF2-40B4-BE49-F238E27FC236}">
                <a16:creationId xmlns:a16="http://schemas.microsoft.com/office/drawing/2014/main" id="{41DC9EA5-1E0E-FDBC-45A1-017B3CD4C2BD}"/>
              </a:ext>
            </a:extLst>
          </p:cNvPr>
          <p:cNvSpPr>
            <a:spLocks noGrp="1"/>
          </p:cNvSpPr>
          <p:nvPr>
            <p:ph type="ftr" sz="quarter" idx="11"/>
          </p:nvPr>
        </p:nvSpPr>
        <p:spPr/>
        <p:txBody>
          <a:bodyPr/>
          <a:lstStyle/>
          <a:p>
            <a:r>
              <a:rPr lang="fr-FR"/>
              <a:t>Pied de page (copyright, rappel du titre, etc.)</a:t>
            </a:r>
          </a:p>
        </p:txBody>
      </p:sp>
      <p:sp>
        <p:nvSpPr>
          <p:cNvPr id="6" name="Espace réservé du numéro de diapositive 5">
            <a:extLst>
              <a:ext uri="{FF2B5EF4-FFF2-40B4-BE49-F238E27FC236}">
                <a16:creationId xmlns:a16="http://schemas.microsoft.com/office/drawing/2014/main" id="{0CAE3CC8-7DAE-391C-6FD1-A6358755E87F}"/>
              </a:ext>
            </a:extLst>
          </p:cNvPr>
          <p:cNvSpPr>
            <a:spLocks noGrp="1"/>
          </p:cNvSpPr>
          <p:nvPr>
            <p:ph type="sldNum" sz="quarter" idx="12"/>
          </p:nvPr>
        </p:nvSpPr>
        <p:spPr>
          <a:xfrm>
            <a:off x="9187497" y="6356350"/>
            <a:ext cx="2743200" cy="365125"/>
          </a:xfrm>
        </p:spPr>
        <p:txBody>
          <a:bodyPr/>
          <a:lstStyle/>
          <a:p>
            <a:fld id="{41DD7FD0-8CCF-4985-AE30-D6D48D0A42D3}" type="slidenum">
              <a:rPr lang="fr-FR" smtClean="0"/>
              <a:t>‹N°›</a:t>
            </a:fld>
            <a:endParaRPr lang="fr-FR"/>
          </a:p>
        </p:txBody>
      </p:sp>
      <p:sp>
        <p:nvSpPr>
          <p:cNvPr id="7" name="Titre 1">
            <a:extLst>
              <a:ext uri="{FF2B5EF4-FFF2-40B4-BE49-F238E27FC236}">
                <a16:creationId xmlns:a16="http://schemas.microsoft.com/office/drawing/2014/main" id="{FF2E53A6-2456-7D83-32E4-E2D05CBD30C4}"/>
              </a:ext>
            </a:extLst>
          </p:cNvPr>
          <p:cNvSpPr>
            <a:spLocks noGrp="1"/>
          </p:cNvSpPr>
          <p:nvPr>
            <p:ph type="title"/>
          </p:nvPr>
        </p:nvSpPr>
        <p:spPr>
          <a:xfrm>
            <a:off x="1063256" y="226902"/>
            <a:ext cx="10867442" cy="623702"/>
          </a:xfrm>
        </p:spPr>
        <p:txBody>
          <a:bodyPr/>
          <a:lstStyle/>
          <a:p>
            <a:r>
              <a:rPr lang="fr-FR" dirty="0"/>
              <a:t>Modifiez le style du titre</a:t>
            </a:r>
          </a:p>
        </p:txBody>
      </p:sp>
      <p:cxnSp>
        <p:nvCxnSpPr>
          <p:cNvPr id="11" name="Connecteur droit 10">
            <a:extLst>
              <a:ext uri="{FF2B5EF4-FFF2-40B4-BE49-F238E27FC236}">
                <a16:creationId xmlns:a16="http://schemas.microsoft.com/office/drawing/2014/main" id="{9317C058-D8F3-CC27-818C-09DCF165A148}"/>
              </a:ext>
            </a:extLst>
          </p:cNvPr>
          <p:cNvCxnSpPr>
            <a:cxnSpLocks/>
          </p:cNvCxnSpPr>
          <p:nvPr userDrawn="1"/>
        </p:nvCxnSpPr>
        <p:spPr>
          <a:xfrm>
            <a:off x="261303" y="1372378"/>
            <a:ext cx="11669395" cy="0"/>
          </a:xfrm>
          <a:prstGeom prst="line">
            <a:avLst/>
          </a:prstGeom>
          <a:ln w="57150">
            <a:solidFill>
              <a:schemeClr val="accent1"/>
            </a:solidFill>
          </a:ln>
        </p:spPr>
        <p:style>
          <a:lnRef idx="1">
            <a:schemeClr val="accent5"/>
          </a:lnRef>
          <a:fillRef idx="0">
            <a:schemeClr val="accent5"/>
          </a:fillRef>
          <a:effectRef idx="0">
            <a:schemeClr val="accent5"/>
          </a:effectRef>
          <a:fontRef idx="minor">
            <a:schemeClr val="tx1"/>
          </a:fontRef>
        </p:style>
      </p:cxnSp>
      <p:sp>
        <p:nvSpPr>
          <p:cNvPr id="12" name="Espace réservé du texte 9">
            <a:extLst>
              <a:ext uri="{FF2B5EF4-FFF2-40B4-BE49-F238E27FC236}">
                <a16:creationId xmlns:a16="http://schemas.microsoft.com/office/drawing/2014/main" id="{F3D61B73-0515-AA37-7C97-83AECF96DA1E}"/>
              </a:ext>
            </a:extLst>
          </p:cNvPr>
          <p:cNvSpPr>
            <a:spLocks noGrp="1"/>
          </p:cNvSpPr>
          <p:nvPr>
            <p:ph type="body" sz="quarter" idx="13" hasCustomPrompt="1"/>
          </p:nvPr>
        </p:nvSpPr>
        <p:spPr>
          <a:xfrm>
            <a:off x="1063254" y="850900"/>
            <a:ext cx="10867442" cy="468313"/>
          </a:xfrm>
        </p:spPr>
        <p:txBody>
          <a:bodyPr/>
          <a:lstStyle>
            <a:lvl1pPr marL="0" indent="0">
              <a:buNone/>
              <a:defRPr>
                <a:latin typeface="Barlow Light" panose="00000400000000000000" pitchFamily="2" charset="0"/>
              </a:defRPr>
            </a:lvl1pPr>
          </a:lstStyle>
          <a:p>
            <a:pPr lvl="0"/>
            <a:r>
              <a:rPr lang="fr-FR" dirty="0"/>
              <a:t>Sous-titre</a:t>
            </a:r>
          </a:p>
        </p:txBody>
      </p:sp>
      <p:pic>
        <p:nvPicPr>
          <p:cNvPr id="8" name="Image 7">
            <a:extLst>
              <a:ext uri="{FF2B5EF4-FFF2-40B4-BE49-F238E27FC236}">
                <a16:creationId xmlns:a16="http://schemas.microsoft.com/office/drawing/2014/main" id="{299E18CD-A970-ED68-E146-82C1B9CBEAC3}"/>
              </a:ext>
            </a:extLst>
          </p:cNvPr>
          <p:cNvPicPr>
            <a:picLocks noChangeAspect="1"/>
          </p:cNvPicPr>
          <p:nvPr userDrawn="1"/>
        </p:nvPicPr>
        <p:blipFill>
          <a:blip r:embed="rId2">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237055" y="318530"/>
            <a:ext cx="729721" cy="903600"/>
          </a:xfrm>
          <a:prstGeom prst="rect">
            <a:avLst/>
          </a:prstGeom>
        </p:spPr>
      </p:pic>
    </p:spTree>
    <p:extLst>
      <p:ext uri="{BB962C8B-B14F-4D97-AF65-F5344CB8AC3E}">
        <p14:creationId xmlns:p14="http://schemas.microsoft.com/office/powerpoint/2010/main" val="35427746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eux contenus">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F5A90439-E433-1E60-DBD5-0A47D2A54767}"/>
              </a:ext>
            </a:extLst>
          </p:cNvPr>
          <p:cNvSpPr>
            <a:spLocks noGrp="1"/>
          </p:cNvSpPr>
          <p:nvPr>
            <p:ph sz="half" idx="1"/>
          </p:nvPr>
        </p:nvSpPr>
        <p:spPr>
          <a:xfrm>
            <a:off x="237055" y="1520456"/>
            <a:ext cx="5782745" cy="4656507"/>
          </a:xfrm>
        </p:spPr>
        <p:txBody>
          <a:body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4" name="Espace réservé du contenu 3">
            <a:extLst>
              <a:ext uri="{FF2B5EF4-FFF2-40B4-BE49-F238E27FC236}">
                <a16:creationId xmlns:a16="http://schemas.microsoft.com/office/drawing/2014/main" id="{B85DA2C1-382A-FDD5-DF0E-FEADFDF4191E}"/>
              </a:ext>
            </a:extLst>
          </p:cNvPr>
          <p:cNvSpPr>
            <a:spLocks noGrp="1"/>
          </p:cNvSpPr>
          <p:nvPr>
            <p:ph sz="half" idx="2"/>
          </p:nvPr>
        </p:nvSpPr>
        <p:spPr>
          <a:xfrm>
            <a:off x="6172200" y="1520456"/>
            <a:ext cx="5758496" cy="4656507"/>
          </a:xfrm>
        </p:spPr>
        <p:txBody>
          <a:body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5" name="Espace réservé de la date 4">
            <a:extLst>
              <a:ext uri="{FF2B5EF4-FFF2-40B4-BE49-F238E27FC236}">
                <a16:creationId xmlns:a16="http://schemas.microsoft.com/office/drawing/2014/main" id="{D4EBE020-139E-FC55-9B9D-E94A4688B6A6}"/>
              </a:ext>
            </a:extLst>
          </p:cNvPr>
          <p:cNvSpPr>
            <a:spLocks noGrp="1"/>
          </p:cNvSpPr>
          <p:nvPr>
            <p:ph type="dt" sz="half" idx="10"/>
          </p:nvPr>
        </p:nvSpPr>
        <p:spPr>
          <a:xfrm>
            <a:off x="237055" y="6356350"/>
            <a:ext cx="2743200" cy="365125"/>
          </a:xfrm>
        </p:spPr>
        <p:txBody>
          <a:bodyPr/>
          <a:lstStyle/>
          <a:p>
            <a:fld id="{D1F58CE8-8F4C-45E8-9484-15E46BADA532}" type="datetime1">
              <a:rPr lang="fr-FR" smtClean="0"/>
              <a:t>09/01/2024</a:t>
            </a:fld>
            <a:endParaRPr lang="fr-FR"/>
          </a:p>
        </p:txBody>
      </p:sp>
      <p:sp>
        <p:nvSpPr>
          <p:cNvPr id="6" name="Espace réservé du pied de page 5">
            <a:extLst>
              <a:ext uri="{FF2B5EF4-FFF2-40B4-BE49-F238E27FC236}">
                <a16:creationId xmlns:a16="http://schemas.microsoft.com/office/drawing/2014/main" id="{BA0059D6-B00E-5053-DE57-A52862B448DF}"/>
              </a:ext>
            </a:extLst>
          </p:cNvPr>
          <p:cNvSpPr>
            <a:spLocks noGrp="1"/>
          </p:cNvSpPr>
          <p:nvPr>
            <p:ph type="ftr" sz="quarter" idx="11"/>
          </p:nvPr>
        </p:nvSpPr>
        <p:spPr/>
        <p:txBody>
          <a:bodyPr/>
          <a:lstStyle/>
          <a:p>
            <a:r>
              <a:rPr lang="fr-FR"/>
              <a:t>Pied de page (copyright, rappel du titre, etc.)</a:t>
            </a:r>
          </a:p>
        </p:txBody>
      </p:sp>
      <p:sp>
        <p:nvSpPr>
          <p:cNvPr id="7" name="Espace réservé du numéro de diapositive 6">
            <a:extLst>
              <a:ext uri="{FF2B5EF4-FFF2-40B4-BE49-F238E27FC236}">
                <a16:creationId xmlns:a16="http://schemas.microsoft.com/office/drawing/2014/main" id="{8A3605E4-186E-761D-AFC2-2E75FDA7FFBE}"/>
              </a:ext>
            </a:extLst>
          </p:cNvPr>
          <p:cNvSpPr>
            <a:spLocks noGrp="1"/>
          </p:cNvSpPr>
          <p:nvPr>
            <p:ph type="sldNum" sz="quarter" idx="12"/>
          </p:nvPr>
        </p:nvSpPr>
        <p:spPr>
          <a:xfrm>
            <a:off x="9187496" y="6356350"/>
            <a:ext cx="2743200" cy="365125"/>
          </a:xfrm>
        </p:spPr>
        <p:txBody>
          <a:bodyPr/>
          <a:lstStyle/>
          <a:p>
            <a:fld id="{41DD7FD0-8CCF-4985-AE30-D6D48D0A42D3}" type="slidenum">
              <a:rPr lang="fr-FR" smtClean="0"/>
              <a:t>‹N°›</a:t>
            </a:fld>
            <a:endParaRPr lang="fr-FR"/>
          </a:p>
        </p:txBody>
      </p:sp>
      <p:sp>
        <p:nvSpPr>
          <p:cNvPr id="8" name="Titre 1">
            <a:extLst>
              <a:ext uri="{FF2B5EF4-FFF2-40B4-BE49-F238E27FC236}">
                <a16:creationId xmlns:a16="http://schemas.microsoft.com/office/drawing/2014/main" id="{25B18CC4-EEEA-73A7-94C4-6F9892D133E1}"/>
              </a:ext>
            </a:extLst>
          </p:cNvPr>
          <p:cNvSpPr>
            <a:spLocks noGrp="1"/>
          </p:cNvSpPr>
          <p:nvPr>
            <p:ph type="title"/>
          </p:nvPr>
        </p:nvSpPr>
        <p:spPr>
          <a:xfrm>
            <a:off x="1063256" y="226902"/>
            <a:ext cx="10867442" cy="623702"/>
          </a:xfrm>
        </p:spPr>
        <p:txBody>
          <a:bodyPr/>
          <a:lstStyle/>
          <a:p>
            <a:r>
              <a:rPr lang="fr-FR" dirty="0"/>
              <a:t>Modifiez le style du titre</a:t>
            </a:r>
          </a:p>
        </p:txBody>
      </p:sp>
      <p:sp>
        <p:nvSpPr>
          <p:cNvPr id="10" name="Espace réservé du texte 9">
            <a:extLst>
              <a:ext uri="{FF2B5EF4-FFF2-40B4-BE49-F238E27FC236}">
                <a16:creationId xmlns:a16="http://schemas.microsoft.com/office/drawing/2014/main" id="{D0E8DE64-82C0-A85F-43E6-846305A3D2A4}"/>
              </a:ext>
            </a:extLst>
          </p:cNvPr>
          <p:cNvSpPr>
            <a:spLocks noGrp="1"/>
          </p:cNvSpPr>
          <p:nvPr>
            <p:ph type="body" sz="quarter" idx="13" hasCustomPrompt="1"/>
          </p:nvPr>
        </p:nvSpPr>
        <p:spPr>
          <a:xfrm>
            <a:off x="1063254" y="850900"/>
            <a:ext cx="10867442" cy="468313"/>
          </a:xfrm>
        </p:spPr>
        <p:txBody>
          <a:bodyPr/>
          <a:lstStyle>
            <a:lvl1pPr marL="0" indent="0">
              <a:buNone/>
              <a:defRPr>
                <a:latin typeface="Barlow Light" panose="00000400000000000000" pitchFamily="2" charset="0"/>
              </a:defRPr>
            </a:lvl1pPr>
          </a:lstStyle>
          <a:p>
            <a:pPr lvl="0"/>
            <a:r>
              <a:rPr lang="fr-FR" dirty="0"/>
              <a:t>Sous-titre</a:t>
            </a:r>
          </a:p>
        </p:txBody>
      </p:sp>
      <p:cxnSp>
        <p:nvCxnSpPr>
          <p:cNvPr id="9" name="Connecteur droit 8">
            <a:extLst>
              <a:ext uri="{FF2B5EF4-FFF2-40B4-BE49-F238E27FC236}">
                <a16:creationId xmlns:a16="http://schemas.microsoft.com/office/drawing/2014/main" id="{73CE8110-6D62-0392-B40F-D73A0C77B9D1}"/>
              </a:ext>
            </a:extLst>
          </p:cNvPr>
          <p:cNvCxnSpPr>
            <a:cxnSpLocks/>
          </p:cNvCxnSpPr>
          <p:nvPr userDrawn="1"/>
        </p:nvCxnSpPr>
        <p:spPr>
          <a:xfrm>
            <a:off x="261303" y="1372378"/>
            <a:ext cx="11669395" cy="0"/>
          </a:xfrm>
          <a:prstGeom prst="line">
            <a:avLst/>
          </a:prstGeom>
          <a:ln w="57150">
            <a:solidFill>
              <a:schemeClr val="accent1"/>
            </a:solidFill>
          </a:ln>
        </p:spPr>
        <p:style>
          <a:lnRef idx="1">
            <a:schemeClr val="accent5"/>
          </a:lnRef>
          <a:fillRef idx="0">
            <a:schemeClr val="accent5"/>
          </a:fillRef>
          <a:effectRef idx="0">
            <a:schemeClr val="accent5"/>
          </a:effectRef>
          <a:fontRef idx="minor">
            <a:schemeClr val="tx1"/>
          </a:fontRef>
        </p:style>
      </p:cxnSp>
      <p:pic>
        <p:nvPicPr>
          <p:cNvPr id="11" name="Image 10">
            <a:extLst>
              <a:ext uri="{FF2B5EF4-FFF2-40B4-BE49-F238E27FC236}">
                <a16:creationId xmlns:a16="http://schemas.microsoft.com/office/drawing/2014/main" id="{8B22B096-616D-293F-751C-8A16AD0D1446}"/>
              </a:ext>
            </a:extLst>
          </p:cNvPr>
          <p:cNvPicPr>
            <a:picLocks noChangeAspect="1"/>
          </p:cNvPicPr>
          <p:nvPr userDrawn="1"/>
        </p:nvPicPr>
        <p:blipFill>
          <a:blip r:embed="rId2">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237055" y="318530"/>
            <a:ext cx="729721" cy="903600"/>
          </a:xfrm>
          <a:prstGeom prst="rect">
            <a:avLst/>
          </a:prstGeom>
        </p:spPr>
      </p:pic>
    </p:spTree>
    <p:extLst>
      <p:ext uri="{BB962C8B-B14F-4D97-AF65-F5344CB8AC3E}">
        <p14:creationId xmlns:p14="http://schemas.microsoft.com/office/powerpoint/2010/main" val="131725971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mparaison">
    <p:spTree>
      <p:nvGrpSpPr>
        <p:cNvPr id="1" name=""/>
        <p:cNvGrpSpPr/>
        <p:nvPr/>
      </p:nvGrpSpPr>
      <p:grpSpPr>
        <a:xfrm>
          <a:off x="0" y="0"/>
          <a:ext cx="0" cy="0"/>
          <a:chOff x="0" y="0"/>
          <a:chExt cx="0" cy="0"/>
        </a:xfrm>
      </p:grpSpPr>
      <p:sp>
        <p:nvSpPr>
          <p:cNvPr id="3" name="Espace réservé du texte 2">
            <a:extLst>
              <a:ext uri="{FF2B5EF4-FFF2-40B4-BE49-F238E27FC236}">
                <a16:creationId xmlns:a16="http://schemas.microsoft.com/office/drawing/2014/main" id="{CA63E9AE-2E85-060A-2622-670846D50DD4}"/>
              </a:ext>
            </a:extLst>
          </p:cNvPr>
          <p:cNvSpPr>
            <a:spLocks noGrp="1"/>
          </p:cNvSpPr>
          <p:nvPr>
            <p:ph type="body" idx="1"/>
          </p:nvPr>
        </p:nvSpPr>
        <p:spPr>
          <a:xfrm>
            <a:off x="261304" y="1425987"/>
            <a:ext cx="5736272" cy="74409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dirty="0"/>
              <a:t>Cliquez pour modifier les styles du texte du masque</a:t>
            </a:r>
          </a:p>
        </p:txBody>
      </p:sp>
      <p:sp>
        <p:nvSpPr>
          <p:cNvPr id="4" name="Espace réservé du contenu 3">
            <a:extLst>
              <a:ext uri="{FF2B5EF4-FFF2-40B4-BE49-F238E27FC236}">
                <a16:creationId xmlns:a16="http://schemas.microsoft.com/office/drawing/2014/main" id="{F49004B4-18BC-77C0-920C-F1C26212EB4D}"/>
              </a:ext>
            </a:extLst>
          </p:cNvPr>
          <p:cNvSpPr>
            <a:spLocks noGrp="1"/>
          </p:cNvSpPr>
          <p:nvPr>
            <p:ph sz="half" idx="2"/>
          </p:nvPr>
        </p:nvSpPr>
        <p:spPr>
          <a:xfrm>
            <a:off x="261304" y="2223687"/>
            <a:ext cx="5736272" cy="3965976"/>
          </a:xfrm>
        </p:spPr>
        <p:txBody>
          <a:body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5" name="Espace réservé du texte 4">
            <a:extLst>
              <a:ext uri="{FF2B5EF4-FFF2-40B4-BE49-F238E27FC236}">
                <a16:creationId xmlns:a16="http://schemas.microsoft.com/office/drawing/2014/main" id="{4621FA98-C4CD-F07E-AE38-067CFFF16627}"/>
              </a:ext>
            </a:extLst>
          </p:cNvPr>
          <p:cNvSpPr>
            <a:spLocks noGrp="1"/>
          </p:cNvSpPr>
          <p:nvPr>
            <p:ph type="body" sz="quarter" idx="3"/>
          </p:nvPr>
        </p:nvSpPr>
        <p:spPr>
          <a:xfrm>
            <a:off x="6172200" y="1425987"/>
            <a:ext cx="5758496" cy="74409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dirty="0"/>
              <a:t>Cliquez pour modifier les styles du texte du masque</a:t>
            </a:r>
          </a:p>
        </p:txBody>
      </p:sp>
      <p:sp>
        <p:nvSpPr>
          <p:cNvPr id="6" name="Espace réservé du contenu 5">
            <a:extLst>
              <a:ext uri="{FF2B5EF4-FFF2-40B4-BE49-F238E27FC236}">
                <a16:creationId xmlns:a16="http://schemas.microsoft.com/office/drawing/2014/main" id="{819A5810-EC86-B1CF-0947-21471B5395D2}"/>
              </a:ext>
            </a:extLst>
          </p:cNvPr>
          <p:cNvSpPr>
            <a:spLocks noGrp="1"/>
          </p:cNvSpPr>
          <p:nvPr>
            <p:ph sz="quarter" idx="4"/>
          </p:nvPr>
        </p:nvSpPr>
        <p:spPr>
          <a:xfrm>
            <a:off x="6172199" y="2223687"/>
            <a:ext cx="5758495" cy="3965976"/>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A529D839-43CA-A05E-2039-547DD6675630}"/>
              </a:ext>
            </a:extLst>
          </p:cNvPr>
          <p:cNvSpPr>
            <a:spLocks noGrp="1"/>
          </p:cNvSpPr>
          <p:nvPr>
            <p:ph type="dt" sz="half" idx="10"/>
          </p:nvPr>
        </p:nvSpPr>
        <p:spPr/>
        <p:txBody>
          <a:bodyPr/>
          <a:lstStyle/>
          <a:p>
            <a:fld id="{7C95BFE5-FCAC-485A-8E27-AEBF934396AA}" type="datetime1">
              <a:rPr lang="fr-FR" smtClean="0"/>
              <a:t>09/01/2024</a:t>
            </a:fld>
            <a:endParaRPr lang="fr-FR"/>
          </a:p>
        </p:txBody>
      </p:sp>
      <p:sp>
        <p:nvSpPr>
          <p:cNvPr id="8" name="Espace réservé du pied de page 7">
            <a:extLst>
              <a:ext uri="{FF2B5EF4-FFF2-40B4-BE49-F238E27FC236}">
                <a16:creationId xmlns:a16="http://schemas.microsoft.com/office/drawing/2014/main" id="{081553BD-4A83-AC24-8877-2721F63A554A}"/>
              </a:ext>
            </a:extLst>
          </p:cNvPr>
          <p:cNvSpPr>
            <a:spLocks noGrp="1"/>
          </p:cNvSpPr>
          <p:nvPr>
            <p:ph type="ftr" sz="quarter" idx="11"/>
          </p:nvPr>
        </p:nvSpPr>
        <p:spPr/>
        <p:txBody>
          <a:bodyPr/>
          <a:lstStyle/>
          <a:p>
            <a:r>
              <a:rPr lang="fr-FR"/>
              <a:t>Pied de page (copyright, rappel du titre, etc.)</a:t>
            </a:r>
          </a:p>
        </p:txBody>
      </p:sp>
      <p:sp>
        <p:nvSpPr>
          <p:cNvPr id="9" name="Espace réservé du numéro de diapositive 8">
            <a:extLst>
              <a:ext uri="{FF2B5EF4-FFF2-40B4-BE49-F238E27FC236}">
                <a16:creationId xmlns:a16="http://schemas.microsoft.com/office/drawing/2014/main" id="{F0E6E38C-959C-E1D4-0F0C-E4507732F64B}"/>
              </a:ext>
            </a:extLst>
          </p:cNvPr>
          <p:cNvSpPr>
            <a:spLocks noGrp="1"/>
          </p:cNvSpPr>
          <p:nvPr>
            <p:ph type="sldNum" sz="quarter" idx="12"/>
          </p:nvPr>
        </p:nvSpPr>
        <p:spPr/>
        <p:txBody>
          <a:bodyPr/>
          <a:lstStyle/>
          <a:p>
            <a:fld id="{41DD7FD0-8CCF-4985-AE30-D6D48D0A42D3}" type="slidenum">
              <a:rPr lang="fr-FR" smtClean="0"/>
              <a:t>‹N°›</a:t>
            </a:fld>
            <a:endParaRPr lang="fr-FR"/>
          </a:p>
        </p:txBody>
      </p:sp>
      <p:cxnSp>
        <p:nvCxnSpPr>
          <p:cNvPr id="12" name="Connecteur droit 11">
            <a:extLst>
              <a:ext uri="{FF2B5EF4-FFF2-40B4-BE49-F238E27FC236}">
                <a16:creationId xmlns:a16="http://schemas.microsoft.com/office/drawing/2014/main" id="{147EE4A6-DA09-7BAA-7FF3-7DB5E7BA9137}"/>
              </a:ext>
            </a:extLst>
          </p:cNvPr>
          <p:cNvCxnSpPr>
            <a:cxnSpLocks/>
          </p:cNvCxnSpPr>
          <p:nvPr userDrawn="1"/>
        </p:nvCxnSpPr>
        <p:spPr>
          <a:xfrm>
            <a:off x="838200" y="1408344"/>
            <a:ext cx="10515600" cy="0"/>
          </a:xfrm>
          <a:prstGeom prst="line">
            <a:avLst/>
          </a:prstGeom>
        </p:spPr>
        <p:style>
          <a:lnRef idx="1">
            <a:schemeClr val="accent5"/>
          </a:lnRef>
          <a:fillRef idx="0">
            <a:schemeClr val="accent5"/>
          </a:fillRef>
          <a:effectRef idx="0">
            <a:schemeClr val="accent5"/>
          </a:effectRef>
          <a:fontRef idx="minor">
            <a:schemeClr val="tx1"/>
          </a:fontRef>
        </p:style>
      </p:cxnSp>
      <p:sp>
        <p:nvSpPr>
          <p:cNvPr id="16" name="Titre 15">
            <a:extLst>
              <a:ext uri="{FF2B5EF4-FFF2-40B4-BE49-F238E27FC236}">
                <a16:creationId xmlns:a16="http://schemas.microsoft.com/office/drawing/2014/main" id="{3E2E0BE2-F355-9418-AA38-CD45CA459886}"/>
              </a:ext>
            </a:extLst>
          </p:cNvPr>
          <p:cNvSpPr>
            <a:spLocks noGrp="1"/>
          </p:cNvSpPr>
          <p:nvPr>
            <p:ph type="title"/>
          </p:nvPr>
        </p:nvSpPr>
        <p:spPr>
          <a:xfrm>
            <a:off x="1063256" y="235723"/>
            <a:ext cx="10867441" cy="623702"/>
          </a:xfrm>
        </p:spPr>
        <p:txBody>
          <a:bodyPr/>
          <a:lstStyle/>
          <a:p>
            <a:r>
              <a:rPr lang="fr-FR"/>
              <a:t>Modifiez le style du titre</a:t>
            </a:r>
          </a:p>
        </p:txBody>
      </p:sp>
      <p:sp>
        <p:nvSpPr>
          <p:cNvPr id="17" name="Espace réservé du texte 9">
            <a:extLst>
              <a:ext uri="{FF2B5EF4-FFF2-40B4-BE49-F238E27FC236}">
                <a16:creationId xmlns:a16="http://schemas.microsoft.com/office/drawing/2014/main" id="{40987D09-4FAC-029B-3A06-926A6F28CF50}"/>
              </a:ext>
            </a:extLst>
          </p:cNvPr>
          <p:cNvSpPr>
            <a:spLocks noGrp="1"/>
          </p:cNvSpPr>
          <p:nvPr>
            <p:ph type="body" sz="quarter" idx="13" hasCustomPrompt="1"/>
          </p:nvPr>
        </p:nvSpPr>
        <p:spPr>
          <a:xfrm>
            <a:off x="1063254" y="850900"/>
            <a:ext cx="10867442" cy="468313"/>
          </a:xfrm>
        </p:spPr>
        <p:txBody>
          <a:bodyPr/>
          <a:lstStyle>
            <a:lvl1pPr marL="0" indent="0">
              <a:buNone/>
              <a:defRPr>
                <a:latin typeface="Barlow Light" panose="00000400000000000000" pitchFamily="2" charset="0"/>
              </a:defRPr>
            </a:lvl1pPr>
          </a:lstStyle>
          <a:p>
            <a:pPr lvl="0"/>
            <a:r>
              <a:rPr lang="fr-FR" dirty="0"/>
              <a:t>Sous-titre</a:t>
            </a:r>
          </a:p>
        </p:txBody>
      </p:sp>
      <p:cxnSp>
        <p:nvCxnSpPr>
          <p:cNvPr id="2" name="Connecteur droit 1">
            <a:extLst>
              <a:ext uri="{FF2B5EF4-FFF2-40B4-BE49-F238E27FC236}">
                <a16:creationId xmlns:a16="http://schemas.microsoft.com/office/drawing/2014/main" id="{3AEF8434-09FB-C5A8-1F2E-53AA45D43B07}"/>
              </a:ext>
            </a:extLst>
          </p:cNvPr>
          <p:cNvCxnSpPr>
            <a:cxnSpLocks/>
          </p:cNvCxnSpPr>
          <p:nvPr userDrawn="1"/>
        </p:nvCxnSpPr>
        <p:spPr>
          <a:xfrm>
            <a:off x="261303" y="1372378"/>
            <a:ext cx="11669395" cy="0"/>
          </a:xfrm>
          <a:prstGeom prst="line">
            <a:avLst/>
          </a:prstGeom>
          <a:ln w="57150">
            <a:solidFill>
              <a:schemeClr val="accent1"/>
            </a:solidFill>
          </a:ln>
        </p:spPr>
        <p:style>
          <a:lnRef idx="1">
            <a:schemeClr val="accent5"/>
          </a:lnRef>
          <a:fillRef idx="0">
            <a:schemeClr val="accent5"/>
          </a:fillRef>
          <a:effectRef idx="0">
            <a:schemeClr val="accent5"/>
          </a:effectRef>
          <a:fontRef idx="minor">
            <a:schemeClr val="tx1"/>
          </a:fontRef>
        </p:style>
      </p:cxnSp>
      <p:pic>
        <p:nvPicPr>
          <p:cNvPr id="13" name="Image 12">
            <a:extLst>
              <a:ext uri="{FF2B5EF4-FFF2-40B4-BE49-F238E27FC236}">
                <a16:creationId xmlns:a16="http://schemas.microsoft.com/office/drawing/2014/main" id="{DAA96239-AB2D-7509-939B-19E1D1915561}"/>
              </a:ext>
            </a:extLst>
          </p:cNvPr>
          <p:cNvPicPr>
            <a:picLocks noChangeAspect="1"/>
          </p:cNvPicPr>
          <p:nvPr userDrawn="1"/>
        </p:nvPicPr>
        <p:blipFill>
          <a:blip r:embed="rId2">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237055" y="318530"/>
            <a:ext cx="729721" cy="903600"/>
          </a:xfrm>
          <a:prstGeom prst="rect">
            <a:avLst/>
          </a:prstGeom>
        </p:spPr>
      </p:pic>
    </p:spTree>
    <p:extLst>
      <p:ext uri="{BB962C8B-B14F-4D97-AF65-F5344CB8AC3E}">
        <p14:creationId xmlns:p14="http://schemas.microsoft.com/office/powerpoint/2010/main" val="322445795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76C0FFB-0DDD-EBDF-B9C4-1131FAC895E3}"/>
              </a:ext>
            </a:extLst>
          </p:cNvPr>
          <p:cNvSpPr>
            <a:spLocks noGrp="1"/>
          </p:cNvSpPr>
          <p:nvPr>
            <p:ph type="title"/>
          </p:nvPr>
        </p:nvSpPr>
        <p:spPr>
          <a:xfrm>
            <a:off x="1063256" y="318530"/>
            <a:ext cx="3813544" cy="894746"/>
          </a:xfrm>
        </p:spPr>
        <p:txBody>
          <a:bodyPr anchor="b"/>
          <a:lstStyle>
            <a:lvl1pPr>
              <a:defRPr sz="3200"/>
            </a:lvl1pPr>
          </a:lstStyle>
          <a:p>
            <a:r>
              <a:rPr lang="fr-FR" dirty="0"/>
              <a:t>Modifiez le style du titre</a:t>
            </a:r>
          </a:p>
        </p:txBody>
      </p:sp>
      <p:sp>
        <p:nvSpPr>
          <p:cNvPr id="3" name="Espace réservé du contenu 2">
            <a:extLst>
              <a:ext uri="{FF2B5EF4-FFF2-40B4-BE49-F238E27FC236}">
                <a16:creationId xmlns:a16="http://schemas.microsoft.com/office/drawing/2014/main" id="{DB73A85E-56A5-810A-57B3-33F3F9BD1B28}"/>
              </a:ext>
            </a:extLst>
          </p:cNvPr>
          <p:cNvSpPr>
            <a:spLocks noGrp="1"/>
          </p:cNvSpPr>
          <p:nvPr>
            <p:ph idx="1"/>
          </p:nvPr>
        </p:nvSpPr>
        <p:spPr>
          <a:xfrm>
            <a:off x="5156200" y="318530"/>
            <a:ext cx="6774497" cy="5837719"/>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4" name="Espace réservé du texte 3">
            <a:extLst>
              <a:ext uri="{FF2B5EF4-FFF2-40B4-BE49-F238E27FC236}">
                <a16:creationId xmlns:a16="http://schemas.microsoft.com/office/drawing/2014/main" id="{54E768DC-E327-074B-E53B-A7602EB23BBD}"/>
              </a:ext>
            </a:extLst>
          </p:cNvPr>
          <p:cNvSpPr>
            <a:spLocks noGrp="1"/>
          </p:cNvSpPr>
          <p:nvPr>
            <p:ph type="body" sz="half" idx="2"/>
          </p:nvPr>
        </p:nvSpPr>
        <p:spPr>
          <a:xfrm>
            <a:off x="261302" y="1504555"/>
            <a:ext cx="4615498" cy="465169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dirty="0"/>
              <a:t>Cliquez pour modifier les styles du texte du masque</a:t>
            </a:r>
          </a:p>
        </p:txBody>
      </p:sp>
      <p:sp>
        <p:nvSpPr>
          <p:cNvPr id="5" name="Espace réservé de la date 4">
            <a:extLst>
              <a:ext uri="{FF2B5EF4-FFF2-40B4-BE49-F238E27FC236}">
                <a16:creationId xmlns:a16="http://schemas.microsoft.com/office/drawing/2014/main" id="{ABD2C517-4516-8DB0-89CA-BB978D351FBA}"/>
              </a:ext>
            </a:extLst>
          </p:cNvPr>
          <p:cNvSpPr>
            <a:spLocks noGrp="1"/>
          </p:cNvSpPr>
          <p:nvPr>
            <p:ph type="dt" sz="half" idx="10"/>
          </p:nvPr>
        </p:nvSpPr>
        <p:spPr/>
        <p:txBody>
          <a:bodyPr/>
          <a:lstStyle/>
          <a:p>
            <a:fld id="{6E2A3409-CF71-4D6F-8F18-DD3F156122B0}" type="datetime1">
              <a:rPr lang="fr-FR" smtClean="0"/>
              <a:t>09/01/2024</a:t>
            </a:fld>
            <a:endParaRPr lang="fr-FR"/>
          </a:p>
        </p:txBody>
      </p:sp>
      <p:sp>
        <p:nvSpPr>
          <p:cNvPr id="6" name="Espace réservé du pied de page 5">
            <a:extLst>
              <a:ext uri="{FF2B5EF4-FFF2-40B4-BE49-F238E27FC236}">
                <a16:creationId xmlns:a16="http://schemas.microsoft.com/office/drawing/2014/main" id="{5DB69917-F2F6-9E8D-D4B8-383D9F177D3A}"/>
              </a:ext>
            </a:extLst>
          </p:cNvPr>
          <p:cNvSpPr>
            <a:spLocks noGrp="1"/>
          </p:cNvSpPr>
          <p:nvPr>
            <p:ph type="ftr" sz="quarter" idx="11"/>
          </p:nvPr>
        </p:nvSpPr>
        <p:spPr/>
        <p:txBody>
          <a:bodyPr/>
          <a:lstStyle/>
          <a:p>
            <a:r>
              <a:rPr lang="fr-FR"/>
              <a:t>Pied de page (copyright, rappel du titre, etc.)</a:t>
            </a:r>
          </a:p>
        </p:txBody>
      </p:sp>
      <p:sp>
        <p:nvSpPr>
          <p:cNvPr id="7" name="Espace réservé du numéro de diapositive 6">
            <a:extLst>
              <a:ext uri="{FF2B5EF4-FFF2-40B4-BE49-F238E27FC236}">
                <a16:creationId xmlns:a16="http://schemas.microsoft.com/office/drawing/2014/main" id="{A4BA92F1-B53C-53E3-9C19-07D462D5886B}"/>
              </a:ext>
            </a:extLst>
          </p:cNvPr>
          <p:cNvSpPr>
            <a:spLocks noGrp="1"/>
          </p:cNvSpPr>
          <p:nvPr>
            <p:ph type="sldNum" sz="quarter" idx="12"/>
          </p:nvPr>
        </p:nvSpPr>
        <p:spPr/>
        <p:txBody>
          <a:bodyPr/>
          <a:lstStyle/>
          <a:p>
            <a:fld id="{41DD7FD0-8CCF-4985-AE30-D6D48D0A42D3}" type="slidenum">
              <a:rPr lang="fr-FR" smtClean="0"/>
              <a:t>‹N°›</a:t>
            </a:fld>
            <a:endParaRPr lang="fr-FR"/>
          </a:p>
        </p:txBody>
      </p:sp>
      <p:cxnSp>
        <p:nvCxnSpPr>
          <p:cNvPr id="8" name="Connecteur droit 7">
            <a:extLst>
              <a:ext uri="{FF2B5EF4-FFF2-40B4-BE49-F238E27FC236}">
                <a16:creationId xmlns:a16="http://schemas.microsoft.com/office/drawing/2014/main" id="{A82FEE67-3B15-A4A8-A25E-95B216D0CB81}"/>
              </a:ext>
            </a:extLst>
          </p:cNvPr>
          <p:cNvCxnSpPr>
            <a:cxnSpLocks/>
          </p:cNvCxnSpPr>
          <p:nvPr userDrawn="1"/>
        </p:nvCxnSpPr>
        <p:spPr>
          <a:xfrm>
            <a:off x="261303" y="1372378"/>
            <a:ext cx="4615497" cy="0"/>
          </a:xfrm>
          <a:prstGeom prst="line">
            <a:avLst/>
          </a:prstGeom>
          <a:ln w="57150">
            <a:solidFill>
              <a:schemeClr val="accent1"/>
            </a:solidFill>
          </a:ln>
        </p:spPr>
        <p:style>
          <a:lnRef idx="1">
            <a:schemeClr val="accent5"/>
          </a:lnRef>
          <a:fillRef idx="0">
            <a:schemeClr val="accent5"/>
          </a:fillRef>
          <a:effectRef idx="0">
            <a:schemeClr val="accent5"/>
          </a:effectRef>
          <a:fontRef idx="minor">
            <a:schemeClr val="tx1"/>
          </a:fontRef>
        </p:style>
      </p:cxnSp>
      <p:pic>
        <p:nvPicPr>
          <p:cNvPr id="10" name="Image 9">
            <a:extLst>
              <a:ext uri="{FF2B5EF4-FFF2-40B4-BE49-F238E27FC236}">
                <a16:creationId xmlns:a16="http://schemas.microsoft.com/office/drawing/2014/main" id="{4A9DF7C8-022A-0AC8-8B9D-EAC607AD925E}"/>
              </a:ext>
            </a:extLst>
          </p:cNvPr>
          <p:cNvPicPr>
            <a:picLocks noChangeAspect="1"/>
          </p:cNvPicPr>
          <p:nvPr userDrawn="1"/>
        </p:nvPicPr>
        <p:blipFill>
          <a:blip r:embed="rId2">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237055" y="318530"/>
            <a:ext cx="729721" cy="903600"/>
          </a:xfrm>
          <a:prstGeom prst="rect">
            <a:avLst/>
          </a:prstGeom>
        </p:spPr>
      </p:pic>
    </p:spTree>
    <p:extLst>
      <p:ext uri="{BB962C8B-B14F-4D97-AF65-F5344CB8AC3E}">
        <p14:creationId xmlns:p14="http://schemas.microsoft.com/office/powerpoint/2010/main" val="374070948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reds">
    <p:spTree>
      <p:nvGrpSpPr>
        <p:cNvPr id="1" name=""/>
        <p:cNvGrpSpPr/>
        <p:nvPr/>
      </p:nvGrpSpPr>
      <p:grpSpPr>
        <a:xfrm>
          <a:off x="0" y="0"/>
          <a:ext cx="0" cy="0"/>
          <a:chOff x="0" y="0"/>
          <a:chExt cx="0" cy="0"/>
        </a:xfrm>
      </p:grpSpPr>
      <p:sp>
        <p:nvSpPr>
          <p:cNvPr id="3" name="Espace réservé de la date 2">
            <a:extLst>
              <a:ext uri="{FF2B5EF4-FFF2-40B4-BE49-F238E27FC236}">
                <a16:creationId xmlns:a16="http://schemas.microsoft.com/office/drawing/2014/main" id="{0CF8611A-EB0B-FEE6-8172-5A79C4C39137}"/>
              </a:ext>
            </a:extLst>
          </p:cNvPr>
          <p:cNvSpPr>
            <a:spLocks noGrp="1"/>
          </p:cNvSpPr>
          <p:nvPr>
            <p:ph type="dt" sz="half" idx="10"/>
          </p:nvPr>
        </p:nvSpPr>
        <p:spPr>
          <a:xfrm>
            <a:off x="237055" y="6356350"/>
            <a:ext cx="2743200" cy="365125"/>
          </a:xfrm>
        </p:spPr>
        <p:txBody>
          <a:bodyPr/>
          <a:lstStyle/>
          <a:p>
            <a:fld id="{8F3230D4-045D-4F5F-B7DD-867668423751}" type="datetime1">
              <a:rPr lang="fr-FR" smtClean="0"/>
              <a:t>09/01/2024</a:t>
            </a:fld>
            <a:endParaRPr lang="fr-FR"/>
          </a:p>
        </p:txBody>
      </p:sp>
      <p:sp>
        <p:nvSpPr>
          <p:cNvPr id="4" name="Espace réservé du pied de page 3">
            <a:extLst>
              <a:ext uri="{FF2B5EF4-FFF2-40B4-BE49-F238E27FC236}">
                <a16:creationId xmlns:a16="http://schemas.microsoft.com/office/drawing/2014/main" id="{ABF8FD81-54F0-950A-6EE9-9FCD7661AF7D}"/>
              </a:ext>
            </a:extLst>
          </p:cNvPr>
          <p:cNvSpPr>
            <a:spLocks noGrp="1"/>
          </p:cNvSpPr>
          <p:nvPr>
            <p:ph type="ftr" sz="quarter" idx="11"/>
          </p:nvPr>
        </p:nvSpPr>
        <p:spPr/>
        <p:txBody>
          <a:bodyPr/>
          <a:lstStyle/>
          <a:p>
            <a:r>
              <a:rPr lang="fr-FR"/>
              <a:t>Pied de page (copyright, rappel du titre, etc.)</a:t>
            </a:r>
          </a:p>
        </p:txBody>
      </p:sp>
      <p:sp>
        <p:nvSpPr>
          <p:cNvPr id="5" name="Espace réservé du numéro de diapositive 4">
            <a:extLst>
              <a:ext uri="{FF2B5EF4-FFF2-40B4-BE49-F238E27FC236}">
                <a16:creationId xmlns:a16="http://schemas.microsoft.com/office/drawing/2014/main" id="{F51BF664-0B27-AD16-6F9F-87F6D486BA87}"/>
              </a:ext>
            </a:extLst>
          </p:cNvPr>
          <p:cNvSpPr>
            <a:spLocks noGrp="1"/>
          </p:cNvSpPr>
          <p:nvPr>
            <p:ph type="sldNum" sz="quarter" idx="12"/>
          </p:nvPr>
        </p:nvSpPr>
        <p:spPr>
          <a:xfrm>
            <a:off x="9187498" y="6356350"/>
            <a:ext cx="2743200" cy="365125"/>
          </a:xfrm>
        </p:spPr>
        <p:txBody>
          <a:bodyPr/>
          <a:lstStyle/>
          <a:p>
            <a:fld id="{41DD7FD0-8CCF-4985-AE30-D6D48D0A42D3}" type="slidenum">
              <a:rPr lang="fr-FR" smtClean="0"/>
              <a:pPr/>
              <a:t>‹N°›</a:t>
            </a:fld>
            <a:endParaRPr lang="fr-FR"/>
          </a:p>
        </p:txBody>
      </p:sp>
      <p:sp>
        <p:nvSpPr>
          <p:cNvPr id="6" name="Titre 1">
            <a:extLst>
              <a:ext uri="{FF2B5EF4-FFF2-40B4-BE49-F238E27FC236}">
                <a16:creationId xmlns:a16="http://schemas.microsoft.com/office/drawing/2014/main" id="{A17A96FD-7266-E854-B78E-D25EC36A42EC}"/>
              </a:ext>
            </a:extLst>
          </p:cNvPr>
          <p:cNvSpPr>
            <a:spLocks noGrp="1"/>
          </p:cNvSpPr>
          <p:nvPr>
            <p:ph type="title"/>
          </p:nvPr>
        </p:nvSpPr>
        <p:spPr>
          <a:xfrm>
            <a:off x="1063256" y="226902"/>
            <a:ext cx="10867442" cy="623702"/>
          </a:xfrm>
        </p:spPr>
        <p:txBody>
          <a:bodyPr/>
          <a:lstStyle/>
          <a:p>
            <a:r>
              <a:rPr lang="fr-FR" dirty="0"/>
              <a:t>Modifiez le style du titre</a:t>
            </a:r>
          </a:p>
        </p:txBody>
      </p:sp>
      <p:sp>
        <p:nvSpPr>
          <p:cNvPr id="16" name="Espace réservé du texte 15">
            <a:extLst>
              <a:ext uri="{FF2B5EF4-FFF2-40B4-BE49-F238E27FC236}">
                <a16:creationId xmlns:a16="http://schemas.microsoft.com/office/drawing/2014/main" id="{5883AF4A-A2CD-5300-5637-5820E009799E}"/>
              </a:ext>
            </a:extLst>
          </p:cNvPr>
          <p:cNvSpPr>
            <a:spLocks noGrp="1"/>
          </p:cNvSpPr>
          <p:nvPr>
            <p:ph type="body" sz="quarter" idx="15"/>
          </p:nvPr>
        </p:nvSpPr>
        <p:spPr>
          <a:xfrm>
            <a:off x="788988" y="1731963"/>
            <a:ext cx="6335712" cy="958850"/>
          </a:xfrm>
        </p:spPr>
        <p:txBody>
          <a:bodyPr>
            <a:noAutofit/>
          </a:bodyPr>
          <a:lstStyle>
            <a:lvl1pPr>
              <a:spcBef>
                <a:spcPts val="200"/>
              </a:spcBef>
              <a:defRPr sz="1200"/>
            </a:lvl1pPr>
            <a:lvl2pPr>
              <a:spcBef>
                <a:spcPts val="200"/>
              </a:spcBef>
              <a:defRPr sz="1100"/>
            </a:lvl2pPr>
            <a:lvl3pPr>
              <a:spcBef>
                <a:spcPts val="200"/>
              </a:spcBef>
              <a:defRPr sz="1050"/>
            </a:lvl3pPr>
            <a:lvl4pPr>
              <a:defRPr sz="1000"/>
            </a:lvl4pPr>
            <a:lvl5pPr>
              <a:defRPr sz="1000"/>
            </a:lvl5pPr>
          </a:lstStyle>
          <a:p>
            <a:pPr lvl="0"/>
            <a:r>
              <a:rPr lang="fr-FR" dirty="0"/>
              <a:t>Cliquez pour modifier les styles du texte du masque</a:t>
            </a:r>
          </a:p>
          <a:p>
            <a:pPr lvl="1"/>
            <a:r>
              <a:rPr lang="fr-FR" dirty="0"/>
              <a:t>Deuxième niveau</a:t>
            </a:r>
          </a:p>
          <a:p>
            <a:pPr lvl="2"/>
            <a:r>
              <a:rPr lang="fr-FR" dirty="0"/>
              <a:t>Troisième niveau</a:t>
            </a:r>
          </a:p>
        </p:txBody>
      </p:sp>
      <p:sp>
        <p:nvSpPr>
          <p:cNvPr id="19" name="Espace réservé du texte 15">
            <a:extLst>
              <a:ext uri="{FF2B5EF4-FFF2-40B4-BE49-F238E27FC236}">
                <a16:creationId xmlns:a16="http://schemas.microsoft.com/office/drawing/2014/main" id="{8942EFBE-030A-8170-EE92-4D5972201CCC}"/>
              </a:ext>
            </a:extLst>
          </p:cNvPr>
          <p:cNvSpPr>
            <a:spLocks noGrp="1"/>
          </p:cNvSpPr>
          <p:nvPr>
            <p:ph type="body" sz="quarter" idx="17"/>
          </p:nvPr>
        </p:nvSpPr>
        <p:spPr>
          <a:xfrm>
            <a:off x="788988" y="3194129"/>
            <a:ext cx="6335712" cy="1560975"/>
          </a:xfrm>
        </p:spPr>
        <p:txBody>
          <a:bodyPr>
            <a:noAutofit/>
          </a:bodyPr>
          <a:lstStyle>
            <a:lvl1pPr marL="228600" indent="-228600" algn="l" defTabSz="914400" rtl="0" eaLnBrk="1" latinLnBrk="0" hangingPunct="1">
              <a:lnSpc>
                <a:spcPct val="90000"/>
              </a:lnSpc>
              <a:spcBef>
                <a:spcPts val="200"/>
              </a:spcBef>
              <a:buFont typeface="Arial" panose="020B0604020202020204" pitchFamily="34" charset="0"/>
              <a:buChar char="•"/>
              <a:defRPr lang="fr-FR" sz="1200" kern="1200" dirty="0" smtClean="0">
                <a:solidFill>
                  <a:schemeClr val="tx1"/>
                </a:solidFill>
                <a:latin typeface="Barlow" panose="00000500000000000000" pitchFamily="2" charset="0"/>
                <a:ea typeface="+mn-ea"/>
                <a:cs typeface="+mn-cs"/>
              </a:defRPr>
            </a:lvl1pPr>
            <a:lvl2pPr marL="685800" indent="-228600" algn="l" defTabSz="914400" rtl="0" eaLnBrk="1" latinLnBrk="0" hangingPunct="1">
              <a:lnSpc>
                <a:spcPct val="90000"/>
              </a:lnSpc>
              <a:spcBef>
                <a:spcPts val="200"/>
              </a:spcBef>
              <a:buFont typeface="Arial" panose="020B0604020202020204" pitchFamily="34" charset="0"/>
              <a:buChar char="•"/>
              <a:defRPr lang="fr-FR" sz="1200" kern="1200" dirty="0" smtClean="0">
                <a:solidFill>
                  <a:schemeClr val="tx1"/>
                </a:solidFill>
                <a:latin typeface="Barlow" panose="00000500000000000000" pitchFamily="2" charset="0"/>
                <a:ea typeface="+mn-ea"/>
                <a:cs typeface="+mn-cs"/>
              </a:defRPr>
            </a:lvl2pPr>
            <a:lvl3pPr marL="1143000" indent="-228600" algn="l" defTabSz="914400" rtl="0" eaLnBrk="1" latinLnBrk="0" hangingPunct="1">
              <a:lnSpc>
                <a:spcPct val="90000"/>
              </a:lnSpc>
              <a:spcBef>
                <a:spcPts val="200"/>
              </a:spcBef>
              <a:buFont typeface="Arial" panose="020B0604020202020204" pitchFamily="34" charset="0"/>
              <a:buChar char="•"/>
              <a:defRPr lang="fr-FR" sz="1200" kern="1200" dirty="0" smtClean="0">
                <a:solidFill>
                  <a:schemeClr val="tx1"/>
                </a:solidFill>
                <a:latin typeface="Barlow" panose="00000500000000000000" pitchFamily="2" charset="0"/>
                <a:ea typeface="+mn-ea"/>
                <a:cs typeface="+mn-cs"/>
              </a:defRPr>
            </a:lvl3pPr>
            <a:lvl4pPr>
              <a:defRPr sz="1000"/>
            </a:lvl4pPr>
            <a:lvl5pPr>
              <a:defRPr sz="1000"/>
            </a:lvl5pPr>
          </a:lstStyle>
          <a:p>
            <a:pPr lvl="0"/>
            <a:r>
              <a:rPr lang="fr-FR" dirty="0"/>
              <a:t>Cliquez pour modifier les styles du texte du masque</a:t>
            </a:r>
          </a:p>
          <a:p>
            <a:pPr lvl="1"/>
            <a:r>
              <a:rPr lang="fr-FR" dirty="0"/>
              <a:t>Deuxième niveau</a:t>
            </a:r>
          </a:p>
          <a:p>
            <a:pPr lvl="2"/>
            <a:r>
              <a:rPr lang="fr-FR" dirty="0"/>
              <a:t>Troisième niveau</a:t>
            </a:r>
          </a:p>
        </p:txBody>
      </p:sp>
      <p:sp>
        <p:nvSpPr>
          <p:cNvPr id="22" name="Espace réservé du texte 15">
            <a:extLst>
              <a:ext uri="{FF2B5EF4-FFF2-40B4-BE49-F238E27FC236}">
                <a16:creationId xmlns:a16="http://schemas.microsoft.com/office/drawing/2014/main" id="{AE27D1C1-4A94-0140-CFA0-FD3D54967015}"/>
              </a:ext>
            </a:extLst>
          </p:cNvPr>
          <p:cNvSpPr>
            <a:spLocks noGrp="1"/>
          </p:cNvSpPr>
          <p:nvPr>
            <p:ph type="body" sz="quarter" idx="19"/>
          </p:nvPr>
        </p:nvSpPr>
        <p:spPr>
          <a:xfrm>
            <a:off x="788988" y="5230712"/>
            <a:ext cx="6335712" cy="951808"/>
          </a:xfrm>
        </p:spPr>
        <p:txBody>
          <a:bodyPr>
            <a:noAutofit/>
          </a:bodyPr>
          <a:lstStyle>
            <a:lvl1pPr marL="228600" indent="-228600" algn="l" defTabSz="914400" rtl="0" eaLnBrk="1" latinLnBrk="0" hangingPunct="1">
              <a:lnSpc>
                <a:spcPct val="90000"/>
              </a:lnSpc>
              <a:spcBef>
                <a:spcPts val="200"/>
              </a:spcBef>
              <a:buFont typeface="Arial" panose="020B0604020202020204" pitchFamily="34" charset="0"/>
              <a:buChar char="•"/>
              <a:defRPr lang="fr-FR" sz="1200" kern="1200" dirty="0" smtClean="0">
                <a:solidFill>
                  <a:schemeClr val="tx1"/>
                </a:solidFill>
                <a:latin typeface="Barlow" panose="00000500000000000000" pitchFamily="2" charset="0"/>
                <a:ea typeface="+mn-ea"/>
                <a:cs typeface="+mn-cs"/>
              </a:defRPr>
            </a:lvl1pPr>
            <a:lvl2pPr marL="685800" indent="-228600" algn="l" defTabSz="914400" rtl="0" eaLnBrk="1" latinLnBrk="0" hangingPunct="1">
              <a:lnSpc>
                <a:spcPct val="90000"/>
              </a:lnSpc>
              <a:spcBef>
                <a:spcPts val="200"/>
              </a:spcBef>
              <a:buFont typeface="Arial" panose="020B0604020202020204" pitchFamily="34" charset="0"/>
              <a:buChar char="•"/>
              <a:defRPr lang="fr-FR" sz="1200" kern="1200" dirty="0" smtClean="0">
                <a:solidFill>
                  <a:schemeClr val="tx1"/>
                </a:solidFill>
                <a:latin typeface="Barlow" panose="00000500000000000000" pitchFamily="2" charset="0"/>
                <a:ea typeface="+mn-ea"/>
                <a:cs typeface="+mn-cs"/>
              </a:defRPr>
            </a:lvl2pPr>
            <a:lvl3pPr marL="1143000" indent="-228600" algn="l" defTabSz="914400" rtl="0" eaLnBrk="1" latinLnBrk="0" hangingPunct="1">
              <a:lnSpc>
                <a:spcPct val="90000"/>
              </a:lnSpc>
              <a:spcBef>
                <a:spcPts val="200"/>
              </a:spcBef>
              <a:buFont typeface="Arial" panose="020B0604020202020204" pitchFamily="34" charset="0"/>
              <a:buChar char="•"/>
              <a:defRPr lang="fr-FR" sz="1200" kern="1200" dirty="0" smtClean="0">
                <a:solidFill>
                  <a:schemeClr val="tx1"/>
                </a:solidFill>
                <a:latin typeface="Barlow" panose="00000500000000000000" pitchFamily="2" charset="0"/>
                <a:ea typeface="+mn-ea"/>
                <a:cs typeface="+mn-cs"/>
              </a:defRPr>
            </a:lvl3pPr>
            <a:lvl4pPr>
              <a:defRPr sz="1000"/>
            </a:lvl4pPr>
            <a:lvl5pPr>
              <a:defRPr sz="1000"/>
            </a:lvl5pPr>
          </a:lstStyle>
          <a:p>
            <a:pPr lvl="0"/>
            <a:r>
              <a:rPr lang="fr-FR" dirty="0"/>
              <a:t>Cliquez pour modifier les styles du texte du masque</a:t>
            </a:r>
          </a:p>
          <a:p>
            <a:pPr lvl="1"/>
            <a:r>
              <a:rPr lang="fr-FR" dirty="0"/>
              <a:t>Deuxième niveau</a:t>
            </a:r>
          </a:p>
          <a:p>
            <a:pPr lvl="2"/>
            <a:r>
              <a:rPr lang="fr-FR" dirty="0"/>
              <a:t>Troisième niveau</a:t>
            </a:r>
          </a:p>
        </p:txBody>
      </p:sp>
      <p:cxnSp>
        <p:nvCxnSpPr>
          <p:cNvPr id="23" name="Connecteur droit 22">
            <a:extLst>
              <a:ext uri="{FF2B5EF4-FFF2-40B4-BE49-F238E27FC236}">
                <a16:creationId xmlns:a16="http://schemas.microsoft.com/office/drawing/2014/main" id="{DE07A1DE-390A-6465-CE4B-0384E332917F}"/>
              </a:ext>
            </a:extLst>
          </p:cNvPr>
          <p:cNvCxnSpPr>
            <a:cxnSpLocks/>
          </p:cNvCxnSpPr>
          <p:nvPr userDrawn="1"/>
        </p:nvCxnSpPr>
        <p:spPr>
          <a:xfrm>
            <a:off x="788988" y="1376020"/>
            <a:ext cx="0" cy="685695"/>
          </a:xfrm>
          <a:prstGeom prst="line">
            <a:avLst/>
          </a:prstGeom>
          <a:ln w="57150">
            <a:solidFill>
              <a:schemeClr val="accent1"/>
            </a:solidFill>
          </a:ln>
        </p:spPr>
        <p:style>
          <a:lnRef idx="1">
            <a:schemeClr val="accent5"/>
          </a:lnRef>
          <a:fillRef idx="0">
            <a:schemeClr val="accent5"/>
          </a:fillRef>
          <a:effectRef idx="0">
            <a:schemeClr val="accent5"/>
          </a:effectRef>
          <a:fontRef idx="minor">
            <a:schemeClr val="tx1"/>
          </a:fontRef>
        </p:style>
      </p:cxnSp>
      <p:cxnSp>
        <p:nvCxnSpPr>
          <p:cNvPr id="27" name="Connecteur droit 26">
            <a:extLst>
              <a:ext uri="{FF2B5EF4-FFF2-40B4-BE49-F238E27FC236}">
                <a16:creationId xmlns:a16="http://schemas.microsoft.com/office/drawing/2014/main" id="{7DDF9651-1EA0-A2EE-98E7-66492F211CF2}"/>
              </a:ext>
            </a:extLst>
          </p:cNvPr>
          <p:cNvCxnSpPr>
            <a:cxnSpLocks/>
          </p:cNvCxnSpPr>
          <p:nvPr userDrawn="1"/>
        </p:nvCxnSpPr>
        <p:spPr>
          <a:xfrm>
            <a:off x="788988" y="2839177"/>
            <a:ext cx="0" cy="685695"/>
          </a:xfrm>
          <a:prstGeom prst="line">
            <a:avLst/>
          </a:prstGeom>
          <a:ln w="57150">
            <a:solidFill>
              <a:schemeClr val="accent1"/>
            </a:solidFill>
          </a:ln>
        </p:spPr>
        <p:style>
          <a:lnRef idx="1">
            <a:schemeClr val="accent5"/>
          </a:lnRef>
          <a:fillRef idx="0">
            <a:schemeClr val="accent5"/>
          </a:fillRef>
          <a:effectRef idx="0">
            <a:schemeClr val="accent5"/>
          </a:effectRef>
          <a:fontRef idx="minor">
            <a:schemeClr val="tx1"/>
          </a:fontRef>
        </p:style>
      </p:cxnSp>
      <p:cxnSp>
        <p:nvCxnSpPr>
          <p:cNvPr id="28" name="Connecteur droit 27">
            <a:extLst>
              <a:ext uri="{FF2B5EF4-FFF2-40B4-BE49-F238E27FC236}">
                <a16:creationId xmlns:a16="http://schemas.microsoft.com/office/drawing/2014/main" id="{10B39CE6-F414-E073-5F3D-3547B874F7A2}"/>
              </a:ext>
            </a:extLst>
          </p:cNvPr>
          <p:cNvCxnSpPr>
            <a:cxnSpLocks/>
          </p:cNvCxnSpPr>
          <p:nvPr userDrawn="1"/>
        </p:nvCxnSpPr>
        <p:spPr>
          <a:xfrm>
            <a:off x="788988" y="4887863"/>
            <a:ext cx="0" cy="685695"/>
          </a:xfrm>
          <a:prstGeom prst="line">
            <a:avLst/>
          </a:prstGeom>
          <a:ln w="57150">
            <a:solidFill>
              <a:schemeClr val="accent1"/>
            </a:solidFill>
          </a:ln>
        </p:spPr>
        <p:style>
          <a:lnRef idx="1">
            <a:schemeClr val="accent5"/>
          </a:lnRef>
          <a:fillRef idx="0">
            <a:schemeClr val="accent5"/>
          </a:fillRef>
          <a:effectRef idx="0">
            <a:schemeClr val="accent5"/>
          </a:effectRef>
          <a:fontRef idx="minor">
            <a:schemeClr val="tx1"/>
          </a:fontRef>
        </p:style>
      </p:cxnSp>
      <p:sp>
        <p:nvSpPr>
          <p:cNvPr id="29" name="Rectangle : coins arrondis 28">
            <a:extLst>
              <a:ext uri="{FF2B5EF4-FFF2-40B4-BE49-F238E27FC236}">
                <a16:creationId xmlns:a16="http://schemas.microsoft.com/office/drawing/2014/main" id="{18937BF8-4DBE-22F9-D5DC-109E07B389F9}"/>
              </a:ext>
            </a:extLst>
          </p:cNvPr>
          <p:cNvSpPr/>
          <p:nvPr userDrawn="1"/>
        </p:nvSpPr>
        <p:spPr>
          <a:xfrm>
            <a:off x="7418716" y="1376020"/>
            <a:ext cx="4511981" cy="4806500"/>
          </a:xfrm>
          <a:prstGeom prst="roundRect">
            <a:avLst>
              <a:gd name="adj" fmla="val 2710"/>
            </a:avLst>
          </a:prstGeom>
          <a:solidFill>
            <a:schemeClr val="accent1">
              <a:lumMod val="20000"/>
              <a:lumOff val="80000"/>
            </a:schemeClr>
          </a:solidFill>
          <a:effectLst>
            <a:outerShdw blurRad="50800" dist="38100" dir="2700000" algn="tl" rotWithShape="0">
              <a:prstClr val="black">
                <a:alpha val="40000"/>
              </a:prstClr>
            </a:outerShdw>
          </a:effectLst>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fr-FR"/>
          </a:p>
        </p:txBody>
      </p:sp>
      <p:pic>
        <p:nvPicPr>
          <p:cNvPr id="7" name="Image 6">
            <a:extLst>
              <a:ext uri="{FF2B5EF4-FFF2-40B4-BE49-F238E27FC236}">
                <a16:creationId xmlns:a16="http://schemas.microsoft.com/office/drawing/2014/main" id="{D38C0403-F99B-BAE0-D3A2-5C7ED359F004}"/>
              </a:ext>
            </a:extLst>
          </p:cNvPr>
          <p:cNvPicPr>
            <a:picLocks noChangeAspect="1"/>
          </p:cNvPicPr>
          <p:nvPr userDrawn="1"/>
        </p:nvPicPr>
        <p:blipFill>
          <a:blip r:embed="rId2">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237055" y="318530"/>
            <a:ext cx="729721" cy="903600"/>
          </a:xfrm>
          <a:prstGeom prst="rect">
            <a:avLst/>
          </a:prstGeom>
        </p:spPr>
      </p:pic>
      <p:sp>
        <p:nvSpPr>
          <p:cNvPr id="2" name="Shape 2550">
            <a:extLst>
              <a:ext uri="{FF2B5EF4-FFF2-40B4-BE49-F238E27FC236}">
                <a16:creationId xmlns:a16="http://schemas.microsoft.com/office/drawing/2014/main" id="{FDEA69D8-6815-D5D9-C70E-3BE9F1977712}"/>
              </a:ext>
            </a:extLst>
          </p:cNvPr>
          <p:cNvSpPr/>
          <p:nvPr userDrawn="1"/>
        </p:nvSpPr>
        <p:spPr>
          <a:xfrm>
            <a:off x="301297" y="1382572"/>
            <a:ext cx="312533" cy="349391"/>
          </a:xfrm>
          <a:custGeom>
            <a:avLst/>
            <a:gdLst/>
            <a:ahLst/>
            <a:cxnLst>
              <a:cxn ang="0">
                <a:pos x="wd2" y="hd2"/>
              </a:cxn>
              <a:cxn ang="5400000">
                <a:pos x="wd2" y="hd2"/>
              </a:cxn>
              <a:cxn ang="10800000">
                <a:pos x="wd2" y="hd2"/>
              </a:cxn>
              <a:cxn ang="16200000">
                <a:pos x="wd2" y="hd2"/>
              </a:cxn>
            </a:cxnLst>
            <a:rect l="0" t="0" r="r" b="b"/>
            <a:pathLst>
              <a:path w="21600" h="21600" extrusionOk="0">
                <a:moveTo>
                  <a:pt x="21109" y="7364"/>
                </a:moveTo>
                <a:cubicBezTo>
                  <a:pt x="20838" y="7364"/>
                  <a:pt x="20618" y="7584"/>
                  <a:pt x="20618" y="7855"/>
                </a:cubicBezTo>
                <a:lnTo>
                  <a:pt x="20618" y="18655"/>
                </a:lnTo>
                <a:cubicBezTo>
                  <a:pt x="20618" y="19739"/>
                  <a:pt x="19739" y="20618"/>
                  <a:pt x="18655" y="20618"/>
                </a:cubicBezTo>
                <a:lnTo>
                  <a:pt x="2945" y="20618"/>
                </a:lnTo>
                <a:cubicBezTo>
                  <a:pt x="1861" y="20618"/>
                  <a:pt x="982" y="19739"/>
                  <a:pt x="982" y="18655"/>
                </a:cubicBezTo>
                <a:lnTo>
                  <a:pt x="982" y="2945"/>
                </a:lnTo>
                <a:cubicBezTo>
                  <a:pt x="982" y="1861"/>
                  <a:pt x="1861" y="982"/>
                  <a:pt x="2945" y="982"/>
                </a:cubicBezTo>
                <a:lnTo>
                  <a:pt x="13745" y="982"/>
                </a:lnTo>
                <a:cubicBezTo>
                  <a:pt x="14017" y="982"/>
                  <a:pt x="14236" y="762"/>
                  <a:pt x="14236" y="491"/>
                </a:cubicBezTo>
                <a:cubicBezTo>
                  <a:pt x="14236" y="220"/>
                  <a:pt x="14017" y="0"/>
                  <a:pt x="13745" y="0"/>
                </a:cubicBezTo>
                <a:lnTo>
                  <a:pt x="2945" y="0"/>
                </a:lnTo>
                <a:cubicBezTo>
                  <a:pt x="1318" y="0"/>
                  <a:pt x="0" y="1319"/>
                  <a:pt x="0" y="2945"/>
                </a:cubicBezTo>
                <a:lnTo>
                  <a:pt x="0" y="18655"/>
                </a:lnTo>
                <a:cubicBezTo>
                  <a:pt x="0" y="20282"/>
                  <a:pt x="1318" y="21600"/>
                  <a:pt x="2945" y="21600"/>
                </a:cubicBezTo>
                <a:lnTo>
                  <a:pt x="18655" y="21600"/>
                </a:lnTo>
                <a:cubicBezTo>
                  <a:pt x="20282" y="21600"/>
                  <a:pt x="21600" y="20282"/>
                  <a:pt x="21600" y="18655"/>
                </a:cubicBezTo>
                <a:lnTo>
                  <a:pt x="21600" y="7855"/>
                </a:lnTo>
                <a:cubicBezTo>
                  <a:pt x="21600" y="7584"/>
                  <a:pt x="21380" y="7364"/>
                  <a:pt x="21109" y="7364"/>
                </a:cubicBezTo>
                <a:moveTo>
                  <a:pt x="7006" y="12764"/>
                </a:moveTo>
                <a:lnTo>
                  <a:pt x="8836" y="12764"/>
                </a:lnTo>
                <a:lnTo>
                  <a:pt x="8836" y="14594"/>
                </a:lnTo>
                <a:lnTo>
                  <a:pt x="6627" y="14973"/>
                </a:lnTo>
                <a:cubicBezTo>
                  <a:pt x="6627" y="14973"/>
                  <a:pt x="7006" y="12764"/>
                  <a:pt x="7006" y="12764"/>
                </a:cubicBezTo>
                <a:close/>
                <a:moveTo>
                  <a:pt x="16775" y="2742"/>
                </a:moveTo>
                <a:lnTo>
                  <a:pt x="18858" y="4825"/>
                </a:lnTo>
                <a:lnTo>
                  <a:pt x="9818" y="13865"/>
                </a:lnTo>
                <a:lnTo>
                  <a:pt x="9818" y="11782"/>
                </a:lnTo>
                <a:lnTo>
                  <a:pt x="7736" y="11782"/>
                </a:lnTo>
                <a:cubicBezTo>
                  <a:pt x="7736" y="11782"/>
                  <a:pt x="16775" y="2742"/>
                  <a:pt x="16775" y="2742"/>
                </a:cubicBezTo>
                <a:close/>
                <a:moveTo>
                  <a:pt x="18104" y="1414"/>
                </a:moveTo>
                <a:cubicBezTo>
                  <a:pt x="18371" y="1147"/>
                  <a:pt x="18739" y="982"/>
                  <a:pt x="19145" y="982"/>
                </a:cubicBezTo>
                <a:cubicBezTo>
                  <a:pt x="19959" y="982"/>
                  <a:pt x="20618" y="1642"/>
                  <a:pt x="20618" y="2455"/>
                </a:cubicBezTo>
                <a:cubicBezTo>
                  <a:pt x="20618" y="2861"/>
                  <a:pt x="20453" y="3230"/>
                  <a:pt x="20187" y="3496"/>
                </a:cubicBezTo>
                <a:lnTo>
                  <a:pt x="19552" y="4131"/>
                </a:lnTo>
                <a:lnTo>
                  <a:pt x="17469" y="2048"/>
                </a:lnTo>
                <a:cubicBezTo>
                  <a:pt x="17469" y="2048"/>
                  <a:pt x="18104" y="1414"/>
                  <a:pt x="18104" y="1414"/>
                </a:cubicBezTo>
                <a:close/>
                <a:moveTo>
                  <a:pt x="5400" y="16200"/>
                </a:moveTo>
                <a:lnTo>
                  <a:pt x="9590" y="15481"/>
                </a:lnTo>
                <a:lnTo>
                  <a:pt x="20881" y="4190"/>
                </a:lnTo>
                <a:cubicBezTo>
                  <a:pt x="21325" y="3746"/>
                  <a:pt x="21600" y="3133"/>
                  <a:pt x="21600" y="2455"/>
                </a:cubicBezTo>
                <a:cubicBezTo>
                  <a:pt x="21600" y="1099"/>
                  <a:pt x="20501" y="0"/>
                  <a:pt x="19145" y="0"/>
                </a:cubicBezTo>
                <a:cubicBezTo>
                  <a:pt x="18468" y="0"/>
                  <a:pt x="17854" y="275"/>
                  <a:pt x="17410" y="719"/>
                </a:cubicBezTo>
                <a:lnTo>
                  <a:pt x="6119" y="12010"/>
                </a:lnTo>
                <a:cubicBezTo>
                  <a:pt x="6119" y="12010"/>
                  <a:pt x="5400" y="16200"/>
                  <a:pt x="5400" y="16200"/>
                </a:cubicBezTo>
                <a:close/>
              </a:path>
            </a:pathLst>
          </a:custGeom>
          <a:solidFill>
            <a:schemeClr val="accent1"/>
          </a:solidFill>
          <a:ln w="12700">
            <a:solidFill>
              <a:schemeClr val="accent1"/>
            </a:solidFill>
            <a:miter lim="400000"/>
          </a:ln>
        </p:spPr>
        <p:txBody>
          <a:bodyPr lIns="14284" tIns="14284" rIns="14284" bIns="14284" anchor="ctr"/>
          <a:lstStyle/>
          <a:p>
            <a:pPr defTabSz="171399" eaLnBrk="1" hangingPunct="1">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125">
              <a:solidFill>
                <a:srgbClr val="FFFFFF"/>
              </a:solidFill>
              <a:effectLst>
                <a:outerShdw blurRad="38100" dist="12700" dir="5400000" rotWithShape="0">
                  <a:srgbClr val="000000">
                    <a:alpha val="50000"/>
                  </a:srgbClr>
                </a:outerShdw>
              </a:effectLst>
              <a:latin typeface="Gill Sans"/>
              <a:ea typeface="Calibri" charset="0"/>
              <a:cs typeface="Calibri" charset="0"/>
              <a:sym typeface="Gill Sans"/>
            </a:endParaRPr>
          </a:p>
        </p:txBody>
      </p:sp>
      <p:sp>
        <p:nvSpPr>
          <p:cNvPr id="8" name="Freeform 97">
            <a:extLst>
              <a:ext uri="{FF2B5EF4-FFF2-40B4-BE49-F238E27FC236}">
                <a16:creationId xmlns:a16="http://schemas.microsoft.com/office/drawing/2014/main" id="{010817FD-65C2-BD51-B503-E7EB35F27B1E}"/>
              </a:ext>
            </a:extLst>
          </p:cNvPr>
          <p:cNvSpPr>
            <a:spLocks noChangeArrowheads="1"/>
          </p:cNvSpPr>
          <p:nvPr userDrawn="1"/>
        </p:nvSpPr>
        <p:spPr bwMode="auto">
          <a:xfrm>
            <a:off x="289382" y="2839177"/>
            <a:ext cx="312533" cy="341999"/>
          </a:xfrm>
          <a:custGeom>
            <a:avLst/>
            <a:gdLst>
              <a:gd name="T0" fmla="*/ 383 w 472"/>
              <a:gd name="T1" fmla="*/ 309 h 501"/>
              <a:gd name="T2" fmla="*/ 383 w 472"/>
              <a:gd name="T3" fmla="*/ 309 h 501"/>
              <a:gd name="T4" fmla="*/ 295 w 472"/>
              <a:gd name="T5" fmla="*/ 353 h 501"/>
              <a:gd name="T6" fmla="*/ 192 w 472"/>
              <a:gd name="T7" fmla="*/ 294 h 501"/>
              <a:gd name="T8" fmla="*/ 206 w 472"/>
              <a:gd name="T9" fmla="*/ 250 h 501"/>
              <a:gd name="T10" fmla="*/ 192 w 472"/>
              <a:gd name="T11" fmla="*/ 221 h 501"/>
              <a:gd name="T12" fmla="*/ 310 w 472"/>
              <a:gd name="T13" fmla="*/ 162 h 501"/>
              <a:gd name="T14" fmla="*/ 383 w 472"/>
              <a:gd name="T15" fmla="*/ 191 h 501"/>
              <a:gd name="T16" fmla="*/ 471 w 472"/>
              <a:gd name="T17" fmla="*/ 88 h 501"/>
              <a:gd name="T18" fmla="*/ 383 w 472"/>
              <a:gd name="T19" fmla="*/ 0 h 501"/>
              <a:gd name="T20" fmla="*/ 280 w 472"/>
              <a:gd name="T21" fmla="*/ 88 h 501"/>
              <a:gd name="T22" fmla="*/ 280 w 472"/>
              <a:gd name="T23" fmla="*/ 117 h 501"/>
              <a:gd name="T24" fmla="*/ 177 w 472"/>
              <a:gd name="T25" fmla="*/ 176 h 501"/>
              <a:gd name="T26" fmla="*/ 103 w 472"/>
              <a:gd name="T27" fmla="*/ 147 h 501"/>
              <a:gd name="T28" fmla="*/ 0 w 472"/>
              <a:gd name="T29" fmla="*/ 250 h 501"/>
              <a:gd name="T30" fmla="*/ 103 w 472"/>
              <a:gd name="T31" fmla="*/ 353 h 501"/>
              <a:gd name="T32" fmla="*/ 162 w 472"/>
              <a:gd name="T33" fmla="*/ 323 h 501"/>
              <a:gd name="T34" fmla="*/ 162 w 472"/>
              <a:gd name="T35" fmla="*/ 323 h 501"/>
              <a:gd name="T36" fmla="*/ 280 w 472"/>
              <a:gd name="T37" fmla="*/ 397 h 501"/>
              <a:gd name="T38" fmla="*/ 280 w 472"/>
              <a:gd name="T39" fmla="*/ 412 h 501"/>
              <a:gd name="T40" fmla="*/ 383 w 472"/>
              <a:gd name="T41" fmla="*/ 500 h 501"/>
              <a:gd name="T42" fmla="*/ 471 w 472"/>
              <a:gd name="T43" fmla="*/ 412 h 501"/>
              <a:gd name="T44" fmla="*/ 383 w 472"/>
              <a:gd name="T45" fmla="*/ 309 h 501"/>
              <a:gd name="T46" fmla="*/ 383 w 472"/>
              <a:gd name="T47" fmla="*/ 29 h 501"/>
              <a:gd name="T48" fmla="*/ 383 w 472"/>
              <a:gd name="T49" fmla="*/ 29 h 501"/>
              <a:gd name="T50" fmla="*/ 442 w 472"/>
              <a:gd name="T51" fmla="*/ 88 h 501"/>
              <a:gd name="T52" fmla="*/ 383 w 472"/>
              <a:gd name="T53" fmla="*/ 147 h 501"/>
              <a:gd name="T54" fmla="*/ 324 w 472"/>
              <a:gd name="T55" fmla="*/ 88 h 501"/>
              <a:gd name="T56" fmla="*/ 383 w 472"/>
              <a:gd name="T57" fmla="*/ 29 h 501"/>
              <a:gd name="T58" fmla="*/ 103 w 472"/>
              <a:gd name="T59" fmla="*/ 309 h 501"/>
              <a:gd name="T60" fmla="*/ 103 w 472"/>
              <a:gd name="T61" fmla="*/ 309 h 501"/>
              <a:gd name="T62" fmla="*/ 44 w 472"/>
              <a:gd name="T63" fmla="*/ 250 h 501"/>
              <a:gd name="T64" fmla="*/ 103 w 472"/>
              <a:gd name="T65" fmla="*/ 191 h 501"/>
              <a:gd name="T66" fmla="*/ 162 w 472"/>
              <a:gd name="T67" fmla="*/ 250 h 501"/>
              <a:gd name="T68" fmla="*/ 103 w 472"/>
              <a:gd name="T69" fmla="*/ 309 h 501"/>
              <a:gd name="T70" fmla="*/ 383 w 472"/>
              <a:gd name="T71" fmla="*/ 471 h 501"/>
              <a:gd name="T72" fmla="*/ 383 w 472"/>
              <a:gd name="T73" fmla="*/ 471 h 501"/>
              <a:gd name="T74" fmla="*/ 324 w 472"/>
              <a:gd name="T75" fmla="*/ 412 h 501"/>
              <a:gd name="T76" fmla="*/ 383 w 472"/>
              <a:gd name="T77" fmla="*/ 353 h 501"/>
              <a:gd name="T78" fmla="*/ 442 w 472"/>
              <a:gd name="T79" fmla="*/ 412 h 501"/>
              <a:gd name="T80" fmla="*/ 383 w 472"/>
              <a:gd name="T81" fmla="*/ 471 h 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72" h="501">
                <a:moveTo>
                  <a:pt x="383" y="309"/>
                </a:moveTo>
                <a:lnTo>
                  <a:pt x="383" y="309"/>
                </a:lnTo>
                <a:cubicBezTo>
                  <a:pt x="339" y="309"/>
                  <a:pt x="310" y="323"/>
                  <a:pt x="295" y="353"/>
                </a:cubicBezTo>
                <a:cubicBezTo>
                  <a:pt x="192" y="294"/>
                  <a:pt x="192" y="294"/>
                  <a:pt x="192" y="294"/>
                </a:cubicBezTo>
                <a:cubicBezTo>
                  <a:pt x="192" y="280"/>
                  <a:pt x="206" y="264"/>
                  <a:pt x="206" y="250"/>
                </a:cubicBezTo>
                <a:cubicBezTo>
                  <a:pt x="206" y="235"/>
                  <a:pt x="206" y="235"/>
                  <a:pt x="192" y="221"/>
                </a:cubicBezTo>
                <a:cubicBezTo>
                  <a:pt x="310" y="162"/>
                  <a:pt x="310" y="162"/>
                  <a:pt x="310" y="162"/>
                </a:cubicBezTo>
                <a:cubicBezTo>
                  <a:pt x="324" y="176"/>
                  <a:pt x="353" y="191"/>
                  <a:pt x="383" y="191"/>
                </a:cubicBezTo>
                <a:cubicBezTo>
                  <a:pt x="427" y="191"/>
                  <a:pt x="471" y="147"/>
                  <a:pt x="471" y="88"/>
                </a:cubicBezTo>
                <a:cubicBezTo>
                  <a:pt x="471" y="44"/>
                  <a:pt x="427" y="0"/>
                  <a:pt x="383" y="0"/>
                </a:cubicBezTo>
                <a:cubicBezTo>
                  <a:pt x="324" y="0"/>
                  <a:pt x="280" y="44"/>
                  <a:pt x="280" y="88"/>
                </a:cubicBezTo>
                <a:cubicBezTo>
                  <a:pt x="280" y="103"/>
                  <a:pt x="280" y="117"/>
                  <a:pt x="280" y="117"/>
                </a:cubicBezTo>
                <a:cubicBezTo>
                  <a:pt x="177" y="176"/>
                  <a:pt x="177" y="176"/>
                  <a:pt x="177" y="176"/>
                </a:cubicBezTo>
                <a:cubicBezTo>
                  <a:pt x="162" y="162"/>
                  <a:pt x="133" y="147"/>
                  <a:pt x="103" y="147"/>
                </a:cubicBezTo>
                <a:cubicBezTo>
                  <a:pt x="44" y="147"/>
                  <a:pt x="0" y="191"/>
                  <a:pt x="0" y="250"/>
                </a:cubicBezTo>
                <a:cubicBezTo>
                  <a:pt x="0" y="309"/>
                  <a:pt x="44" y="353"/>
                  <a:pt x="103" y="353"/>
                </a:cubicBezTo>
                <a:cubicBezTo>
                  <a:pt x="133" y="353"/>
                  <a:pt x="148" y="338"/>
                  <a:pt x="162" y="323"/>
                </a:cubicBezTo>
                <a:lnTo>
                  <a:pt x="162" y="323"/>
                </a:lnTo>
                <a:cubicBezTo>
                  <a:pt x="280" y="397"/>
                  <a:pt x="280" y="397"/>
                  <a:pt x="280" y="397"/>
                </a:cubicBezTo>
                <a:cubicBezTo>
                  <a:pt x="280" y="397"/>
                  <a:pt x="280" y="397"/>
                  <a:pt x="280" y="412"/>
                </a:cubicBezTo>
                <a:cubicBezTo>
                  <a:pt x="280" y="456"/>
                  <a:pt x="324" y="500"/>
                  <a:pt x="383" y="500"/>
                </a:cubicBezTo>
                <a:cubicBezTo>
                  <a:pt x="427" y="500"/>
                  <a:pt x="471" y="456"/>
                  <a:pt x="471" y="412"/>
                </a:cubicBezTo>
                <a:cubicBezTo>
                  <a:pt x="471" y="353"/>
                  <a:pt x="427" y="309"/>
                  <a:pt x="383" y="309"/>
                </a:cubicBezTo>
                <a:close/>
                <a:moveTo>
                  <a:pt x="383" y="29"/>
                </a:moveTo>
                <a:lnTo>
                  <a:pt x="383" y="29"/>
                </a:lnTo>
                <a:cubicBezTo>
                  <a:pt x="412" y="29"/>
                  <a:pt x="442" y="59"/>
                  <a:pt x="442" y="88"/>
                </a:cubicBezTo>
                <a:cubicBezTo>
                  <a:pt x="442" y="132"/>
                  <a:pt x="412" y="147"/>
                  <a:pt x="383" y="147"/>
                </a:cubicBezTo>
                <a:cubicBezTo>
                  <a:pt x="339" y="147"/>
                  <a:pt x="324" y="132"/>
                  <a:pt x="324" y="88"/>
                </a:cubicBezTo>
                <a:cubicBezTo>
                  <a:pt x="324" y="59"/>
                  <a:pt x="339" y="29"/>
                  <a:pt x="383" y="29"/>
                </a:cubicBezTo>
                <a:close/>
                <a:moveTo>
                  <a:pt x="103" y="309"/>
                </a:moveTo>
                <a:lnTo>
                  <a:pt x="103" y="309"/>
                </a:lnTo>
                <a:cubicBezTo>
                  <a:pt x="74" y="309"/>
                  <a:pt x="44" y="280"/>
                  <a:pt x="44" y="250"/>
                </a:cubicBezTo>
                <a:cubicBezTo>
                  <a:pt x="44" y="221"/>
                  <a:pt x="74" y="191"/>
                  <a:pt x="103" y="191"/>
                </a:cubicBezTo>
                <a:cubicBezTo>
                  <a:pt x="133" y="191"/>
                  <a:pt x="162" y="221"/>
                  <a:pt x="162" y="250"/>
                </a:cubicBezTo>
                <a:cubicBezTo>
                  <a:pt x="162" y="280"/>
                  <a:pt x="133" y="309"/>
                  <a:pt x="103" y="309"/>
                </a:cubicBezTo>
                <a:close/>
                <a:moveTo>
                  <a:pt x="383" y="471"/>
                </a:moveTo>
                <a:lnTo>
                  <a:pt x="383" y="471"/>
                </a:lnTo>
                <a:cubicBezTo>
                  <a:pt x="339" y="471"/>
                  <a:pt x="324" y="441"/>
                  <a:pt x="324" y="412"/>
                </a:cubicBezTo>
                <a:cubicBezTo>
                  <a:pt x="324" y="368"/>
                  <a:pt x="339" y="353"/>
                  <a:pt x="383" y="353"/>
                </a:cubicBezTo>
                <a:cubicBezTo>
                  <a:pt x="412" y="353"/>
                  <a:pt x="442" y="368"/>
                  <a:pt x="442" y="412"/>
                </a:cubicBezTo>
                <a:cubicBezTo>
                  <a:pt x="442" y="441"/>
                  <a:pt x="412" y="471"/>
                  <a:pt x="383" y="471"/>
                </a:cubicBezTo>
                <a:close/>
              </a:path>
            </a:pathLst>
          </a:custGeom>
          <a:solidFill>
            <a:schemeClr val="accent1"/>
          </a:solidFill>
          <a:ln>
            <a:solidFill>
              <a:schemeClr val="accent1"/>
            </a:solidFill>
          </a:ln>
          <a:effectLst/>
          <a:extLst>
            <a:ext uri="{91240B29-F687-4f45-9708-019B960494DF}"/>
            <a:ext uri="{AF507438-7753-43e0-B8FC-AC1667EBCBE1}"/>
          </a:extLst>
        </p:spPr>
        <p:txBody>
          <a:bodyPr wrap="none" anchor="ctr"/>
          <a:lstStyle/>
          <a:p>
            <a:pPr eaLnBrk="1" fontAlgn="auto" hangingPunct="1">
              <a:spcBef>
                <a:spcPts val="0"/>
              </a:spcBef>
              <a:spcAft>
                <a:spcPts val="0"/>
              </a:spcAft>
              <a:defRPr/>
            </a:pPr>
            <a:endParaRPr lang="en-US">
              <a:latin typeface="+mn-lt"/>
              <a:ea typeface="+mn-ea"/>
            </a:endParaRPr>
          </a:p>
        </p:txBody>
      </p:sp>
      <p:sp>
        <p:nvSpPr>
          <p:cNvPr id="9" name="Freeform 166">
            <a:extLst>
              <a:ext uri="{FF2B5EF4-FFF2-40B4-BE49-F238E27FC236}">
                <a16:creationId xmlns:a16="http://schemas.microsoft.com/office/drawing/2014/main" id="{D9844748-A315-E710-8621-4742845583FE}"/>
              </a:ext>
            </a:extLst>
          </p:cNvPr>
          <p:cNvSpPr>
            <a:spLocks noChangeArrowheads="1"/>
          </p:cNvSpPr>
          <p:nvPr userDrawn="1"/>
        </p:nvSpPr>
        <p:spPr bwMode="auto">
          <a:xfrm>
            <a:off x="301297" y="4894430"/>
            <a:ext cx="312533" cy="340544"/>
          </a:xfrm>
          <a:custGeom>
            <a:avLst/>
            <a:gdLst>
              <a:gd name="T0" fmla="*/ 371 w 390"/>
              <a:gd name="T1" fmla="*/ 0 h 445"/>
              <a:gd name="T2" fmla="*/ 371 w 390"/>
              <a:gd name="T3" fmla="*/ 0 h 445"/>
              <a:gd name="T4" fmla="*/ 310 w 390"/>
              <a:gd name="T5" fmla="*/ 0 h 445"/>
              <a:gd name="T6" fmla="*/ 292 w 390"/>
              <a:gd name="T7" fmla="*/ 28 h 445"/>
              <a:gd name="T8" fmla="*/ 292 w 390"/>
              <a:gd name="T9" fmla="*/ 444 h 445"/>
              <a:gd name="T10" fmla="*/ 389 w 390"/>
              <a:gd name="T11" fmla="*/ 444 h 445"/>
              <a:gd name="T12" fmla="*/ 389 w 390"/>
              <a:gd name="T13" fmla="*/ 28 h 445"/>
              <a:gd name="T14" fmla="*/ 371 w 390"/>
              <a:gd name="T15" fmla="*/ 0 h 445"/>
              <a:gd name="T16" fmla="*/ 221 w 390"/>
              <a:gd name="T17" fmla="*/ 151 h 445"/>
              <a:gd name="T18" fmla="*/ 221 w 390"/>
              <a:gd name="T19" fmla="*/ 151 h 445"/>
              <a:gd name="T20" fmla="*/ 168 w 390"/>
              <a:gd name="T21" fmla="*/ 151 h 445"/>
              <a:gd name="T22" fmla="*/ 141 w 390"/>
              <a:gd name="T23" fmla="*/ 178 h 445"/>
              <a:gd name="T24" fmla="*/ 141 w 390"/>
              <a:gd name="T25" fmla="*/ 444 h 445"/>
              <a:gd name="T26" fmla="*/ 248 w 390"/>
              <a:gd name="T27" fmla="*/ 444 h 445"/>
              <a:gd name="T28" fmla="*/ 248 w 390"/>
              <a:gd name="T29" fmla="*/ 178 h 445"/>
              <a:gd name="T30" fmla="*/ 221 w 390"/>
              <a:gd name="T31" fmla="*/ 151 h 445"/>
              <a:gd name="T32" fmla="*/ 70 w 390"/>
              <a:gd name="T33" fmla="*/ 302 h 445"/>
              <a:gd name="T34" fmla="*/ 70 w 390"/>
              <a:gd name="T35" fmla="*/ 302 h 445"/>
              <a:gd name="T36" fmla="*/ 17 w 390"/>
              <a:gd name="T37" fmla="*/ 302 h 445"/>
              <a:gd name="T38" fmla="*/ 0 w 390"/>
              <a:gd name="T39" fmla="*/ 319 h 445"/>
              <a:gd name="T40" fmla="*/ 0 w 390"/>
              <a:gd name="T41" fmla="*/ 444 h 445"/>
              <a:gd name="T42" fmla="*/ 97 w 390"/>
              <a:gd name="T43" fmla="*/ 444 h 445"/>
              <a:gd name="T44" fmla="*/ 97 w 390"/>
              <a:gd name="T45" fmla="*/ 319 h 445"/>
              <a:gd name="T46" fmla="*/ 70 w 390"/>
              <a:gd name="T47" fmla="*/ 302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90" h="445">
                <a:moveTo>
                  <a:pt x="371" y="0"/>
                </a:moveTo>
                <a:lnTo>
                  <a:pt x="371" y="0"/>
                </a:lnTo>
                <a:cubicBezTo>
                  <a:pt x="310" y="0"/>
                  <a:pt x="310" y="0"/>
                  <a:pt x="310" y="0"/>
                </a:cubicBezTo>
                <a:cubicBezTo>
                  <a:pt x="301" y="0"/>
                  <a:pt x="292" y="10"/>
                  <a:pt x="292" y="28"/>
                </a:cubicBezTo>
                <a:cubicBezTo>
                  <a:pt x="292" y="444"/>
                  <a:pt x="292" y="444"/>
                  <a:pt x="292" y="444"/>
                </a:cubicBezTo>
                <a:cubicBezTo>
                  <a:pt x="389" y="444"/>
                  <a:pt x="389" y="444"/>
                  <a:pt x="389" y="444"/>
                </a:cubicBezTo>
                <a:cubicBezTo>
                  <a:pt x="389" y="28"/>
                  <a:pt x="389" y="28"/>
                  <a:pt x="389" y="28"/>
                </a:cubicBezTo>
                <a:cubicBezTo>
                  <a:pt x="389" y="10"/>
                  <a:pt x="380" y="0"/>
                  <a:pt x="371" y="0"/>
                </a:cubicBezTo>
                <a:close/>
                <a:moveTo>
                  <a:pt x="221" y="151"/>
                </a:moveTo>
                <a:lnTo>
                  <a:pt x="221" y="151"/>
                </a:lnTo>
                <a:cubicBezTo>
                  <a:pt x="168" y="151"/>
                  <a:pt x="168" y="151"/>
                  <a:pt x="168" y="151"/>
                </a:cubicBezTo>
                <a:cubicBezTo>
                  <a:pt x="150" y="151"/>
                  <a:pt x="141" y="160"/>
                  <a:pt x="141" y="178"/>
                </a:cubicBezTo>
                <a:cubicBezTo>
                  <a:pt x="141" y="444"/>
                  <a:pt x="141" y="444"/>
                  <a:pt x="141" y="444"/>
                </a:cubicBezTo>
                <a:cubicBezTo>
                  <a:pt x="248" y="444"/>
                  <a:pt x="248" y="444"/>
                  <a:pt x="248" y="444"/>
                </a:cubicBezTo>
                <a:cubicBezTo>
                  <a:pt x="248" y="178"/>
                  <a:pt x="248" y="178"/>
                  <a:pt x="248" y="178"/>
                </a:cubicBezTo>
                <a:cubicBezTo>
                  <a:pt x="248" y="160"/>
                  <a:pt x="230" y="151"/>
                  <a:pt x="221" y="151"/>
                </a:cubicBezTo>
                <a:close/>
                <a:moveTo>
                  <a:pt x="70" y="302"/>
                </a:moveTo>
                <a:lnTo>
                  <a:pt x="70" y="302"/>
                </a:lnTo>
                <a:cubicBezTo>
                  <a:pt x="17" y="302"/>
                  <a:pt x="17" y="302"/>
                  <a:pt x="17" y="302"/>
                </a:cubicBezTo>
                <a:cubicBezTo>
                  <a:pt x="0" y="302"/>
                  <a:pt x="0" y="310"/>
                  <a:pt x="0" y="319"/>
                </a:cubicBezTo>
                <a:cubicBezTo>
                  <a:pt x="0" y="444"/>
                  <a:pt x="0" y="444"/>
                  <a:pt x="0" y="444"/>
                </a:cubicBezTo>
                <a:cubicBezTo>
                  <a:pt x="97" y="444"/>
                  <a:pt x="97" y="444"/>
                  <a:pt x="97" y="444"/>
                </a:cubicBezTo>
                <a:cubicBezTo>
                  <a:pt x="97" y="319"/>
                  <a:pt x="97" y="319"/>
                  <a:pt x="97" y="319"/>
                </a:cubicBezTo>
                <a:cubicBezTo>
                  <a:pt x="97" y="310"/>
                  <a:pt x="88" y="302"/>
                  <a:pt x="70" y="302"/>
                </a:cubicBezTo>
                <a:close/>
              </a:path>
            </a:pathLst>
          </a:custGeom>
          <a:solidFill>
            <a:schemeClr val="accent1"/>
          </a:solidFill>
          <a:ln>
            <a:solidFill>
              <a:schemeClr val="accent1"/>
            </a:solidFill>
          </a:ln>
          <a:effectLst/>
          <a:extLst>
            <a:ext uri="{91240B29-F687-4f45-9708-019B960494DF}"/>
            <a:ext uri="{AF507438-7753-43e0-B8FC-AC1667EBCBE1}"/>
          </a:extLst>
        </p:spPr>
        <p:txBody>
          <a:bodyPr wrap="none" lIns="34290" tIns="17145" rIns="34290" bIns="17145" anchor="ctr"/>
          <a:lstStyle/>
          <a:p>
            <a:pPr eaLnBrk="1" fontAlgn="auto" hangingPunct="1">
              <a:spcBef>
                <a:spcPts val="0"/>
              </a:spcBef>
              <a:spcAft>
                <a:spcPts val="0"/>
              </a:spcAft>
              <a:defRPr/>
            </a:pPr>
            <a:endParaRPr lang="en-US" dirty="0">
              <a:latin typeface="+mn-lt"/>
              <a:ea typeface="+mn-ea"/>
            </a:endParaRPr>
          </a:p>
        </p:txBody>
      </p:sp>
      <p:sp>
        <p:nvSpPr>
          <p:cNvPr id="10" name="ZoneTexte 9">
            <a:extLst>
              <a:ext uri="{FF2B5EF4-FFF2-40B4-BE49-F238E27FC236}">
                <a16:creationId xmlns:a16="http://schemas.microsoft.com/office/drawing/2014/main" id="{87CAC786-E264-8380-CD68-4B9C4777CBB0}"/>
              </a:ext>
            </a:extLst>
          </p:cNvPr>
          <p:cNvSpPr txBox="1"/>
          <p:nvPr userDrawn="1"/>
        </p:nvSpPr>
        <p:spPr>
          <a:xfrm>
            <a:off x="788988" y="1373264"/>
            <a:ext cx="1075936" cy="313932"/>
          </a:xfrm>
          <a:prstGeom prst="rect">
            <a:avLst/>
          </a:prstGeom>
        </p:spPr>
        <p:txBody>
          <a:bodyPr vert="horz" lIns="91440" tIns="45720" rIns="91440" bIns="45720" rtlCol="0">
            <a:noAutofit/>
          </a:bodyPr>
          <a:lstStyle>
            <a:lvl1pPr lvl="0" indent="0">
              <a:lnSpc>
                <a:spcPct val="90000"/>
              </a:lnSpc>
              <a:spcBef>
                <a:spcPts val="1000"/>
              </a:spcBef>
              <a:buFont typeface="Arial" panose="020B0604020202020204" pitchFamily="34" charset="0"/>
              <a:buNone/>
              <a:defRPr sz="1600">
                <a:solidFill>
                  <a:schemeClr val="accent5"/>
                </a:solidFill>
                <a:latin typeface="Barlow Black" panose="00000A00000000000000" pitchFamily="2" charset="0"/>
              </a:defRPr>
            </a:lvl1pPr>
            <a:lvl2pPr marL="685800" indent="-228600">
              <a:lnSpc>
                <a:spcPct val="90000"/>
              </a:lnSpc>
              <a:spcBef>
                <a:spcPts val="500"/>
              </a:spcBef>
              <a:buFont typeface="Arial" panose="020B0604020202020204" pitchFamily="34" charset="0"/>
              <a:buChar char="•"/>
              <a:defRPr sz="2000">
                <a:solidFill>
                  <a:schemeClr val="accent5">
                    <a:lumMod val="20000"/>
                    <a:lumOff val="80000"/>
                  </a:schemeClr>
                </a:solidFill>
                <a:latin typeface="Barlow" panose="00000500000000000000" pitchFamily="2" charset="0"/>
              </a:defRPr>
            </a:lvl2pPr>
            <a:lvl3pPr marL="1143000" indent="-228600">
              <a:lnSpc>
                <a:spcPct val="90000"/>
              </a:lnSpc>
              <a:spcBef>
                <a:spcPts val="500"/>
              </a:spcBef>
              <a:buFont typeface="Arial" panose="020B0604020202020204" pitchFamily="34" charset="0"/>
              <a:buChar char="•"/>
              <a:defRPr>
                <a:solidFill>
                  <a:schemeClr val="accent5">
                    <a:lumMod val="20000"/>
                    <a:lumOff val="80000"/>
                  </a:schemeClr>
                </a:solidFill>
                <a:latin typeface="Barlow" panose="00000500000000000000" pitchFamily="2" charset="0"/>
              </a:defRPr>
            </a:lvl3pPr>
            <a:lvl4pPr marL="1600200" indent="-228600">
              <a:lnSpc>
                <a:spcPct val="90000"/>
              </a:lnSpc>
              <a:spcBef>
                <a:spcPts val="500"/>
              </a:spcBef>
              <a:buFont typeface="Arial" panose="020B0604020202020204" pitchFamily="34" charset="0"/>
              <a:buChar char="•"/>
              <a:defRPr sz="1600">
                <a:solidFill>
                  <a:schemeClr val="accent5">
                    <a:lumMod val="20000"/>
                    <a:lumOff val="80000"/>
                  </a:schemeClr>
                </a:solidFill>
                <a:latin typeface="Barlow" panose="00000500000000000000" pitchFamily="2" charset="0"/>
              </a:defRPr>
            </a:lvl4pPr>
            <a:lvl5pPr marL="2057400" indent="-228600">
              <a:lnSpc>
                <a:spcPct val="90000"/>
              </a:lnSpc>
              <a:spcBef>
                <a:spcPts val="500"/>
              </a:spcBef>
              <a:buFont typeface="Arial" panose="020B0604020202020204" pitchFamily="34" charset="0"/>
              <a:buChar char="•"/>
              <a:defRPr sz="1600">
                <a:solidFill>
                  <a:schemeClr val="accent5">
                    <a:lumMod val="20000"/>
                    <a:lumOff val="80000"/>
                  </a:schemeClr>
                </a:solidFill>
                <a:latin typeface="Barlow" panose="00000500000000000000" pitchFamily="2" charset="0"/>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lvl="0"/>
            <a:r>
              <a:rPr lang="fr-FR" dirty="0">
                <a:solidFill>
                  <a:schemeClr val="accent1"/>
                </a:solidFill>
              </a:rPr>
              <a:t>Le besoin</a:t>
            </a:r>
          </a:p>
        </p:txBody>
      </p:sp>
      <p:sp>
        <p:nvSpPr>
          <p:cNvPr id="11" name="ZoneTexte 10">
            <a:extLst>
              <a:ext uri="{FF2B5EF4-FFF2-40B4-BE49-F238E27FC236}">
                <a16:creationId xmlns:a16="http://schemas.microsoft.com/office/drawing/2014/main" id="{1618B965-695F-EDE8-F0A1-8179E9E3291B}"/>
              </a:ext>
            </a:extLst>
          </p:cNvPr>
          <p:cNvSpPr txBox="1"/>
          <p:nvPr userDrawn="1"/>
        </p:nvSpPr>
        <p:spPr>
          <a:xfrm>
            <a:off x="788988" y="2858940"/>
            <a:ext cx="2652712" cy="313932"/>
          </a:xfrm>
          <a:prstGeom prst="rect">
            <a:avLst/>
          </a:prstGeom>
        </p:spPr>
        <p:txBody>
          <a:bodyPr vert="horz" lIns="91440" tIns="45720" rIns="91440" bIns="45720" rtlCol="0">
            <a:noAutofit/>
          </a:bodyPr>
          <a:lstStyle>
            <a:lvl1pPr lvl="0" indent="0">
              <a:lnSpc>
                <a:spcPct val="90000"/>
              </a:lnSpc>
              <a:spcBef>
                <a:spcPts val="1000"/>
              </a:spcBef>
              <a:buFont typeface="Arial" panose="020B0604020202020204" pitchFamily="34" charset="0"/>
              <a:buNone/>
              <a:defRPr sz="1600">
                <a:solidFill>
                  <a:schemeClr val="accent5"/>
                </a:solidFill>
                <a:latin typeface="Barlow Black" panose="00000A00000000000000" pitchFamily="2" charset="0"/>
              </a:defRPr>
            </a:lvl1pPr>
            <a:lvl2pPr marL="685800" indent="-228600">
              <a:lnSpc>
                <a:spcPct val="90000"/>
              </a:lnSpc>
              <a:spcBef>
                <a:spcPts val="500"/>
              </a:spcBef>
              <a:buFont typeface="Arial" panose="020B0604020202020204" pitchFamily="34" charset="0"/>
              <a:buChar char="•"/>
              <a:defRPr sz="2000">
                <a:solidFill>
                  <a:schemeClr val="accent5">
                    <a:lumMod val="20000"/>
                    <a:lumOff val="80000"/>
                  </a:schemeClr>
                </a:solidFill>
                <a:latin typeface="Barlow" panose="00000500000000000000" pitchFamily="2" charset="0"/>
              </a:defRPr>
            </a:lvl2pPr>
            <a:lvl3pPr marL="1143000" indent="-228600">
              <a:lnSpc>
                <a:spcPct val="90000"/>
              </a:lnSpc>
              <a:spcBef>
                <a:spcPts val="500"/>
              </a:spcBef>
              <a:buFont typeface="Arial" panose="020B0604020202020204" pitchFamily="34" charset="0"/>
              <a:buChar char="•"/>
              <a:defRPr>
                <a:solidFill>
                  <a:schemeClr val="accent5">
                    <a:lumMod val="20000"/>
                    <a:lumOff val="80000"/>
                  </a:schemeClr>
                </a:solidFill>
                <a:latin typeface="Barlow" panose="00000500000000000000" pitchFamily="2" charset="0"/>
              </a:defRPr>
            </a:lvl3pPr>
            <a:lvl4pPr marL="1600200" indent="-228600">
              <a:lnSpc>
                <a:spcPct val="90000"/>
              </a:lnSpc>
              <a:spcBef>
                <a:spcPts val="500"/>
              </a:spcBef>
              <a:buFont typeface="Arial" panose="020B0604020202020204" pitchFamily="34" charset="0"/>
              <a:buChar char="•"/>
              <a:defRPr sz="1600">
                <a:solidFill>
                  <a:schemeClr val="accent5">
                    <a:lumMod val="20000"/>
                    <a:lumOff val="80000"/>
                  </a:schemeClr>
                </a:solidFill>
                <a:latin typeface="Barlow" panose="00000500000000000000" pitchFamily="2" charset="0"/>
              </a:defRPr>
            </a:lvl4pPr>
            <a:lvl5pPr marL="2057400" indent="-228600">
              <a:lnSpc>
                <a:spcPct val="90000"/>
              </a:lnSpc>
              <a:spcBef>
                <a:spcPts val="500"/>
              </a:spcBef>
              <a:buFont typeface="Arial" panose="020B0604020202020204" pitchFamily="34" charset="0"/>
              <a:buChar char="•"/>
              <a:defRPr sz="1600">
                <a:solidFill>
                  <a:schemeClr val="accent5">
                    <a:lumMod val="20000"/>
                    <a:lumOff val="80000"/>
                  </a:schemeClr>
                </a:solidFill>
                <a:latin typeface="Barlow" panose="00000500000000000000" pitchFamily="2" charset="0"/>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lvl="0"/>
            <a:r>
              <a:rPr lang="fr-FR" dirty="0">
                <a:solidFill>
                  <a:schemeClr val="accent1"/>
                </a:solidFill>
              </a:rPr>
              <a:t>Notre approche </a:t>
            </a:r>
          </a:p>
        </p:txBody>
      </p:sp>
      <p:sp>
        <p:nvSpPr>
          <p:cNvPr id="12" name="ZoneTexte 11">
            <a:extLst>
              <a:ext uri="{FF2B5EF4-FFF2-40B4-BE49-F238E27FC236}">
                <a16:creationId xmlns:a16="http://schemas.microsoft.com/office/drawing/2014/main" id="{7A83653F-1E2D-CEC7-E374-44694EA56EC3}"/>
              </a:ext>
            </a:extLst>
          </p:cNvPr>
          <p:cNvSpPr txBox="1"/>
          <p:nvPr userDrawn="1"/>
        </p:nvSpPr>
        <p:spPr>
          <a:xfrm>
            <a:off x="788988" y="4892882"/>
            <a:ext cx="2652712" cy="313932"/>
          </a:xfrm>
          <a:prstGeom prst="rect">
            <a:avLst/>
          </a:prstGeom>
        </p:spPr>
        <p:txBody>
          <a:bodyPr vert="horz" lIns="91440" tIns="45720" rIns="91440" bIns="45720" rtlCol="0">
            <a:noAutofit/>
          </a:bodyPr>
          <a:lstStyle>
            <a:lvl1pPr lvl="0" indent="0">
              <a:lnSpc>
                <a:spcPct val="90000"/>
              </a:lnSpc>
              <a:spcBef>
                <a:spcPts val="1000"/>
              </a:spcBef>
              <a:buFont typeface="Arial" panose="020B0604020202020204" pitchFamily="34" charset="0"/>
              <a:buNone/>
              <a:defRPr sz="1600">
                <a:solidFill>
                  <a:schemeClr val="accent5"/>
                </a:solidFill>
                <a:latin typeface="Barlow Black" panose="00000A00000000000000" pitchFamily="2" charset="0"/>
              </a:defRPr>
            </a:lvl1pPr>
            <a:lvl2pPr marL="685800" indent="-228600">
              <a:lnSpc>
                <a:spcPct val="90000"/>
              </a:lnSpc>
              <a:spcBef>
                <a:spcPts val="500"/>
              </a:spcBef>
              <a:buFont typeface="Arial" panose="020B0604020202020204" pitchFamily="34" charset="0"/>
              <a:buChar char="•"/>
              <a:defRPr sz="2000">
                <a:solidFill>
                  <a:schemeClr val="accent5">
                    <a:lumMod val="20000"/>
                    <a:lumOff val="80000"/>
                  </a:schemeClr>
                </a:solidFill>
                <a:latin typeface="Barlow" panose="00000500000000000000" pitchFamily="2" charset="0"/>
              </a:defRPr>
            </a:lvl2pPr>
            <a:lvl3pPr marL="1143000" indent="-228600">
              <a:lnSpc>
                <a:spcPct val="90000"/>
              </a:lnSpc>
              <a:spcBef>
                <a:spcPts val="500"/>
              </a:spcBef>
              <a:buFont typeface="Arial" panose="020B0604020202020204" pitchFamily="34" charset="0"/>
              <a:buChar char="•"/>
              <a:defRPr>
                <a:solidFill>
                  <a:schemeClr val="accent5">
                    <a:lumMod val="20000"/>
                    <a:lumOff val="80000"/>
                  </a:schemeClr>
                </a:solidFill>
                <a:latin typeface="Barlow" panose="00000500000000000000" pitchFamily="2" charset="0"/>
              </a:defRPr>
            </a:lvl3pPr>
            <a:lvl4pPr marL="1600200" indent="-228600">
              <a:lnSpc>
                <a:spcPct val="90000"/>
              </a:lnSpc>
              <a:spcBef>
                <a:spcPts val="500"/>
              </a:spcBef>
              <a:buFont typeface="Arial" panose="020B0604020202020204" pitchFamily="34" charset="0"/>
              <a:buChar char="•"/>
              <a:defRPr sz="1600">
                <a:solidFill>
                  <a:schemeClr val="accent5">
                    <a:lumMod val="20000"/>
                    <a:lumOff val="80000"/>
                  </a:schemeClr>
                </a:solidFill>
                <a:latin typeface="Barlow" panose="00000500000000000000" pitchFamily="2" charset="0"/>
              </a:defRPr>
            </a:lvl4pPr>
            <a:lvl5pPr marL="2057400" indent="-228600">
              <a:lnSpc>
                <a:spcPct val="90000"/>
              </a:lnSpc>
              <a:spcBef>
                <a:spcPts val="500"/>
              </a:spcBef>
              <a:buFont typeface="Arial" panose="020B0604020202020204" pitchFamily="34" charset="0"/>
              <a:buChar char="•"/>
              <a:defRPr sz="1600">
                <a:solidFill>
                  <a:schemeClr val="accent5">
                    <a:lumMod val="20000"/>
                    <a:lumOff val="80000"/>
                  </a:schemeClr>
                </a:solidFill>
                <a:latin typeface="Barlow" panose="00000500000000000000" pitchFamily="2" charset="0"/>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lvl="0"/>
            <a:r>
              <a:rPr lang="fr-FR" dirty="0">
                <a:solidFill>
                  <a:schemeClr val="accent1"/>
                </a:solidFill>
              </a:rPr>
              <a:t>Les résultats</a:t>
            </a:r>
          </a:p>
        </p:txBody>
      </p:sp>
    </p:spTree>
    <p:extLst>
      <p:ext uri="{BB962C8B-B14F-4D97-AF65-F5344CB8AC3E}">
        <p14:creationId xmlns:p14="http://schemas.microsoft.com/office/powerpoint/2010/main" val="30795351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tête section 2">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23EEBE8-7EA5-181E-B2DB-B42DECF44424}"/>
              </a:ext>
            </a:extLst>
          </p:cNvPr>
          <p:cNvSpPr>
            <a:spLocks noGrp="1"/>
          </p:cNvSpPr>
          <p:nvPr>
            <p:ph type="ctrTitle"/>
          </p:nvPr>
        </p:nvSpPr>
        <p:spPr>
          <a:xfrm>
            <a:off x="4377908" y="650875"/>
            <a:ext cx="7509291" cy="1531937"/>
          </a:xfrm>
        </p:spPr>
        <p:txBody>
          <a:bodyPr anchor="b">
            <a:normAutofit/>
          </a:bodyPr>
          <a:lstStyle>
            <a:lvl1pPr algn="l">
              <a:defRPr sz="4000" b="1"/>
            </a:lvl1pPr>
          </a:lstStyle>
          <a:p>
            <a:r>
              <a:rPr lang="fr-FR" dirty="0"/>
              <a:t>Modifiez le style du titre</a:t>
            </a:r>
          </a:p>
        </p:txBody>
      </p:sp>
      <p:sp>
        <p:nvSpPr>
          <p:cNvPr id="3" name="Sous-titre 2">
            <a:extLst>
              <a:ext uri="{FF2B5EF4-FFF2-40B4-BE49-F238E27FC236}">
                <a16:creationId xmlns:a16="http://schemas.microsoft.com/office/drawing/2014/main" id="{26B366FD-010E-4E46-54D4-0A26A57BE3D2}"/>
              </a:ext>
            </a:extLst>
          </p:cNvPr>
          <p:cNvSpPr>
            <a:spLocks noGrp="1"/>
          </p:cNvSpPr>
          <p:nvPr>
            <p:ph type="subTitle" idx="1"/>
          </p:nvPr>
        </p:nvSpPr>
        <p:spPr>
          <a:xfrm>
            <a:off x="4377909" y="2332036"/>
            <a:ext cx="7509291" cy="3969175"/>
          </a:xfrm>
        </p:spPr>
        <p:txBody>
          <a:bodyPr>
            <a:normAutofit/>
          </a:bodyPr>
          <a:lstStyle>
            <a:lvl1pPr marL="342900" indent="-342900" algn="l">
              <a:buFont typeface="Arial" panose="020B0604020202020204" pitchFamily="34" charset="0"/>
              <a:buChar char="•"/>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dirty="0"/>
              <a:t>Modifiez le style des sous-titres du masque</a:t>
            </a:r>
          </a:p>
        </p:txBody>
      </p:sp>
      <p:pic>
        <p:nvPicPr>
          <p:cNvPr id="14" name="Image 13">
            <a:extLst>
              <a:ext uri="{FF2B5EF4-FFF2-40B4-BE49-F238E27FC236}">
                <a16:creationId xmlns:a16="http://schemas.microsoft.com/office/drawing/2014/main" id="{1A302BC9-7810-6356-4BA8-70AD1B9E3B14}"/>
              </a:ext>
            </a:extLst>
          </p:cNvPr>
          <p:cNvPicPr>
            <a:picLocks noChangeAspect="1"/>
          </p:cNvPicPr>
          <p:nvPr userDrawn="1"/>
        </p:nvPicPr>
        <p:blipFill>
          <a:blip r:embed="rId2">
            <a:duotone>
              <a:prstClr val="black"/>
              <a:schemeClr val="accent5">
                <a:tint val="45000"/>
                <a:satMod val="400000"/>
              </a:schemeClr>
            </a:duotone>
          </a:blip>
          <a:stretch>
            <a:fillRect/>
          </a:stretch>
        </p:blipFill>
        <p:spPr>
          <a:xfrm>
            <a:off x="11512365" y="6301212"/>
            <a:ext cx="374834" cy="475399"/>
          </a:xfrm>
          <a:prstGeom prst="rect">
            <a:avLst/>
          </a:prstGeom>
        </p:spPr>
      </p:pic>
      <p:sp>
        <p:nvSpPr>
          <p:cNvPr id="19" name="ZoneTexte 18">
            <a:extLst>
              <a:ext uri="{FF2B5EF4-FFF2-40B4-BE49-F238E27FC236}">
                <a16:creationId xmlns:a16="http://schemas.microsoft.com/office/drawing/2014/main" id="{BE625E3B-0104-4027-D0CF-0BBC92DE7DC1}"/>
              </a:ext>
            </a:extLst>
          </p:cNvPr>
          <p:cNvSpPr txBox="1"/>
          <p:nvPr userDrawn="1"/>
        </p:nvSpPr>
        <p:spPr>
          <a:xfrm>
            <a:off x="9081890" y="6369634"/>
            <a:ext cx="2430474" cy="338554"/>
          </a:xfrm>
          <a:prstGeom prst="rect">
            <a:avLst/>
          </a:prstGeom>
          <a:noFill/>
        </p:spPr>
        <p:txBody>
          <a:bodyPr wrap="none" rtlCol="0">
            <a:spAutoFit/>
          </a:bodyPr>
          <a:lstStyle/>
          <a:p>
            <a:r>
              <a:rPr lang="fr-FR" sz="1600" dirty="0">
                <a:solidFill>
                  <a:schemeClr val="tx1"/>
                </a:solidFill>
                <a:latin typeface="Barlow" panose="00000500000000000000" pitchFamily="2" charset="0"/>
              </a:rPr>
              <a:t>www.quadratic-labs.com</a:t>
            </a:r>
          </a:p>
        </p:txBody>
      </p:sp>
      <p:pic>
        <p:nvPicPr>
          <p:cNvPr id="5" name="Image 4">
            <a:extLst>
              <a:ext uri="{FF2B5EF4-FFF2-40B4-BE49-F238E27FC236}">
                <a16:creationId xmlns:a16="http://schemas.microsoft.com/office/drawing/2014/main" id="{3A03DD93-1E3E-EACC-7DD4-AF5196B260E5}"/>
              </a:ext>
            </a:extLst>
          </p:cNvPr>
          <p:cNvPicPr>
            <a:picLocks noChangeAspect="1"/>
          </p:cNvPicPr>
          <p:nvPr userDrawn="1"/>
        </p:nvPicPr>
        <p:blipFill>
          <a:blip r:embed="rId3">
            <a:duotone>
              <a:prstClr val="black"/>
              <a:schemeClr val="accent5">
                <a:tint val="45000"/>
                <a:satMod val="400000"/>
              </a:schemeClr>
            </a:duotone>
          </a:blip>
          <a:stretch>
            <a:fillRect/>
          </a:stretch>
        </p:blipFill>
        <p:spPr>
          <a:xfrm>
            <a:off x="749301" y="650875"/>
            <a:ext cx="3290358" cy="4377907"/>
          </a:xfrm>
          <a:prstGeom prst="rect">
            <a:avLst/>
          </a:prstGeom>
        </p:spPr>
      </p:pic>
    </p:spTree>
    <p:extLst>
      <p:ext uri="{BB962C8B-B14F-4D97-AF65-F5344CB8AC3E}">
        <p14:creationId xmlns:p14="http://schemas.microsoft.com/office/powerpoint/2010/main" val="240602253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re 3">
    <p:spTree>
      <p:nvGrpSpPr>
        <p:cNvPr id="1" name=""/>
        <p:cNvGrpSpPr/>
        <p:nvPr/>
      </p:nvGrpSpPr>
      <p:grpSpPr>
        <a:xfrm>
          <a:off x="0" y="0"/>
          <a:ext cx="0" cy="0"/>
          <a:chOff x="0" y="0"/>
          <a:chExt cx="0" cy="0"/>
        </a:xfrm>
      </p:grpSpPr>
      <p:pic>
        <p:nvPicPr>
          <p:cNvPr id="11" name="Image 10">
            <a:extLst>
              <a:ext uri="{FF2B5EF4-FFF2-40B4-BE49-F238E27FC236}">
                <a16:creationId xmlns:a16="http://schemas.microsoft.com/office/drawing/2014/main" id="{D397D66B-9911-5E07-B7C0-4F5898FE5ABB}"/>
              </a:ext>
            </a:extLst>
          </p:cNvPr>
          <p:cNvPicPr>
            <a:picLocks noChangeAspect="1"/>
          </p:cNvPicPr>
          <p:nvPr userDrawn="1"/>
        </p:nvPicPr>
        <p:blipFill>
          <a:blip r:embed="rId2">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4792853" y="1620831"/>
            <a:ext cx="2606294" cy="3227324"/>
          </a:xfrm>
          <a:prstGeom prst="rect">
            <a:avLst/>
          </a:prstGeom>
        </p:spPr>
      </p:pic>
      <p:sp>
        <p:nvSpPr>
          <p:cNvPr id="12" name="ZoneTexte 11">
            <a:extLst>
              <a:ext uri="{FF2B5EF4-FFF2-40B4-BE49-F238E27FC236}">
                <a16:creationId xmlns:a16="http://schemas.microsoft.com/office/drawing/2014/main" id="{99FE2B1E-4523-DBB5-EE33-00AD5FF8460F}"/>
              </a:ext>
            </a:extLst>
          </p:cNvPr>
          <p:cNvSpPr txBox="1"/>
          <p:nvPr userDrawn="1"/>
        </p:nvSpPr>
        <p:spPr>
          <a:xfrm>
            <a:off x="4604244" y="6369634"/>
            <a:ext cx="2983510" cy="400110"/>
          </a:xfrm>
          <a:prstGeom prst="rect">
            <a:avLst/>
          </a:prstGeom>
          <a:noFill/>
        </p:spPr>
        <p:txBody>
          <a:bodyPr wrap="none" rtlCol="0">
            <a:spAutoFit/>
          </a:bodyPr>
          <a:lstStyle/>
          <a:p>
            <a:pPr algn="ctr"/>
            <a:r>
              <a:rPr lang="fr-FR" sz="2000" dirty="0">
                <a:solidFill>
                  <a:schemeClr val="tx1"/>
                </a:solidFill>
                <a:latin typeface="Barlow" panose="00000500000000000000" pitchFamily="2" charset="0"/>
              </a:rPr>
              <a:t>www.quadratic-labs.com</a:t>
            </a:r>
          </a:p>
        </p:txBody>
      </p:sp>
    </p:spTree>
    <p:extLst>
      <p:ext uri="{BB962C8B-B14F-4D97-AF65-F5344CB8AC3E}">
        <p14:creationId xmlns:p14="http://schemas.microsoft.com/office/powerpoint/2010/main" val="410246949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en tête section 1">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23EEBE8-7EA5-181E-B2DB-B42DECF44424}"/>
              </a:ext>
            </a:extLst>
          </p:cNvPr>
          <p:cNvSpPr>
            <a:spLocks noGrp="1"/>
          </p:cNvSpPr>
          <p:nvPr>
            <p:ph type="ctrTitle"/>
          </p:nvPr>
        </p:nvSpPr>
        <p:spPr>
          <a:xfrm>
            <a:off x="4377908" y="650875"/>
            <a:ext cx="7509291" cy="1531937"/>
          </a:xfrm>
        </p:spPr>
        <p:txBody>
          <a:bodyPr anchor="b">
            <a:normAutofit/>
          </a:bodyPr>
          <a:lstStyle>
            <a:lvl1pPr algn="l">
              <a:defRPr sz="4000" b="1"/>
            </a:lvl1pPr>
          </a:lstStyle>
          <a:p>
            <a:r>
              <a:rPr lang="fr-FR" dirty="0"/>
              <a:t>Modifiez le style du titre</a:t>
            </a:r>
          </a:p>
        </p:txBody>
      </p:sp>
      <p:sp>
        <p:nvSpPr>
          <p:cNvPr id="3" name="Sous-titre 2">
            <a:extLst>
              <a:ext uri="{FF2B5EF4-FFF2-40B4-BE49-F238E27FC236}">
                <a16:creationId xmlns:a16="http://schemas.microsoft.com/office/drawing/2014/main" id="{26B366FD-010E-4E46-54D4-0A26A57BE3D2}"/>
              </a:ext>
            </a:extLst>
          </p:cNvPr>
          <p:cNvSpPr>
            <a:spLocks noGrp="1"/>
          </p:cNvSpPr>
          <p:nvPr>
            <p:ph type="subTitle" idx="1"/>
          </p:nvPr>
        </p:nvSpPr>
        <p:spPr>
          <a:xfrm>
            <a:off x="4377909" y="2332036"/>
            <a:ext cx="7509291" cy="3969175"/>
          </a:xfrm>
        </p:spPr>
        <p:txBody>
          <a:bodyPr>
            <a:normAutofit/>
          </a:bodyPr>
          <a:lstStyle>
            <a:lvl1pPr marL="342900" indent="-342900" algn="l">
              <a:buFont typeface="Arial" panose="020B0604020202020204" pitchFamily="34" charset="0"/>
              <a:buChar char="•"/>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dirty="0"/>
              <a:t>Modifiez le style des sous-titres du masque</a:t>
            </a:r>
          </a:p>
        </p:txBody>
      </p:sp>
      <p:pic>
        <p:nvPicPr>
          <p:cNvPr id="7" name="Image 6">
            <a:extLst>
              <a:ext uri="{FF2B5EF4-FFF2-40B4-BE49-F238E27FC236}">
                <a16:creationId xmlns:a16="http://schemas.microsoft.com/office/drawing/2014/main" id="{21A505E3-CAC3-9D14-2310-3B9E5E5DE7F5}"/>
              </a:ext>
            </a:extLst>
          </p:cNvPr>
          <p:cNvPicPr>
            <a:picLocks noChangeAspect="1"/>
          </p:cNvPicPr>
          <p:nvPr userDrawn="1"/>
        </p:nvPicPr>
        <p:blipFill>
          <a:blip r:embed="rId2">
            <a:duotone>
              <a:prstClr val="black"/>
              <a:schemeClr val="accent2">
                <a:tint val="45000"/>
                <a:satMod val="400000"/>
              </a:schemeClr>
            </a:duotone>
          </a:blip>
          <a:stretch>
            <a:fillRect/>
          </a:stretch>
        </p:blipFill>
        <p:spPr>
          <a:xfrm>
            <a:off x="0" y="650874"/>
            <a:ext cx="4377908" cy="4377908"/>
          </a:xfrm>
          <a:prstGeom prst="rect">
            <a:avLst/>
          </a:prstGeom>
        </p:spPr>
      </p:pic>
      <p:pic>
        <p:nvPicPr>
          <p:cNvPr id="14" name="Image 13">
            <a:extLst>
              <a:ext uri="{FF2B5EF4-FFF2-40B4-BE49-F238E27FC236}">
                <a16:creationId xmlns:a16="http://schemas.microsoft.com/office/drawing/2014/main" id="{1A302BC9-7810-6356-4BA8-70AD1B9E3B14}"/>
              </a:ext>
            </a:extLst>
          </p:cNvPr>
          <p:cNvPicPr>
            <a:picLocks noChangeAspect="1"/>
          </p:cNvPicPr>
          <p:nvPr userDrawn="1"/>
        </p:nvPicPr>
        <p:blipFill>
          <a:blip r:embed="rId3">
            <a:duotone>
              <a:prstClr val="black"/>
              <a:schemeClr val="accent2">
                <a:tint val="45000"/>
                <a:satMod val="400000"/>
              </a:schemeClr>
            </a:duotone>
          </a:blip>
          <a:stretch>
            <a:fillRect/>
          </a:stretch>
        </p:blipFill>
        <p:spPr>
          <a:xfrm>
            <a:off x="11512365" y="6301212"/>
            <a:ext cx="374834" cy="475399"/>
          </a:xfrm>
          <a:prstGeom prst="rect">
            <a:avLst/>
          </a:prstGeom>
        </p:spPr>
      </p:pic>
      <p:sp>
        <p:nvSpPr>
          <p:cNvPr id="19" name="ZoneTexte 18">
            <a:extLst>
              <a:ext uri="{FF2B5EF4-FFF2-40B4-BE49-F238E27FC236}">
                <a16:creationId xmlns:a16="http://schemas.microsoft.com/office/drawing/2014/main" id="{BE625E3B-0104-4027-D0CF-0BBC92DE7DC1}"/>
              </a:ext>
            </a:extLst>
          </p:cNvPr>
          <p:cNvSpPr txBox="1"/>
          <p:nvPr userDrawn="1"/>
        </p:nvSpPr>
        <p:spPr>
          <a:xfrm>
            <a:off x="9081890" y="6369634"/>
            <a:ext cx="2430474" cy="338554"/>
          </a:xfrm>
          <a:prstGeom prst="rect">
            <a:avLst/>
          </a:prstGeom>
          <a:noFill/>
        </p:spPr>
        <p:txBody>
          <a:bodyPr wrap="none" rtlCol="0">
            <a:spAutoFit/>
          </a:bodyPr>
          <a:lstStyle/>
          <a:p>
            <a:r>
              <a:rPr lang="fr-FR" sz="1600" dirty="0">
                <a:solidFill>
                  <a:schemeClr val="tx1"/>
                </a:solidFill>
                <a:latin typeface="Barlow" panose="00000500000000000000" pitchFamily="2" charset="0"/>
              </a:rPr>
              <a:t>www.quadratic-labs.com</a:t>
            </a:r>
          </a:p>
        </p:txBody>
      </p:sp>
    </p:spTree>
    <p:extLst>
      <p:ext uri="{BB962C8B-B14F-4D97-AF65-F5344CB8AC3E}">
        <p14:creationId xmlns:p14="http://schemas.microsoft.com/office/powerpoint/2010/main" val="159322520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en-tête section 2">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23EEBE8-7EA5-181E-B2DB-B42DECF44424}"/>
              </a:ext>
            </a:extLst>
          </p:cNvPr>
          <p:cNvSpPr>
            <a:spLocks noGrp="1"/>
          </p:cNvSpPr>
          <p:nvPr>
            <p:ph type="ctrTitle"/>
          </p:nvPr>
        </p:nvSpPr>
        <p:spPr>
          <a:xfrm>
            <a:off x="4377908" y="650875"/>
            <a:ext cx="7509291" cy="1531937"/>
          </a:xfrm>
        </p:spPr>
        <p:txBody>
          <a:bodyPr anchor="b">
            <a:normAutofit/>
          </a:bodyPr>
          <a:lstStyle>
            <a:lvl1pPr algn="l">
              <a:defRPr sz="4000" b="1"/>
            </a:lvl1pPr>
          </a:lstStyle>
          <a:p>
            <a:r>
              <a:rPr lang="fr-FR" dirty="0"/>
              <a:t>Modifiez le style du titre</a:t>
            </a:r>
          </a:p>
        </p:txBody>
      </p:sp>
      <p:sp>
        <p:nvSpPr>
          <p:cNvPr id="3" name="Sous-titre 2">
            <a:extLst>
              <a:ext uri="{FF2B5EF4-FFF2-40B4-BE49-F238E27FC236}">
                <a16:creationId xmlns:a16="http://schemas.microsoft.com/office/drawing/2014/main" id="{26B366FD-010E-4E46-54D4-0A26A57BE3D2}"/>
              </a:ext>
            </a:extLst>
          </p:cNvPr>
          <p:cNvSpPr>
            <a:spLocks noGrp="1"/>
          </p:cNvSpPr>
          <p:nvPr>
            <p:ph type="subTitle" idx="1"/>
          </p:nvPr>
        </p:nvSpPr>
        <p:spPr>
          <a:xfrm>
            <a:off x="4377909" y="2332036"/>
            <a:ext cx="7509291" cy="3969175"/>
          </a:xfrm>
        </p:spPr>
        <p:txBody>
          <a:bodyPr>
            <a:normAutofit/>
          </a:bodyPr>
          <a:lstStyle>
            <a:lvl1pPr marL="342900" indent="-342900" algn="l">
              <a:buFont typeface="Arial" panose="020B0604020202020204" pitchFamily="34" charset="0"/>
              <a:buChar char="•"/>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dirty="0"/>
              <a:t>Modifiez le style des sous-titres du masque</a:t>
            </a:r>
          </a:p>
        </p:txBody>
      </p:sp>
      <p:pic>
        <p:nvPicPr>
          <p:cNvPr id="14" name="Image 13">
            <a:extLst>
              <a:ext uri="{FF2B5EF4-FFF2-40B4-BE49-F238E27FC236}">
                <a16:creationId xmlns:a16="http://schemas.microsoft.com/office/drawing/2014/main" id="{1A302BC9-7810-6356-4BA8-70AD1B9E3B14}"/>
              </a:ext>
            </a:extLst>
          </p:cNvPr>
          <p:cNvPicPr>
            <a:picLocks noChangeAspect="1"/>
          </p:cNvPicPr>
          <p:nvPr userDrawn="1"/>
        </p:nvPicPr>
        <p:blipFill>
          <a:blip r:embed="rId2">
            <a:duotone>
              <a:prstClr val="black"/>
              <a:schemeClr val="accent2">
                <a:tint val="45000"/>
                <a:satMod val="400000"/>
              </a:schemeClr>
            </a:duotone>
          </a:blip>
          <a:stretch>
            <a:fillRect/>
          </a:stretch>
        </p:blipFill>
        <p:spPr>
          <a:xfrm>
            <a:off x="11512365" y="6301212"/>
            <a:ext cx="374834" cy="475399"/>
          </a:xfrm>
          <a:prstGeom prst="rect">
            <a:avLst/>
          </a:prstGeom>
        </p:spPr>
      </p:pic>
      <p:sp>
        <p:nvSpPr>
          <p:cNvPr id="19" name="ZoneTexte 18">
            <a:extLst>
              <a:ext uri="{FF2B5EF4-FFF2-40B4-BE49-F238E27FC236}">
                <a16:creationId xmlns:a16="http://schemas.microsoft.com/office/drawing/2014/main" id="{BE625E3B-0104-4027-D0CF-0BBC92DE7DC1}"/>
              </a:ext>
            </a:extLst>
          </p:cNvPr>
          <p:cNvSpPr txBox="1"/>
          <p:nvPr userDrawn="1"/>
        </p:nvSpPr>
        <p:spPr>
          <a:xfrm>
            <a:off x="9081890" y="6369634"/>
            <a:ext cx="2430474" cy="338554"/>
          </a:xfrm>
          <a:prstGeom prst="rect">
            <a:avLst/>
          </a:prstGeom>
          <a:noFill/>
        </p:spPr>
        <p:txBody>
          <a:bodyPr wrap="none" rtlCol="0">
            <a:spAutoFit/>
          </a:bodyPr>
          <a:lstStyle/>
          <a:p>
            <a:r>
              <a:rPr lang="fr-FR" sz="1600" dirty="0">
                <a:solidFill>
                  <a:schemeClr val="tx1"/>
                </a:solidFill>
                <a:latin typeface="Barlow" panose="00000500000000000000" pitchFamily="2" charset="0"/>
              </a:rPr>
              <a:t>www.quadratic-labs.com</a:t>
            </a:r>
          </a:p>
        </p:txBody>
      </p:sp>
      <p:pic>
        <p:nvPicPr>
          <p:cNvPr id="5" name="Image 4">
            <a:extLst>
              <a:ext uri="{FF2B5EF4-FFF2-40B4-BE49-F238E27FC236}">
                <a16:creationId xmlns:a16="http://schemas.microsoft.com/office/drawing/2014/main" id="{3A03DD93-1E3E-EACC-7DD4-AF5196B260E5}"/>
              </a:ext>
            </a:extLst>
          </p:cNvPr>
          <p:cNvPicPr>
            <a:picLocks noChangeAspect="1"/>
          </p:cNvPicPr>
          <p:nvPr userDrawn="1"/>
        </p:nvPicPr>
        <p:blipFill>
          <a:blip r:embed="rId3">
            <a:duotone>
              <a:prstClr val="black"/>
              <a:schemeClr val="accent2">
                <a:tint val="45000"/>
                <a:satMod val="400000"/>
              </a:schemeClr>
            </a:duotone>
          </a:blip>
          <a:stretch>
            <a:fillRect/>
          </a:stretch>
        </p:blipFill>
        <p:spPr>
          <a:xfrm>
            <a:off x="749301" y="650875"/>
            <a:ext cx="3290358" cy="4377907"/>
          </a:xfrm>
          <a:prstGeom prst="rect">
            <a:avLst/>
          </a:prstGeom>
        </p:spPr>
      </p:pic>
    </p:spTree>
    <p:extLst>
      <p:ext uri="{BB962C8B-B14F-4D97-AF65-F5344CB8AC3E}">
        <p14:creationId xmlns:p14="http://schemas.microsoft.com/office/powerpoint/2010/main" val="68485719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en-tête section 3">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23EEBE8-7EA5-181E-B2DB-B42DECF44424}"/>
              </a:ext>
            </a:extLst>
          </p:cNvPr>
          <p:cNvSpPr>
            <a:spLocks noGrp="1"/>
          </p:cNvSpPr>
          <p:nvPr>
            <p:ph type="ctrTitle"/>
          </p:nvPr>
        </p:nvSpPr>
        <p:spPr>
          <a:xfrm>
            <a:off x="4377908" y="650875"/>
            <a:ext cx="7509291" cy="1531937"/>
          </a:xfrm>
        </p:spPr>
        <p:txBody>
          <a:bodyPr anchor="b">
            <a:normAutofit/>
          </a:bodyPr>
          <a:lstStyle>
            <a:lvl1pPr algn="l">
              <a:defRPr sz="4000" b="1"/>
            </a:lvl1pPr>
          </a:lstStyle>
          <a:p>
            <a:r>
              <a:rPr lang="fr-FR" dirty="0"/>
              <a:t>Modifiez le style du titre</a:t>
            </a:r>
          </a:p>
        </p:txBody>
      </p:sp>
      <p:sp>
        <p:nvSpPr>
          <p:cNvPr id="3" name="Sous-titre 2">
            <a:extLst>
              <a:ext uri="{FF2B5EF4-FFF2-40B4-BE49-F238E27FC236}">
                <a16:creationId xmlns:a16="http://schemas.microsoft.com/office/drawing/2014/main" id="{26B366FD-010E-4E46-54D4-0A26A57BE3D2}"/>
              </a:ext>
            </a:extLst>
          </p:cNvPr>
          <p:cNvSpPr>
            <a:spLocks noGrp="1"/>
          </p:cNvSpPr>
          <p:nvPr>
            <p:ph type="subTitle" idx="1"/>
          </p:nvPr>
        </p:nvSpPr>
        <p:spPr>
          <a:xfrm>
            <a:off x="4377909" y="2332036"/>
            <a:ext cx="7509291" cy="3969175"/>
          </a:xfrm>
        </p:spPr>
        <p:txBody>
          <a:bodyPr>
            <a:normAutofit/>
          </a:bodyPr>
          <a:lstStyle>
            <a:lvl1pPr marL="342900" indent="-342900" algn="l">
              <a:buFont typeface="Arial" panose="020B0604020202020204" pitchFamily="34" charset="0"/>
              <a:buChar char="•"/>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dirty="0"/>
              <a:t>Modifiez le style des sous-titres du masque</a:t>
            </a:r>
          </a:p>
        </p:txBody>
      </p:sp>
      <p:sp>
        <p:nvSpPr>
          <p:cNvPr id="19" name="ZoneTexte 18">
            <a:extLst>
              <a:ext uri="{FF2B5EF4-FFF2-40B4-BE49-F238E27FC236}">
                <a16:creationId xmlns:a16="http://schemas.microsoft.com/office/drawing/2014/main" id="{BE625E3B-0104-4027-D0CF-0BBC92DE7DC1}"/>
              </a:ext>
            </a:extLst>
          </p:cNvPr>
          <p:cNvSpPr txBox="1"/>
          <p:nvPr userDrawn="1"/>
        </p:nvSpPr>
        <p:spPr>
          <a:xfrm>
            <a:off x="9456725" y="6369634"/>
            <a:ext cx="2430474" cy="338554"/>
          </a:xfrm>
          <a:prstGeom prst="rect">
            <a:avLst/>
          </a:prstGeom>
          <a:noFill/>
        </p:spPr>
        <p:txBody>
          <a:bodyPr wrap="none" rtlCol="0">
            <a:spAutoFit/>
          </a:bodyPr>
          <a:lstStyle/>
          <a:p>
            <a:r>
              <a:rPr lang="fr-FR" sz="1600" dirty="0">
                <a:solidFill>
                  <a:schemeClr val="tx1"/>
                </a:solidFill>
                <a:latin typeface="Barlow" panose="00000500000000000000" pitchFamily="2" charset="0"/>
              </a:rPr>
              <a:t>www.quadratic-labs.com</a:t>
            </a:r>
          </a:p>
        </p:txBody>
      </p:sp>
      <p:pic>
        <p:nvPicPr>
          <p:cNvPr id="6" name="Image 5">
            <a:extLst>
              <a:ext uri="{FF2B5EF4-FFF2-40B4-BE49-F238E27FC236}">
                <a16:creationId xmlns:a16="http://schemas.microsoft.com/office/drawing/2014/main" id="{C98FA8A2-46EA-C4B5-2ED9-00FB69314174}"/>
              </a:ext>
            </a:extLst>
          </p:cNvPr>
          <p:cNvPicPr>
            <a:picLocks noChangeAspect="1"/>
          </p:cNvPicPr>
          <p:nvPr userDrawn="1"/>
        </p:nvPicPr>
        <p:blipFill>
          <a:blip r:embed="rId2">
            <a:duotone>
              <a:prstClr val="black"/>
              <a:schemeClr val="accent2">
                <a:tint val="45000"/>
                <a:satMod val="400000"/>
              </a:schemeClr>
            </a:duotone>
            <a:extLst>
              <a:ext uri="{28A0092B-C50C-407E-A947-70E740481C1C}">
                <a14:useLocalDpi xmlns:a14="http://schemas.microsoft.com/office/drawing/2010/main" val="0"/>
              </a:ext>
            </a:extLst>
          </a:blip>
          <a:stretch>
            <a:fillRect/>
          </a:stretch>
        </p:blipFill>
        <p:spPr>
          <a:xfrm>
            <a:off x="411051" y="612461"/>
            <a:ext cx="3538649" cy="4381842"/>
          </a:xfrm>
          <a:prstGeom prst="rect">
            <a:avLst/>
          </a:prstGeom>
        </p:spPr>
      </p:pic>
    </p:spTree>
    <p:extLst>
      <p:ext uri="{BB962C8B-B14F-4D97-AF65-F5344CB8AC3E}">
        <p14:creationId xmlns:p14="http://schemas.microsoft.com/office/powerpoint/2010/main" val="158178785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re seul">
    <p:spTree>
      <p:nvGrpSpPr>
        <p:cNvPr id="1" name=""/>
        <p:cNvGrpSpPr/>
        <p:nvPr/>
      </p:nvGrpSpPr>
      <p:grpSpPr>
        <a:xfrm>
          <a:off x="0" y="0"/>
          <a:ext cx="0" cy="0"/>
          <a:chOff x="0" y="0"/>
          <a:chExt cx="0" cy="0"/>
        </a:xfrm>
      </p:grpSpPr>
      <p:sp>
        <p:nvSpPr>
          <p:cNvPr id="3" name="Espace réservé de la date 2">
            <a:extLst>
              <a:ext uri="{FF2B5EF4-FFF2-40B4-BE49-F238E27FC236}">
                <a16:creationId xmlns:a16="http://schemas.microsoft.com/office/drawing/2014/main" id="{0CF8611A-EB0B-FEE6-8172-5A79C4C39137}"/>
              </a:ext>
            </a:extLst>
          </p:cNvPr>
          <p:cNvSpPr>
            <a:spLocks noGrp="1"/>
          </p:cNvSpPr>
          <p:nvPr>
            <p:ph type="dt" sz="half" idx="10"/>
          </p:nvPr>
        </p:nvSpPr>
        <p:spPr>
          <a:xfrm>
            <a:off x="237055" y="6356350"/>
            <a:ext cx="2743200" cy="365125"/>
          </a:xfrm>
        </p:spPr>
        <p:txBody>
          <a:bodyPr/>
          <a:lstStyle/>
          <a:p>
            <a:fld id="{8F3230D4-045D-4F5F-B7DD-867668423751}" type="datetime1">
              <a:rPr lang="fr-FR" smtClean="0"/>
              <a:t>09/01/2024</a:t>
            </a:fld>
            <a:endParaRPr lang="fr-FR"/>
          </a:p>
        </p:txBody>
      </p:sp>
      <p:sp>
        <p:nvSpPr>
          <p:cNvPr id="4" name="Espace réservé du pied de page 3">
            <a:extLst>
              <a:ext uri="{FF2B5EF4-FFF2-40B4-BE49-F238E27FC236}">
                <a16:creationId xmlns:a16="http://schemas.microsoft.com/office/drawing/2014/main" id="{ABF8FD81-54F0-950A-6EE9-9FCD7661AF7D}"/>
              </a:ext>
            </a:extLst>
          </p:cNvPr>
          <p:cNvSpPr>
            <a:spLocks noGrp="1"/>
          </p:cNvSpPr>
          <p:nvPr>
            <p:ph type="ftr" sz="quarter" idx="11"/>
          </p:nvPr>
        </p:nvSpPr>
        <p:spPr/>
        <p:txBody>
          <a:bodyPr/>
          <a:lstStyle/>
          <a:p>
            <a:r>
              <a:rPr lang="fr-FR"/>
              <a:t>Pied de page (copyright, rappel du titre, etc.)</a:t>
            </a:r>
          </a:p>
        </p:txBody>
      </p:sp>
      <p:sp>
        <p:nvSpPr>
          <p:cNvPr id="5" name="Espace réservé du numéro de diapositive 4">
            <a:extLst>
              <a:ext uri="{FF2B5EF4-FFF2-40B4-BE49-F238E27FC236}">
                <a16:creationId xmlns:a16="http://schemas.microsoft.com/office/drawing/2014/main" id="{F51BF664-0B27-AD16-6F9F-87F6D486BA87}"/>
              </a:ext>
            </a:extLst>
          </p:cNvPr>
          <p:cNvSpPr>
            <a:spLocks noGrp="1"/>
          </p:cNvSpPr>
          <p:nvPr>
            <p:ph type="sldNum" sz="quarter" idx="12"/>
          </p:nvPr>
        </p:nvSpPr>
        <p:spPr>
          <a:xfrm>
            <a:off x="9187498" y="6356350"/>
            <a:ext cx="2743200" cy="365125"/>
          </a:xfrm>
        </p:spPr>
        <p:txBody>
          <a:bodyPr/>
          <a:lstStyle/>
          <a:p>
            <a:fld id="{41DD7FD0-8CCF-4985-AE30-D6D48D0A42D3}" type="slidenum">
              <a:rPr lang="fr-FR" smtClean="0"/>
              <a:pPr/>
              <a:t>‹N°›</a:t>
            </a:fld>
            <a:endParaRPr lang="fr-FR"/>
          </a:p>
        </p:txBody>
      </p:sp>
      <p:sp>
        <p:nvSpPr>
          <p:cNvPr id="6" name="Titre 1">
            <a:extLst>
              <a:ext uri="{FF2B5EF4-FFF2-40B4-BE49-F238E27FC236}">
                <a16:creationId xmlns:a16="http://schemas.microsoft.com/office/drawing/2014/main" id="{A17A96FD-7266-E854-B78E-D25EC36A42EC}"/>
              </a:ext>
            </a:extLst>
          </p:cNvPr>
          <p:cNvSpPr>
            <a:spLocks noGrp="1"/>
          </p:cNvSpPr>
          <p:nvPr>
            <p:ph type="title"/>
          </p:nvPr>
        </p:nvSpPr>
        <p:spPr>
          <a:xfrm>
            <a:off x="1063256" y="226902"/>
            <a:ext cx="10867442" cy="623702"/>
          </a:xfrm>
        </p:spPr>
        <p:txBody>
          <a:bodyPr/>
          <a:lstStyle/>
          <a:p>
            <a:r>
              <a:rPr lang="fr-FR" dirty="0"/>
              <a:t>Modifiez le style du titre</a:t>
            </a:r>
          </a:p>
        </p:txBody>
      </p:sp>
      <p:pic>
        <p:nvPicPr>
          <p:cNvPr id="10" name="Image 9">
            <a:extLst>
              <a:ext uri="{FF2B5EF4-FFF2-40B4-BE49-F238E27FC236}">
                <a16:creationId xmlns:a16="http://schemas.microsoft.com/office/drawing/2014/main" id="{3BA08614-19D5-F1B6-C9B4-41AE0ECDD296}"/>
              </a:ext>
            </a:extLst>
          </p:cNvPr>
          <p:cNvPicPr>
            <a:picLocks noChangeAspect="1"/>
          </p:cNvPicPr>
          <p:nvPr userDrawn="1"/>
        </p:nvPicPr>
        <p:blipFill>
          <a:blip r:embed="rId2">
            <a:duotone>
              <a:prstClr val="black"/>
              <a:schemeClr val="accent2">
                <a:tint val="45000"/>
                <a:satMod val="400000"/>
              </a:schemeClr>
            </a:duotone>
            <a:extLst>
              <a:ext uri="{28A0092B-C50C-407E-A947-70E740481C1C}">
                <a14:useLocalDpi xmlns:a14="http://schemas.microsoft.com/office/drawing/2010/main" val="0"/>
              </a:ext>
            </a:extLst>
          </a:blip>
          <a:stretch>
            <a:fillRect/>
          </a:stretch>
        </p:blipFill>
        <p:spPr>
          <a:xfrm>
            <a:off x="237055" y="318530"/>
            <a:ext cx="729721" cy="903600"/>
          </a:xfrm>
          <a:prstGeom prst="rect">
            <a:avLst/>
          </a:prstGeom>
        </p:spPr>
      </p:pic>
    </p:spTree>
    <p:extLst>
      <p:ext uri="{BB962C8B-B14F-4D97-AF65-F5344CB8AC3E}">
        <p14:creationId xmlns:p14="http://schemas.microsoft.com/office/powerpoint/2010/main" val="41634983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ontenu Standar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DA559487-FFAF-9004-049F-02454F246A57}"/>
              </a:ext>
            </a:extLst>
          </p:cNvPr>
          <p:cNvSpPr>
            <a:spLocks noGrp="1"/>
          </p:cNvSpPr>
          <p:nvPr>
            <p:ph idx="1"/>
          </p:nvPr>
        </p:nvSpPr>
        <p:spPr>
          <a:xfrm>
            <a:off x="261303" y="1531088"/>
            <a:ext cx="11669393" cy="4645875"/>
          </a:xfrm>
        </p:spPr>
        <p:txBody>
          <a:body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4" name="Espace réservé de la date 3">
            <a:extLst>
              <a:ext uri="{FF2B5EF4-FFF2-40B4-BE49-F238E27FC236}">
                <a16:creationId xmlns:a16="http://schemas.microsoft.com/office/drawing/2014/main" id="{ED2BE8B6-177C-761E-6F1C-F3F02A5F14CD}"/>
              </a:ext>
            </a:extLst>
          </p:cNvPr>
          <p:cNvSpPr>
            <a:spLocks noGrp="1"/>
          </p:cNvSpPr>
          <p:nvPr>
            <p:ph type="dt" sz="half" idx="10"/>
          </p:nvPr>
        </p:nvSpPr>
        <p:spPr>
          <a:xfrm>
            <a:off x="261303" y="6356350"/>
            <a:ext cx="2743200" cy="365125"/>
          </a:xfrm>
        </p:spPr>
        <p:txBody>
          <a:bodyPr/>
          <a:lstStyle/>
          <a:p>
            <a:fld id="{DCF2D877-55A7-4280-9761-FC7FF1D56B23}" type="datetime1">
              <a:rPr lang="fr-FR" smtClean="0"/>
              <a:t>09/01/2024</a:t>
            </a:fld>
            <a:endParaRPr lang="fr-FR"/>
          </a:p>
        </p:txBody>
      </p:sp>
      <p:sp>
        <p:nvSpPr>
          <p:cNvPr id="5" name="Espace réservé du pied de page 4">
            <a:extLst>
              <a:ext uri="{FF2B5EF4-FFF2-40B4-BE49-F238E27FC236}">
                <a16:creationId xmlns:a16="http://schemas.microsoft.com/office/drawing/2014/main" id="{41DC9EA5-1E0E-FDBC-45A1-017B3CD4C2BD}"/>
              </a:ext>
            </a:extLst>
          </p:cNvPr>
          <p:cNvSpPr>
            <a:spLocks noGrp="1"/>
          </p:cNvSpPr>
          <p:nvPr>
            <p:ph type="ftr" sz="quarter" idx="11"/>
          </p:nvPr>
        </p:nvSpPr>
        <p:spPr/>
        <p:txBody>
          <a:bodyPr/>
          <a:lstStyle/>
          <a:p>
            <a:r>
              <a:rPr lang="fr-FR"/>
              <a:t>Pied de page (copyright, rappel du titre, etc.)</a:t>
            </a:r>
          </a:p>
        </p:txBody>
      </p:sp>
      <p:sp>
        <p:nvSpPr>
          <p:cNvPr id="6" name="Espace réservé du numéro de diapositive 5">
            <a:extLst>
              <a:ext uri="{FF2B5EF4-FFF2-40B4-BE49-F238E27FC236}">
                <a16:creationId xmlns:a16="http://schemas.microsoft.com/office/drawing/2014/main" id="{0CAE3CC8-7DAE-391C-6FD1-A6358755E87F}"/>
              </a:ext>
            </a:extLst>
          </p:cNvPr>
          <p:cNvSpPr>
            <a:spLocks noGrp="1"/>
          </p:cNvSpPr>
          <p:nvPr>
            <p:ph type="sldNum" sz="quarter" idx="12"/>
          </p:nvPr>
        </p:nvSpPr>
        <p:spPr>
          <a:xfrm>
            <a:off x="9187497" y="6356350"/>
            <a:ext cx="2743200" cy="365125"/>
          </a:xfrm>
        </p:spPr>
        <p:txBody>
          <a:bodyPr/>
          <a:lstStyle/>
          <a:p>
            <a:fld id="{41DD7FD0-8CCF-4985-AE30-D6D48D0A42D3}" type="slidenum">
              <a:rPr lang="fr-FR" smtClean="0"/>
              <a:t>‹N°›</a:t>
            </a:fld>
            <a:endParaRPr lang="fr-FR"/>
          </a:p>
        </p:txBody>
      </p:sp>
      <p:sp>
        <p:nvSpPr>
          <p:cNvPr id="7" name="Titre 1">
            <a:extLst>
              <a:ext uri="{FF2B5EF4-FFF2-40B4-BE49-F238E27FC236}">
                <a16:creationId xmlns:a16="http://schemas.microsoft.com/office/drawing/2014/main" id="{FF2E53A6-2456-7D83-32E4-E2D05CBD30C4}"/>
              </a:ext>
            </a:extLst>
          </p:cNvPr>
          <p:cNvSpPr>
            <a:spLocks noGrp="1"/>
          </p:cNvSpPr>
          <p:nvPr>
            <p:ph type="title"/>
          </p:nvPr>
        </p:nvSpPr>
        <p:spPr>
          <a:xfrm>
            <a:off x="1063256" y="226902"/>
            <a:ext cx="10867442" cy="623702"/>
          </a:xfrm>
        </p:spPr>
        <p:txBody>
          <a:bodyPr/>
          <a:lstStyle/>
          <a:p>
            <a:r>
              <a:rPr lang="fr-FR" dirty="0"/>
              <a:t>Modifiez le style du titre</a:t>
            </a:r>
          </a:p>
        </p:txBody>
      </p:sp>
      <p:cxnSp>
        <p:nvCxnSpPr>
          <p:cNvPr id="11" name="Connecteur droit 10">
            <a:extLst>
              <a:ext uri="{FF2B5EF4-FFF2-40B4-BE49-F238E27FC236}">
                <a16:creationId xmlns:a16="http://schemas.microsoft.com/office/drawing/2014/main" id="{9317C058-D8F3-CC27-818C-09DCF165A148}"/>
              </a:ext>
            </a:extLst>
          </p:cNvPr>
          <p:cNvCxnSpPr>
            <a:cxnSpLocks/>
          </p:cNvCxnSpPr>
          <p:nvPr userDrawn="1"/>
        </p:nvCxnSpPr>
        <p:spPr>
          <a:xfrm>
            <a:off x="261303" y="1372378"/>
            <a:ext cx="11669395" cy="0"/>
          </a:xfrm>
          <a:prstGeom prst="line">
            <a:avLst/>
          </a:prstGeom>
          <a:ln w="57150">
            <a:solidFill>
              <a:srgbClr val="7999CB"/>
            </a:solidFill>
          </a:ln>
        </p:spPr>
        <p:style>
          <a:lnRef idx="1">
            <a:schemeClr val="accent5"/>
          </a:lnRef>
          <a:fillRef idx="0">
            <a:schemeClr val="accent5"/>
          </a:fillRef>
          <a:effectRef idx="0">
            <a:schemeClr val="accent5"/>
          </a:effectRef>
          <a:fontRef idx="minor">
            <a:schemeClr val="tx1"/>
          </a:fontRef>
        </p:style>
      </p:cxnSp>
      <p:sp>
        <p:nvSpPr>
          <p:cNvPr id="12" name="Espace réservé du texte 9">
            <a:extLst>
              <a:ext uri="{FF2B5EF4-FFF2-40B4-BE49-F238E27FC236}">
                <a16:creationId xmlns:a16="http://schemas.microsoft.com/office/drawing/2014/main" id="{F3D61B73-0515-AA37-7C97-83AECF96DA1E}"/>
              </a:ext>
            </a:extLst>
          </p:cNvPr>
          <p:cNvSpPr>
            <a:spLocks noGrp="1"/>
          </p:cNvSpPr>
          <p:nvPr>
            <p:ph type="body" sz="quarter" idx="13" hasCustomPrompt="1"/>
          </p:nvPr>
        </p:nvSpPr>
        <p:spPr>
          <a:xfrm>
            <a:off x="1063254" y="850900"/>
            <a:ext cx="10867442" cy="468313"/>
          </a:xfrm>
        </p:spPr>
        <p:txBody>
          <a:bodyPr/>
          <a:lstStyle>
            <a:lvl1pPr marL="0" indent="0">
              <a:buNone/>
              <a:defRPr>
                <a:latin typeface="Barlow Light" panose="00000400000000000000" pitchFamily="2" charset="0"/>
              </a:defRPr>
            </a:lvl1pPr>
          </a:lstStyle>
          <a:p>
            <a:pPr lvl="0"/>
            <a:r>
              <a:rPr lang="fr-FR" dirty="0"/>
              <a:t>Sous-titre</a:t>
            </a:r>
          </a:p>
        </p:txBody>
      </p:sp>
      <p:pic>
        <p:nvPicPr>
          <p:cNvPr id="8" name="Image 7">
            <a:extLst>
              <a:ext uri="{FF2B5EF4-FFF2-40B4-BE49-F238E27FC236}">
                <a16:creationId xmlns:a16="http://schemas.microsoft.com/office/drawing/2014/main" id="{14710A95-1151-0E93-3B4E-4B0C74EADED0}"/>
              </a:ext>
            </a:extLst>
          </p:cNvPr>
          <p:cNvPicPr>
            <a:picLocks noChangeAspect="1"/>
          </p:cNvPicPr>
          <p:nvPr userDrawn="1"/>
        </p:nvPicPr>
        <p:blipFill>
          <a:blip r:embed="rId2">
            <a:duotone>
              <a:prstClr val="black"/>
              <a:schemeClr val="accent2">
                <a:tint val="45000"/>
                <a:satMod val="400000"/>
              </a:schemeClr>
            </a:duotone>
            <a:extLst>
              <a:ext uri="{28A0092B-C50C-407E-A947-70E740481C1C}">
                <a14:useLocalDpi xmlns:a14="http://schemas.microsoft.com/office/drawing/2010/main" val="0"/>
              </a:ext>
            </a:extLst>
          </a:blip>
          <a:stretch>
            <a:fillRect/>
          </a:stretch>
        </p:blipFill>
        <p:spPr>
          <a:xfrm>
            <a:off x="237055" y="318530"/>
            <a:ext cx="729721" cy="903600"/>
          </a:xfrm>
          <a:prstGeom prst="rect">
            <a:avLst/>
          </a:prstGeom>
        </p:spPr>
      </p:pic>
    </p:spTree>
    <p:extLst>
      <p:ext uri="{BB962C8B-B14F-4D97-AF65-F5344CB8AC3E}">
        <p14:creationId xmlns:p14="http://schemas.microsoft.com/office/powerpoint/2010/main" val="315824110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Deux contenus">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F5A90439-E433-1E60-DBD5-0A47D2A54767}"/>
              </a:ext>
            </a:extLst>
          </p:cNvPr>
          <p:cNvSpPr>
            <a:spLocks noGrp="1"/>
          </p:cNvSpPr>
          <p:nvPr>
            <p:ph sz="half" idx="1"/>
          </p:nvPr>
        </p:nvSpPr>
        <p:spPr>
          <a:xfrm>
            <a:off x="237055" y="1520456"/>
            <a:ext cx="5782745" cy="4656507"/>
          </a:xfrm>
        </p:spPr>
        <p:txBody>
          <a:body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4" name="Espace réservé du contenu 3">
            <a:extLst>
              <a:ext uri="{FF2B5EF4-FFF2-40B4-BE49-F238E27FC236}">
                <a16:creationId xmlns:a16="http://schemas.microsoft.com/office/drawing/2014/main" id="{B85DA2C1-382A-FDD5-DF0E-FEADFDF4191E}"/>
              </a:ext>
            </a:extLst>
          </p:cNvPr>
          <p:cNvSpPr>
            <a:spLocks noGrp="1"/>
          </p:cNvSpPr>
          <p:nvPr>
            <p:ph sz="half" idx="2"/>
          </p:nvPr>
        </p:nvSpPr>
        <p:spPr>
          <a:xfrm>
            <a:off x="6172200" y="1520456"/>
            <a:ext cx="5758496" cy="4656507"/>
          </a:xfrm>
        </p:spPr>
        <p:txBody>
          <a:body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5" name="Espace réservé de la date 4">
            <a:extLst>
              <a:ext uri="{FF2B5EF4-FFF2-40B4-BE49-F238E27FC236}">
                <a16:creationId xmlns:a16="http://schemas.microsoft.com/office/drawing/2014/main" id="{D4EBE020-139E-FC55-9B9D-E94A4688B6A6}"/>
              </a:ext>
            </a:extLst>
          </p:cNvPr>
          <p:cNvSpPr>
            <a:spLocks noGrp="1"/>
          </p:cNvSpPr>
          <p:nvPr>
            <p:ph type="dt" sz="half" idx="10"/>
          </p:nvPr>
        </p:nvSpPr>
        <p:spPr>
          <a:xfrm>
            <a:off x="237055" y="6356350"/>
            <a:ext cx="2743200" cy="365125"/>
          </a:xfrm>
        </p:spPr>
        <p:txBody>
          <a:bodyPr/>
          <a:lstStyle/>
          <a:p>
            <a:fld id="{D1F58CE8-8F4C-45E8-9484-15E46BADA532}" type="datetime1">
              <a:rPr lang="fr-FR" smtClean="0"/>
              <a:t>09/01/2024</a:t>
            </a:fld>
            <a:endParaRPr lang="fr-FR"/>
          </a:p>
        </p:txBody>
      </p:sp>
      <p:sp>
        <p:nvSpPr>
          <p:cNvPr id="6" name="Espace réservé du pied de page 5">
            <a:extLst>
              <a:ext uri="{FF2B5EF4-FFF2-40B4-BE49-F238E27FC236}">
                <a16:creationId xmlns:a16="http://schemas.microsoft.com/office/drawing/2014/main" id="{BA0059D6-B00E-5053-DE57-A52862B448DF}"/>
              </a:ext>
            </a:extLst>
          </p:cNvPr>
          <p:cNvSpPr>
            <a:spLocks noGrp="1"/>
          </p:cNvSpPr>
          <p:nvPr>
            <p:ph type="ftr" sz="quarter" idx="11"/>
          </p:nvPr>
        </p:nvSpPr>
        <p:spPr/>
        <p:txBody>
          <a:bodyPr/>
          <a:lstStyle/>
          <a:p>
            <a:r>
              <a:rPr lang="fr-FR"/>
              <a:t>Pied de page (copyright, rappel du titre, etc.)</a:t>
            </a:r>
          </a:p>
        </p:txBody>
      </p:sp>
      <p:sp>
        <p:nvSpPr>
          <p:cNvPr id="7" name="Espace réservé du numéro de diapositive 6">
            <a:extLst>
              <a:ext uri="{FF2B5EF4-FFF2-40B4-BE49-F238E27FC236}">
                <a16:creationId xmlns:a16="http://schemas.microsoft.com/office/drawing/2014/main" id="{8A3605E4-186E-761D-AFC2-2E75FDA7FFBE}"/>
              </a:ext>
            </a:extLst>
          </p:cNvPr>
          <p:cNvSpPr>
            <a:spLocks noGrp="1"/>
          </p:cNvSpPr>
          <p:nvPr>
            <p:ph type="sldNum" sz="quarter" idx="12"/>
          </p:nvPr>
        </p:nvSpPr>
        <p:spPr>
          <a:xfrm>
            <a:off x="9187496" y="6356350"/>
            <a:ext cx="2743200" cy="365125"/>
          </a:xfrm>
        </p:spPr>
        <p:txBody>
          <a:bodyPr/>
          <a:lstStyle/>
          <a:p>
            <a:fld id="{41DD7FD0-8CCF-4985-AE30-D6D48D0A42D3}" type="slidenum">
              <a:rPr lang="fr-FR" smtClean="0"/>
              <a:t>‹N°›</a:t>
            </a:fld>
            <a:endParaRPr lang="fr-FR"/>
          </a:p>
        </p:txBody>
      </p:sp>
      <p:sp>
        <p:nvSpPr>
          <p:cNvPr id="8" name="Titre 1">
            <a:extLst>
              <a:ext uri="{FF2B5EF4-FFF2-40B4-BE49-F238E27FC236}">
                <a16:creationId xmlns:a16="http://schemas.microsoft.com/office/drawing/2014/main" id="{25B18CC4-EEEA-73A7-94C4-6F9892D133E1}"/>
              </a:ext>
            </a:extLst>
          </p:cNvPr>
          <p:cNvSpPr>
            <a:spLocks noGrp="1"/>
          </p:cNvSpPr>
          <p:nvPr>
            <p:ph type="title"/>
          </p:nvPr>
        </p:nvSpPr>
        <p:spPr>
          <a:xfrm>
            <a:off x="1063256" y="226902"/>
            <a:ext cx="10867442" cy="623702"/>
          </a:xfrm>
        </p:spPr>
        <p:txBody>
          <a:bodyPr/>
          <a:lstStyle/>
          <a:p>
            <a:r>
              <a:rPr lang="fr-FR" dirty="0"/>
              <a:t>Modifiez le style du titre</a:t>
            </a:r>
          </a:p>
        </p:txBody>
      </p:sp>
      <p:sp>
        <p:nvSpPr>
          <p:cNvPr id="10" name="Espace réservé du texte 9">
            <a:extLst>
              <a:ext uri="{FF2B5EF4-FFF2-40B4-BE49-F238E27FC236}">
                <a16:creationId xmlns:a16="http://schemas.microsoft.com/office/drawing/2014/main" id="{D0E8DE64-82C0-A85F-43E6-846305A3D2A4}"/>
              </a:ext>
            </a:extLst>
          </p:cNvPr>
          <p:cNvSpPr>
            <a:spLocks noGrp="1"/>
          </p:cNvSpPr>
          <p:nvPr>
            <p:ph type="body" sz="quarter" idx="13" hasCustomPrompt="1"/>
          </p:nvPr>
        </p:nvSpPr>
        <p:spPr>
          <a:xfrm>
            <a:off x="1063254" y="850900"/>
            <a:ext cx="10867442" cy="468313"/>
          </a:xfrm>
        </p:spPr>
        <p:txBody>
          <a:bodyPr/>
          <a:lstStyle>
            <a:lvl1pPr marL="0" indent="0">
              <a:buNone/>
              <a:defRPr>
                <a:latin typeface="Barlow Light" panose="00000400000000000000" pitchFamily="2" charset="0"/>
              </a:defRPr>
            </a:lvl1pPr>
          </a:lstStyle>
          <a:p>
            <a:pPr lvl="0"/>
            <a:r>
              <a:rPr lang="fr-FR" dirty="0"/>
              <a:t>Sous-titre</a:t>
            </a:r>
          </a:p>
        </p:txBody>
      </p:sp>
      <p:cxnSp>
        <p:nvCxnSpPr>
          <p:cNvPr id="9" name="Connecteur droit 8">
            <a:extLst>
              <a:ext uri="{FF2B5EF4-FFF2-40B4-BE49-F238E27FC236}">
                <a16:creationId xmlns:a16="http://schemas.microsoft.com/office/drawing/2014/main" id="{20844031-FBE1-4A65-39B5-2892F8676FE3}"/>
              </a:ext>
            </a:extLst>
          </p:cNvPr>
          <p:cNvCxnSpPr>
            <a:cxnSpLocks/>
          </p:cNvCxnSpPr>
          <p:nvPr userDrawn="1"/>
        </p:nvCxnSpPr>
        <p:spPr>
          <a:xfrm>
            <a:off x="261303" y="1372378"/>
            <a:ext cx="11669395" cy="0"/>
          </a:xfrm>
          <a:prstGeom prst="line">
            <a:avLst/>
          </a:prstGeom>
          <a:ln w="57150">
            <a:solidFill>
              <a:srgbClr val="7999CB"/>
            </a:solidFill>
          </a:ln>
        </p:spPr>
        <p:style>
          <a:lnRef idx="1">
            <a:schemeClr val="accent5"/>
          </a:lnRef>
          <a:fillRef idx="0">
            <a:schemeClr val="accent5"/>
          </a:fillRef>
          <a:effectRef idx="0">
            <a:schemeClr val="accent5"/>
          </a:effectRef>
          <a:fontRef idx="minor">
            <a:schemeClr val="tx1"/>
          </a:fontRef>
        </p:style>
      </p:cxnSp>
      <p:pic>
        <p:nvPicPr>
          <p:cNvPr id="11" name="Image 10">
            <a:extLst>
              <a:ext uri="{FF2B5EF4-FFF2-40B4-BE49-F238E27FC236}">
                <a16:creationId xmlns:a16="http://schemas.microsoft.com/office/drawing/2014/main" id="{BF2A5468-BC9E-09AF-D327-A491F45B3B9E}"/>
              </a:ext>
            </a:extLst>
          </p:cNvPr>
          <p:cNvPicPr>
            <a:picLocks noChangeAspect="1"/>
          </p:cNvPicPr>
          <p:nvPr userDrawn="1"/>
        </p:nvPicPr>
        <p:blipFill>
          <a:blip r:embed="rId2">
            <a:duotone>
              <a:prstClr val="black"/>
              <a:schemeClr val="accent2">
                <a:tint val="45000"/>
                <a:satMod val="400000"/>
              </a:schemeClr>
            </a:duotone>
            <a:extLst>
              <a:ext uri="{28A0092B-C50C-407E-A947-70E740481C1C}">
                <a14:useLocalDpi xmlns:a14="http://schemas.microsoft.com/office/drawing/2010/main" val="0"/>
              </a:ext>
            </a:extLst>
          </a:blip>
          <a:stretch>
            <a:fillRect/>
          </a:stretch>
        </p:blipFill>
        <p:spPr>
          <a:xfrm>
            <a:off x="237055" y="318530"/>
            <a:ext cx="729721" cy="903600"/>
          </a:xfrm>
          <a:prstGeom prst="rect">
            <a:avLst/>
          </a:prstGeom>
        </p:spPr>
      </p:pic>
    </p:spTree>
    <p:extLst>
      <p:ext uri="{BB962C8B-B14F-4D97-AF65-F5344CB8AC3E}">
        <p14:creationId xmlns:p14="http://schemas.microsoft.com/office/powerpoint/2010/main" val="315205868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mparaison">
    <p:spTree>
      <p:nvGrpSpPr>
        <p:cNvPr id="1" name=""/>
        <p:cNvGrpSpPr/>
        <p:nvPr/>
      </p:nvGrpSpPr>
      <p:grpSpPr>
        <a:xfrm>
          <a:off x="0" y="0"/>
          <a:ext cx="0" cy="0"/>
          <a:chOff x="0" y="0"/>
          <a:chExt cx="0" cy="0"/>
        </a:xfrm>
      </p:grpSpPr>
      <p:sp>
        <p:nvSpPr>
          <p:cNvPr id="3" name="Espace réservé du texte 2">
            <a:extLst>
              <a:ext uri="{FF2B5EF4-FFF2-40B4-BE49-F238E27FC236}">
                <a16:creationId xmlns:a16="http://schemas.microsoft.com/office/drawing/2014/main" id="{CA63E9AE-2E85-060A-2622-670846D50DD4}"/>
              </a:ext>
            </a:extLst>
          </p:cNvPr>
          <p:cNvSpPr>
            <a:spLocks noGrp="1"/>
          </p:cNvSpPr>
          <p:nvPr>
            <p:ph type="body" idx="1"/>
          </p:nvPr>
        </p:nvSpPr>
        <p:spPr>
          <a:xfrm>
            <a:off x="261304" y="1425987"/>
            <a:ext cx="5736272" cy="74409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dirty="0"/>
              <a:t>Cliquez pour modifier les styles du texte du masque</a:t>
            </a:r>
          </a:p>
        </p:txBody>
      </p:sp>
      <p:sp>
        <p:nvSpPr>
          <p:cNvPr id="4" name="Espace réservé du contenu 3">
            <a:extLst>
              <a:ext uri="{FF2B5EF4-FFF2-40B4-BE49-F238E27FC236}">
                <a16:creationId xmlns:a16="http://schemas.microsoft.com/office/drawing/2014/main" id="{F49004B4-18BC-77C0-920C-F1C26212EB4D}"/>
              </a:ext>
            </a:extLst>
          </p:cNvPr>
          <p:cNvSpPr>
            <a:spLocks noGrp="1"/>
          </p:cNvSpPr>
          <p:nvPr>
            <p:ph sz="half" idx="2"/>
          </p:nvPr>
        </p:nvSpPr>
        <p:spPr>
          <a:xfrm>
            <a:off x="261304" y="2223687"/>
            <a:ext cx="5736272" cy="3965976"/>
          </a:xfrm>
        </p:spPr>
        <p:txBody>
          <a:body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5" name="Espace réservé du texte 4">
            <a:extLst>
              <a:ext uri="{FF2B5EF4-FFF2-40B4-BE49-F238E27FC236}">
                <a16:creationId xmlns:a16="http://schemas.microsoft.com/office/drawing/2014/main" id="{4621FA98-C4CD-F07E-AE38-067CFFF16627}"/>
              </a:ext>
            </a:extLst>
          </p:cNvPr>
          <p:cNvSpPr>
            <a:spLocks noGrp="1"/>
          </p:cNvSpPr>
          <p:nvPr>
            <p:ph type="body" sz="quarter" idx="3"/>
          </p:nvPr>
        </p:nvSpPr>
        <p:spPr>
          <a:xfrm>
            <a:off x="6172200" y="1425987"/>
            <a:ext cx="5758496" cy="74409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dirty="0"/>
              <a:t>Cliquez pour modifier les styles du texte du masque</a:t>
            </a:r>
          </a:p>
        </p:txBody>
      </p:sp>
      <p:sp>
        <p:nvSpPr>
          <p:cNvPr id="6" name="Espace réservé du contenu 5">
            <a:extLst>
              <a:ext uri="{FF2B5EF4-FFF2-40B4-BE49-F238E27FC236}">
                <a16:creationId xmlns:a16="http://schemas.microsoft.com/office/drawing/2014/main" id="{819A5810-EC86-B1CF-0947-21471B5395D2}"/>
              </a:ext>
            </a:extLst>
          </p:cNvPr>
          <p:cNvSpPr>
            <a:spLocks noGrp="1"/>
          </p:cNvSpPr>
          <p:nvPr>
            <p:ph sz="quarter" idx="4"/>
          </p:nvPr>
        </p:nvSpPr>
        <p:spPr>
          <a:xfrm>
            <a:off x="6172199" y="2223687"/>
            <a:ext cx="5758495" cy="3965976"/>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A529D839-43CA-A05E-2039-547DD6675630}"/>
              </a:ext>
            </a:extLst>
          </p:cNvPr>
          <p:cNvSpPr>
            <a:spLocks noGrp="1"/>
          </p:cNvSpPr>
          <p:nvPr>
            <p:ph type="dt" sz="half" idx="10"/>
          </p:nvPr>
        </p:nvSpPr>
        <p:spPr/>
        <p:txBody>
          <a:bodyPr/>
          <a:lstStyle/>
          <a:p>
            <a:fld id="{7C95BFE5-FCAC-485A-8E27-AEBF934396AA}" type="datetime1">
              <a:rPr lang="fr-FR" smtClean="0"/>
              <a:t>09/01/2024</a:t>
            </a:fld>
            <a:endParaRPr lang="fr-FR"/>
          </a:p>
        </p:txBody>
      </p:sp>
      <p:sp>
        <p:nvSpPr>
          <p:cNvPr id="8" name="Espace réservé du pied de page 7">
            <a:extLst>
              <a:ext uri="{FF2B5EF4-FFF2-40B4-BE49-F238E27FC236}">
                <a16:creationId xmlns:a16="http://schemas.microsoft.com/office/drawing/2014/main" id="{081553BD-4A83-AC24-8877-2721F63A554A}"/>
              </a:ext>
            </a:extLst>
          </p:cNvPr>
          <p:cNvSpPr>
            <a:spLocks noGrp="1"/>
          </p:cNvSpPr>
          <p:nvPr>
            <p:ph type="ftr" sz="quarter" idx="11"/>
          </p:nvPr>
        </p:nvSpPr>
        <p:spPr/>
        <p:txBody>
          <a:bodyPr/>
          <a:lstStyle/>
          <a:p>
            <a:r>
              <a:rPr lang="fr-FR"/>
              <a:t>Pied de page (copyright, rappel du titre, etc.)</a:t>
            </a:r>
          </a:p>
        </p:txBody>
      </p:sp>
      <p:sp>
        <p:nvSpPr>
          <p:cNvPr id="9" name="Espace réservé du numéro de diapositive 8">
            <a:extLst>
              <a:ext uri="{FF2B5EF4-FFF2-40B4-BE49-F238E27FC236}">
                <a16:creationId xmlns:a16="http://schemas.microsoft.com/office/drawing/2014/main" id="{F0E6E38C-959C-E1D4-0F0C-E4507732F64B}"/>
              </a:ext>
            </a:extLst>
          </p:cNvPr>
          <p:cNvSpPr>
            <a:spLocks noGrp="1"/>
          </p:cNvSpPr>
          <p:nvPr>
            <p:ph type="sldNum" sz="quarter" idx="12"/>
          </p:nvPr>
        </p:nvSpPr>
        <p:spPr/>
        <p:txBody>
          <a:bodyPr/>
          <a:lstStyle/>
          <a:p>
            <a:fld id="{41DD7FD0-8CCF-4985-AE30-D6D48D0A42D3}" type="slidenum">
              <a:rPr lang="fr-FR" smtClean="0"/>
              <a:t>‹N°›</a:t>
            </a:fld>
            <a:endParaRPr lang="fr-FR"/>
          </a:p>
        </p:txBody>
      </p:sp>
      <p:cxnSp>
        <p:nvCxnSpPr>
          <p:cNvPr id="12" name="Connecteur droit 11">
            <a:extLst>
              <a:ext uri="{FF2B5EF4-FFF2-40B4-BE49-F238E27FC236}">
                <a16:creationId xmlns:a16="http://schemas.microsoft.com/office/drawing/2014/main" id="{147EE4A6-DA09-7BAA-7FF3-7DB5E7BA9137}"/>
              </a:ext>
            </a:extLst>
          </p:cNvPr>
          <p:cNvCxnSpPr>
            <a:cxnSpLocks/>
          </p:cNvCxnSpPr>
          <p:nvPr userDrawn="1"/>
        </p:nvCxnSpPr>
        <p:spPr>
          <a:xfrm>
            <a:off x="838200" y="1408344"/>
            <a:ext cx="10515600" cy="0"/>
          </a:xfrm>
          <a:prstGeom prst="line">
            <a:avLst/>
          </a:prstGeom>
        </p:spPr>
        <p:style>
          <a:lnRef idx="1">
            <a:schemeClr val="accent5"/>
          </a:lnRef>
          <a:fillRef idx="0">
            <a:schemeClr val="accent5"/>
          </a:fillRef>
          <a:effectRef idx="0">
            <a:schemeClr val="accent5"/>
          </a:effectRef>
          <a:fontRef idx="minor">
            <a:schemeClr val="tx1"/>
          </a:fontRef>
        </p:style>
      </p:cxnSp>
      <p:sp>
        <p:nvSpPr>
          <p:cNvPr id="16" name="Titre 15">
            <a:extLst>
              <a:ext uri="{FF2B5EF4-FFF2-40B4-BE49-F238E27FC236}">
                <a16:creationId xmlns:a16="http://schemas.microsoft.com/office/drawing/2014/main" id="{3E2E0BE2-F355-9418-AA38-CD45CA459886}"/>
              </a:ext>
            </a:extLst>
          </p:cNvPr>
          <p:cNvSpPr>
            <a:spLocks noGrp="1"/>
          </p:cNvSpPr>
          <p:nvPr>
            <p:ph type="title"/>
          </p:nvPr>
        </p:nvSpPr>
        <p:spPr>
          <a:xfrm>
            <a:off x="1063256" y="235723"/>
            <a:ext cx="10867441" cy="623702"/>
          </a:xfrm>
        </p:spPr>
        <p:txBody>
          <a:bodyPr/>
          <a:lstStyle/>
          <a:p>
            <a:r>
              <a:rPr lang="fr-FR"/>
              <a:t>Modifiez le style du titre</a:t>
            </a:r>
          </a:p>
        </p:txBody>
      </p:sp>
      <p:sp>
        <p:nvSpPr>
          <p:cNvPr id="17" name="Espace réservé du texte 9">
            <a:extLst>
              <a:ext uri="{FF2B5EF4-FFF2-40B4-BE49-F238E27FC236}">
                <a16:creationId xmlns:a16="http://schemas.microsoft.com/office/drawing/2014/main" id="{40987D09-4FAC-029B-3A06-926A6F28CF50}"/>
              </a:ext>
            </a:extLst>
          </p:cNvPr>
          <p:cNvSpPr>
            <a:spLocks noGrp="1"/>
          </p:cNvSpPr>
          <p:nvPr>
            <p:ph type="body" sz="quarter" idx="13" hasCustomPrompt="1"/>
          </p:nvPr>
        </p:nvSpPr>
        <p:spPr>
          <a:xfrm>
            <a:off x="1063254" y="850900"/>
            <a:ext cx="10867442" cy="468313"/>
          </a:xfrm>
        </p:spPr>
        <p:txBody>
          <a:bodyPr/>
          <a:lstStyle>
            <a:lvl1pPr marL="0" indent="0">
              <a:buNone/>
              <a:defRPr>
                <a:latin typeface="Barlow Light" panose="00000400000000000000" pitchFamily="2" charset="0"/>
              </a:defRPr>
            </a:lvl1pPr>
          </a:lstStyle>
          <a:p>
            <a:pPr lvl="0"/>
            <a:r>
              <a:rPr lang="fr-FR" dirty="0"/>
              <a:t>Sous-titre</a:t>
            </a:r>
          </a:p>
        </p:txBody>
      </p:sp>
      <p:cxnSp>
        <p:nvCxnSpPr>
          <p:cNvPr id="2" name="Connecteur droit 1">
            <a:extLst>
              <a:ext uri="{FF2B5EF4-FFF2-40B4-BE49-F238E27FC236}">
                <a16:creationId xmlns:a16="http://schemas.microsoft.com/office/drawing/2014/main" id="{AAF30529-FF07-8227-843C-1D2ED707CB7C}"/>
              </a:ext>
            </a:extLst>
          </p:cNvPr>
          <p:cNvCxnSpPr>
            <a:cxnSpLocks/>
          </p:cNvCxnSpPr>
          <p:nvPr userDrawn="1"/>
        </p:nvCxnSpPr>
        <p:spPr>
          <a:xfrm>
            <a:off x="261303" y="1372378"/>
            <a:ext cx="11669395" cy="0"/>
          </a:xfrm>
          <a:prstGeom prst="line">
            <a:avLst/>
          </a:prstGeom>
          <a:ln w="57150">
            <a:solidFill>
              <a:srgbClr val="7999CB"/>
            </a:solidFill>
          </a:ln>
        </p:spPr>
        <p:style>
          <a:lnRef idx="1">
            <a:schemeClr val="accent5"/>
          </a:lnRef>
          <a:fillRef idx="0">
            <a:schemeClr val="accent5"/>
          </a:fillRef>
          <a:effectRef idx="0">
            <a:schemeClr val="accent5"/>
          </a:effectRef>
          <a:fontRef idx="minor">
            <a:schemeClr val="tx1"/>
          </a:fontRef>
        </p:style>
      </p:cxnSp>
      <p:pic>
        <p:nvPicPr>
          <p:cNvPr id="13" name="Image 12">
            <a:extLst>
              <a:ext uri="{FF2B5EF4-FFF2-40B4-BE49-F238E27FC236}">
                <a16:creationId xmlns:a16="http://schemas.microsoft.com/office/drawing/2014/main" id="{BDB30804-9E6C-C0EF-FC42-4887BD9B2C82}"/>
              </a:ext>
            </a:extLst>
          </p:cNvPr>
          <p:cNvPicPr>
            <a:picLocks noChangeAspect="1"/>
          </p:cNvPicPr>
          <p:nvPr userDrawn="1"/>
        </p:nvPicPr>
        <p:blipFill>
          <a:blip r:embed="rId2">
            <a:duotone>
              <a:prstClr val="black"/>
              <a:schemeClr val="accent2">
                <a:tint val="45000"/>
                <a:satMod val="400000"/>
              </a:schemeClr>
            </a:duotone>
            <a:extLst>
              <a:ext uri="{28A0092B-C50C-407E-A947-70E740481C1C}">
                <a14:useLocalDpi xmlns:a14="http://schemas.microsoft.com/office/drawing/2010/main" val="0"/>
              </a:ext>
            </a:extLst>
          </a:blip>
          <a:stretch>
            <a:fillRect/>
          </a:stretch>
        </p:blipFill>
        <p:spPr>
          <a:xfrm>
            <a:off x="237055" y="318530"/>
            <a:ext cx="729721" cy="903600"/>
          </a:xfrm>
          <a:prstGeom prst="rect">
            <a:avLst/>
          </a:prstGeom>
        </p:spPr>
      </p:pic>
    </p:spTree>
    <p:extLst>
      <p:ext uri="{BB962C8B-B14F-4D97-AF65-F5344CB8AC3E}">
        <p14:creationId xmlns:p14="http://schemas.microsoft.com/office/powerpoint/2010/main" val="58102767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76C0FFB-0DDD-EBDF-B9C4-1131FAC895E3}"/>
              </a:ext>
            </a:extLst>
          </p:cNvPr>
          <p:cNvSpPr>
            <a:spLocks noGrp="1"/>
          </p:cNvSpPr>
          <p:nvPr>
            <p:ph type="title"/>
          </p:nvPr>
        </p:nvSpPr>
        <p:spPr>
          <a:xfrm>
            <a:off x="1063256" y="318530"/>
            <a:ext cx="3813544" cy="894746"/>
          </a:xfrm>
        </p:spPr>
        <p:txBody>
          <a:bodyPr anchor="b"/>
          <a:lstStyle>
            <a:lvl1pPr>
              <a:defRPr sz="3200"/>
            </a:lvl1pPr>
          </a:lstStyle>
          <a:p>
            <a:r>
              <a:rPr lang="fr-FR" dirty="0"/>
              <a:t>Modifiez le style du titre</a:t>
            </a:r>
          </a:p>
        </p:txBody>
      </p:sp>
      <p:sp>
        <p:nvSpPr>
          <p:cNvPr id="3" name="Espace réservé du contenu 2">
            <a:extLst>
              <a:ext uri="{FF2B5EF4-FFF2-40B4-BE49-F238E27FC236}">
                <a16:creationId xmlns:a16="http://schemas.microsoft.com/office/drawing/2014/main" id="{DB73A85E-56A5-810A-57B3-33F3F9BD1B28}"/>
              </a:ext>
            </a:extLst>
          </p:cNvPr>
          <p:cNvSpPr>
            <a:spLocks noGrp="1"/>
          </p:cNvSpPr>
          <p:nvPr>
            <p:ph idx="1"/>
          </p:nvPr>
        </p:nvSpPr>
        <p:spPr>
          <a:xfrm>
            <a:off x="5156200" y="318530"/>
            <a:ext cx="6774497" cy="5837719"/>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4" name="Espace réservé du texte 3">
            <a:extLst>
              <a:ext uri="{FF2B5EF4-FFF2-40B4-BE49-F238E27FC236}">
                <a16:creationId xmlns:a16="http://schemas.microsoft.com/office/drawing/2014/main" id="{54E768DC-E327-074B-E53B-A7602EB23BBD}"/>
              </a:ext>
            </a:extLst>
          </p:cNvPr>
          <p:cNvSpPr>
            <a:spLocks noGrp="1"/>
          </p:cNvSpPr>
          <p:nvPr>
            <p:ph type="body" sz="half" idx="2"/>
          </p:nvPr>
        </p:nvSpPr>
        <p:spPr>
          <a:xfrm>
            <a:off x="261302" y="1504555"/>
            <a:ext cx="4615498" cy="465169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dirty="0"/>
              <a:t>Cliquez pour modifier les styles du texte du masque</a:t>
            </a:r>
          </a:p>
        </p:txBody>
      </p:sp>
      <p:sp>
        <p:nvSpPr>
          <p:cNvPr id="5" name="Espace réservé de la date 4">
            <a:extLst>
              <a:ext uri="{FF2B5EF4-FFF2-40B4-BE49-F238E27FC236}">
                <a16:creationId xmlns:a16="http://schemas.microsoft.com/office/drawing/2014/main" id="{ABD2C517-4516-8DB0-89CA-BB978D351FBA}"/>
              </a:ext>
            </a:extLst>
          </p:cNvPr>
          <p:cNvSpPr>
            <a:spLocks noGrp="1"/>
          </p:cNvSpPr>
          <p:nvPr>
            <p:ph type="dt" sz="half" idx="10"/>
          </p:nvPr>
        </p:nvSpPr>
        <p:spPr/>
        <p:txBody>
          <a:bodyPr/>
          <a:lstStyle/>
          <a:p>
            <a:fld id="{6E2A3409-CF71-4D6F-8F18-DD3F156122B0}" type="datetime1">
              <a:rPr lang="fr-FR" smtClean="0"/>
              <a:t>09/01/2024</a:t>
            </a:fld>
            <a:endParaRPr lang="fr-FR"/>
          </a:p>
        </p:txBody>
      </p:sp>
      <p:sp>
        <p:nvSpPr>
          <p:cNvPr id="6" name="Espace réservé du pied de page 5">
            <a:extLst>
              <a:ext uri="{FF2B5EF4-FFF2-40B4-BE49-F238E27FC236}">
                <a16:creationId xmlns:a16="http://schemas.microsoft.com/office/drawing/2014/main" id="{5DB69917-F2F6-9E8D-D4B8-383D9F177D3A}"/>
              </a:ext>
            </a:extLst>
          </p:cNvPr>
          <p:cNvSpPr>
            <a:spLocks noGrp="1"/>
          </p:cNvSpPr>
          <p:nvPr>
            <p:ph type="ftr" sz="quarter" idx="11"/>
          </p:nvPr>
        </p:nvSpPr>
        <p:spPr/>
        <p:txBody>
          <a:bodyPr/>
          <a:lstStyle/>
          <a:p>
            <a:r>
              <a:rPr lang="fr-FR"/>
              <a:t>Pied de page (copyright, rappel du titre, etc.)</a:t>
            </a:r>
          </a:p>
        </p:txBody>
      </p:sp>
      <p:sp>
        <p:nvSpPr>
          <p:cNvPr id="7" name="Espace réservé du numéro de diapositive 6">
            <a:extLst>
              <a:ext uri="{FF2B5EF4-FFF2-40B4-BE49-F238E27FC236}">
                <a16:creationId xmlns:a16="http://schemas.microsoft.com/office/drawing/2014/main" id="{A4BA92F1-B53C-53E3-9C19-07D462D5886B}"/>
              </a:ext>
            </a:extLst>
          </p:cNvPr>
          <p:cNvSpPr>
            <a:spLocks noGrp="1"/>
          </p:cNvSpPr>
          <p:nvPr>
            <p:ph type="sldNum" sz="quarter" idx="12"/>
          </p:nvPr>
        </p:nvSpPr>
        <p:spPr/>
        <p:txBody>
          <a:bodyPr/>
          <a:lstStyle/>
          <a:p>
            <a:fld id="{41DD7FD0-8CCF-4985-AE30-D6D48D0A42D3}" type="slidenum">
              <a:rPr lang="fr-FR" smtClean="0"/>
              <a:t>‹N°›</a:t>
            </a:fld>
            <a:endParaRPr lang="fr-FR"/>
          </a:p>
        </p:txBody>
      </p:sp>
      <p:cxnSp>
        <p:nvCxnSpPr>
          <p:cNvPr id="9" name="Connecteur droit 8">
            <a:extLst>
              <a:ext uri="{FF2B5EF4-FFF2-40B4-BE49-F238E27FC236}">
                <a16:creationId xmlns:a16="http://schemas.microsoft.com/office/drawing/2014/main" id="{44C3890C-4016-D57A-E91D-A40889B3108C}"/>
              </a:ext>
            </a:extLst>
          </p:cNvPr>
          <p:cNvCxnSpPr>
            <a:cxnSpLocks/>
          </p:cNvCxnSpPr>
          <p:nvPr userDrawn="1"/>
        </p:nvCxnSpPr>
        <p:spPr>
          <a:xfrm>
            <a:off x="261302" y="1358915"/>
            <a:ext cx="4615498" cy="0"/>
          </a:xfrm>
          <a:prstGeom prst="line">
            <a:avLst/>
          </a:prstGeom>
          <a:ln w="57150">
            <a:solidFill>
              <a:srgbClr val="7999CB"/>
            </a:solidFill>
          </a:ln>
        </p:spPr>
        <p:style>
          <a:lnRef idx="1">
            <a:schemeClr val="accent5"/>
          </a:lnRef>
          <a:fillRef idx="0">
            <a:schemeClr val="accent5"/>
          </a:fillRef>
          <a:effectRef idx="0">
            <a:schemeClr val="accent5"/>
          </a:effectRef>
          <a:fontRef idx="minor">
            <a:schemeClr val="tx1"/>
          </a:fontRef>
        </p:style>
      </p:cxnSp>
      <p:pic>
        <p:nvPicPr>
          <p:cNvPr id="10" name="Image 9">
            <a:extLst>
              <a:ext uri="{FF2B5EF4-FFF2-40B4-BE49-F238E27FC236}">
                <a16:creationId xmlns:a16="http://schemas.microsoft.com/office/drawing/2014/main" id="{B182F153-1F79-6F83-8B65-50FFDE9971D8}"/>
              </a:ext>
            </a:extLst>
          </p:cNvPr>
          <p:cNvPicPr>
            <a:picLocks noChangeAspect="1"/>
          </p:cNvPicPr>
          <p:nvPr userDrawn="1"/>
        </p:nvPicPr>
        <p:blipFill>
          <a:blip r:embed="rId2">
            <a:duotone>
              <a:prstClr val="black"/>
              <a:schemeClr val="accent2">
                <a:tint val="45000"/>
                <a:satMod val="400000"/>
              </a:schemeClr>
            </a:duotone>
            <a:extLst>
              <a:ext uri="{28A0092B-C50C-407E-A947-70E740481C1C}">
                <a14:useLocalDpi xmlns:a14="http://schemas.microsoft.com/office/drawing/2010/main" val="0"/>
              </a:ext>
            </a:extLst>
          </a:blip>
          <a:stretch>
            <a:fillRect/>
          </a:stretch>
        </p:blipFill>
        <p:spPr>
          <a:xfrm>
            <a:off x="237055" y="318530"/>
            <a:ext cx="729721" cy="903600"/>
          </a:xfrm>
          <a:prstGeom prst="rect">
            <a:avLst/>
          </a:prstGeom>
        </p:spPr>
      </p:pic>
    </p:spTree>
    <p:extLst>
      <p:ext uri="{BB962C8B-B14F-4D97-AF65-F5344CB8AC3E}">
        <p14:creationId xmlns:p14="http://schemas.microsoft.com/office/powerpoint/2010/main" val="356579397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reds">
    <p:spTree>
      <p:nvGrpSpPr>
        <p:cNvPr id="1" name=""/>
        <p:cNvGrpSpPr/>
        <p:nvPr/>
      </p:nvGrpSpPr>
      <p:grpSpPr>
        <a:xfrm>
          <a:off x="0" y="0"/>
          <a:ext cx="0" cy="0"/>
          <a:chOff x="0" y="0"/>
          <a:chExt cx="0" cy="0"/>
        </a:xfrm>
      </p:grpSpPr>
      <p:sp>
        <p:nvSpPr>
          <p:cNvPr id="3" name="Espace réservé de la date 2">
            <a:extLst>
              <a:ext uri="{FF2B5EF4-FFF2-40B4-BE49-F238E27FC236}">
                <a16:creationId xmlns:a16="http://schemas.microsoft.com/office/drawing/2014/main" id="{0CF8611A-EB0B-FEE6-8172-5A79C4C39137}"/>
              </a:ext>
            </a:extLst>
          </p:cNvPr>
          <p:cNvSpPr>
            <a:spLocks noGrp="1"/>
          </p:cNvSpPr>
          <p:nvPr>
            <p:ph type="dt" sz="half" idx="10"/>
          </p:nvPr>
        </p:nvSpPr>
        <p:spPr>
          <a:xfrm>
            <a:off x="237055" y="6356350"/>
            <a:ext cx="2743200" cy="365125"/>
          </a:xfrm>
        </p:spPr>
        <p:txBody>
          <a:bodyPr/>
          <a:lstStyle/>
          <a:p>
            <a:fld id="{8F3230D4-045D-4F5F-B7DD-867668423751}" type="datetime1">
              <a:rPr lang="fr-FR" smtClean="0"/>
              <a:t>09/01/2024</a:t>
            </a:fld>
            <a:endParaRPr lang="fr-FR"/>
          </a:p>
        </p:txBody>
      </p:sp>
      <p:sp>
        <p:nvSpPr>
          <p:cNvPr id="4" name="Espace réservé du pied de page 3">
            <a:extLst>
              <a:ext uri="{FF2B5EF4-FFF2-40B4-BE49-F238E27FC236}">
                <a16:creationId xmlns:a16="http://schemas.microsoft.com/office/drawing/2014/main" id="{ABF8FD81-54F0-950A-6EE9-9FCD7661AF7D}"/>
              </a:ext>
            </a:extLst>
          </p:cNvPr>
          <p:cNvSpPr>
            <a:spLocks noGrp="1"/>
          </p:cNvSpPr>
          <p:nvPr>
            <p:ph type="ftr" sz="quarter" idx="11"/>
          </p:nvPr>
        </p:nvSpPr>
        <p:spPr/>
        <p:txBody>
          <a:bodyPr/>
          <a:lstStyle/>
          <a:p>
            <a:r>
              <a:rPr lang="fr-FR"/>
              <a:t>Pied de page (copyright, rappel du titre, etc.)</a:t>
            </a:r>
          </a:p>
        </p:txBody>
      </p:sp>
      <p:sp>
        <p:nvSpPr>
          <p:cNvPr id="5" name="Espace réservé du numéro de diapositive 4">
            <a:extLst>
              <a:ext uri="{FF2B5EF4-FFF2-40B4-BE49-F238E27FC236}">
                <a16:creationId xmlns:a16="http://schemas.microsoft.com/office/drawing/2014/main" id="{F51BF664-0B27-AD16-6F9F-87F6D486BA87}"/>
              </a:ext>
            </a:extLst>
          </p:cNvPr>
          <p:cNvSpPr>
            <a:spLocks noGrp="1"/>
          </p:cNvSpPr>
          <p:nvPr>
            <p:ph type="sldNum" sz="quarter" idx="12"/>
          </p:nvPr>
        </p:nvSpPr>
        <p:spPr>
          <a:xfrm>
            <a:off x="9187498" y="6356350"/>
            <a:ext cx="2743200" cy="365125"/>
          </a:xfrm>
        </p:spPr>
        <p:txBody>
          <a:bodyPr/>
          <a:lstStyle/>
          <a:p>
            <a:fld id="{41DD7FD0-8CCF-4985-AE30-D6D48D0A42D3}" type="slidenum">
              <a:rPr lang="fr-FR" smtClean="0"/>
              <a:pPr/>
              <a:t>‹N°›</a:t>
            </a:fld>
            <a:endParaRPr lang="fr-FR"/>
          </a:p>
        </p:txBody>
      </p:sp>
      <p:sp>
        <p:nvSpPr>
          <p:cNvPr id="6" name="Titre 1">
            <a:extLst>
              <a:ext uri="{FF2B5EF4-FFF2-40B4-BE49-F238E27FC236}">
                <a16:creationId xmlns:a16="http://schemas.microsoft.com/office/drawing/2014/main" id="{A17A96FD-7266-E854-B78E-D25EC36A42EC}"/>
              </a:ext>
            </a:extLst>
          </p:cNvPr>
          <p:cNvSpPr>
            <a:spLocks noGrp="1"/>
          </p:cNvSpPr>
          <p:nvPr>
            <p:ph type="title"/>
          </p:nvPr>
        </p:nvSpPr>
        <p:spPr>
          <a:xfrm>
            <a:off x="1063256" y="226902"/>
            <a:ext cx="10867442" cy="623702"/>
          </a:xfrm>
        </p:spPr>
        <p:txBody>
          <a:bodyPr/>
          <a:lstStyle/>
          <a:p>
            <a:r>
              <a:rPr lang="fr-FR" dirty="0"/>
              <a:t>Modifiez le style du titre</a:t>
            </a:r>
          </a:p>
        </p:txBody>
      </p:sp>
      <p:sp>
        <p:nvSpPr>
          <p:cNvPr id="16" name="Espace réservé du texte 15">
            <a:extLst>
              <a:ext uri="{FF2B5EF4-FFF2-40B4-BE49-F238E27FC236}">
                <a16:creationId xmlns:a16="http://schemas.microsoft.com/office/drawing/2014/main" id="{5883AF4A-A2CD-5300-5637-5820E009799E}"/>
              </a:ext>
            </a:extLst>
          </p:cNvPr>
          <p:cNvSpPr>
            <a:spLocks noGrp="1"/>
          </p:cNvSpPr>
          <p:nvPr>
            <p:ph type="body" sz="quarter" idx="15"/>
          </p:nvPr>
        </p:nvSpPr>
        <p:spPr>
          <a:xfrm>
            <a:off x="788988" y="1731963"/>
            <a:ext cx="6335712" cy="958850"/>
          </a:xfrm>
        </p:spPr>
        <p:txBody>
          <a:bodyPr>
            <a:noAutofit/>
          </a:bodyPr>
          <a:lstStyle>
            <a:lvl1pPr>
              <a:spcBef>
                <a:spcPts val="200"/>
              </a:spcBef>
              <a:defRPr sz="1200"/>
            </a:lvl1pPr>
            <a:lvl2pPr>
              <a:spcBef>
                <a:spcPts val="200"/>
              </a:spcBef>
              <a:defRPr sz="1100"/>
            </a:lvl2pPr>
            <a:lvl3pPr>
              <a:spcBef>
                <a:spcPts val="200"/>
              </a:spcBef>
              <a:defRPr sz="1050"/>
            </a:lvl3pPr>
            <a:lvl4pPr>
              <a:defRPr sz="1000"/>
            </a:lvl4pPr>
            <a:lvl5pPr>
              <a:defRPr sz="1000"/>
            </a:lvl5pPr>
          </a:lstStyle>
          <a:p>
            <a:pPr lvl="0"/>
            <a:r>
              <a:rPr lang="fr-FR" dirty="0"/>
              <a:t>Cliquez pour modifier les styles du texte du masque</a:t>
            </a:r>
          </a:p>
          <a:p>
            <a:pPr lvl="1"/>
            <a:r>
              <a:rPr lang="fr-FR" dirty="0"/>
              <a:t>Deuxième niveau</a:t>
            </a:r>
          </a:p>
          <a:p>
            <a:pPr lvl="2"/>
            <a:r>
              <a:rPr lang="fr-FR" dirty="0"/>
              <a:t>Troisième niveau</a:t>
            </a:r>
          </a:p>
        </p:txBody>
      </p:sp>
      <p:sp>
        <p:nvSpPr>
          <p:cNvPr id="19" name="Espace réservé du texte 15">
            <a:extLst>
              <a:ext uri="{FF2B5EF4-FFF2-40B4-BE49-F238E27FC236}">
                <a16:creationId xmlns:a16="http://schemas.microsoft.com/office/drawing/2014/main" id="{8942EFBE-030A-8170-EE92-4D5972201CCC}"/>
              </a:ext>
            </a:extLst>
          </p:cNvPr>
          <p:cNvSpPr>
            <a:spLocks noGrp="1"/>
          </p:cNvSpPr>
          <p:nvPr>
            <p:ph type="body" sz="quarter" idx="17"/>
          </p:nvPr>
        </p:nvSpPr>
        <p:spPr>
          <a:xfrm>
            <a:off x="788988" y="3194129"/>
            <a:ext cx="6335712" cy="1560975"/>
          </a:xfrm>
        </p:spPr>
        <p:txBody>
          <a:bodyPr>
            <a:noAutofit/>
          </a:bodyPr>
          <a:lstStyle>
            <a:lvl1pPr marL="228600" indent="-228600" algn="l" defTabSz="914400" rtl="0" eaLnBrk="1" latinLnBrk="0" hangingPunct="1">
              <a:lnSpc>
                <a:spcPct val="90000"/>
              </a:lnSpc>
              <a:spcBef>
                <a:spcPts val="200"/>
              </a:spcBef>
              <a:buFont typeface="Arial" panose="020B0604020202020204" pitchFamily="34" charset="0"/>
              <a:buChar char="•"/>
              <a:defRPr lang="fr-FR" sz="1200" kern="1200" dirty="0" smtClean="0">
                <a:solidFill>
                  <a:schemeClr val="tx1"/>
                </a:solidFill>
                <a:latin typeface="Barlow" panose="00000500000000000000" pitchFamily="2" charset="0"/>
                <a:ea typeface="+mn-ea"/>
                <a:cs typeface="+mn-cs"/>
              </a:defRPr>
            </a:lvl1pPr>
            <a:lvl2pPr marL="685800" indent="-228600" algn="l" defTabSz="914400" rtl="0" eaLnBrk="1" latinLnBrk="0" hangingPunct="1">
              <a:lnSpc>
                <a:spcPct val="90000"/>
              </a:lnSpc>
              <a:spcBef>
                <a:spcPts val="200"/>
              </a:spcBef>
              <a:buFont typeface="Arial" panose="020B0604020202020204" pitchFamily="34" charset="0"/>
              <a:buChar char="•"/>
              <a:defRPr lang="fr-FR" sz="1200" kern="1200" dirty="0" smtClean="0">
                <a:solidFill>
                  <a:schemeClr val="tx1"/>
                </a:solidFill>
                <a:latin typeface="Barlow" panose="00000500000000000000" pitchFamily="2" charset="0"/>
                <a:ea typeface="+mn-ea"/>
                <a:cs typeface="+mn-cs"/>
              </a:defRPr>
            </a:lvl2pPr>
            <a:lvl3pPr marL="1143000" indent="-228600" algn="l" defTabSz="914400" rtl="0" eaLnBrk="1" latinLnBrk="0" hangingPunct="1">
              <a:lnSpc>
                <a:spcPct val="90000"/>
              </a:lnSpc>
              <a:spcBef>
                <a:spcPts val="200"/>
              </a:spcBef>
              <a:buFont typeface="Arial" panose="020B0604020202020204" pitchFamily="34" charset="0"/>
              <a:buChar char="•"/>
              <a:defRPr lang="fr-FR" sz="1200" kern="1200" dirty="0" smtClean="0">
                <a:solidFill>
                  <a:schemeClr val="tx1"/>
                </a:solidFill>
                <a:latin typeface="Barlow" panose="00000500000000000000" pitchFamily="2" charset="0"/>
                <a:ea typeface="+mn-ea"/>
                <a:cs typeface="+mn-cs"/>
              </a:defRPr>
            </a:lvl3pPr>
            <a:lvl4pPr>
              <a:defRPr sz="1000"/>
            </a:lvl4pPr>
            <a:lvl5pPr>
              <a:defRPr sz="1000"/>
            </a:lvl5pPr>
          </a:lstStyle>
          <a:p>
            <a:pPr lvl="0"/>
            <a:r>
              <a:rPr lang="fr-FR" dirty="0"/>
              <a:t>Cliquez pour modifier les styles du texte du masque</a:t>
            </a:r>
          </a:p>
          <a:p>
            <a:pPr lvl="1"/>
            <a:r>
              <a:rPr lang="fr-FR" dirty="0"/>
              <a:t>Deuxième niveau</a:t>
            </a:r>
          </a:p>
          <a:p>
            <a:pPr lvl="2"/>
            <a:r>
              <a:rPr lang="fr-FR" dirty="0"/>
              <a:t>Troisième niveau</a:t>
            </a:r>
          </a:p>
        </p:txBody>
      </p:sp>
      <p:sp>
        <p:nvSpPr>
          <p:cNvPr id="22" name="Espace réservé du texte 15">
            <a:extLst>
              <a:ext uri="{FF2B5EF4-FFF2-40B4-BE49-F238E27FC236}">
                <a16:creationId xmlns:a16="http://schemas.microsoft.com/office/drawing/2014/main" id="{AE27D1C1-4A94-0140-CFA0-FD3D54967015}"/>
              </a:ext>
            </a:extLst>
          </p:cNvPr>
          <p:cNvSpPr>
            <a:spLocks noGrp="1"/>
          </p:cNvSpPr>
          <p:nvPr>
            <p:ph type="body" sz="quarter" idx="19"/>
          </p:nvPr>
        </p:nvSpPr>
        <p:spPr>
          <a:xfrm>
            <a:off x="788988" y="5230712"/>
            <a:ext cx="6335712" cy="951808"/>
          </a:xfrm>
        </p:spPr>
        <p:txBody>
          <a:bodyPr>
            <a:noAutofit/>
          </a:bodyPr>
          <a:lstStyle>
            <a:lvl1pPr marL="228600" indent="-228600" algn="l" defTabSz="914400" rtl="0" eaLnBrk="1" latinLnBrk="0" hangingPunct="1">
              <a:lnSpc>
                <a:spcPct val="90000"/>
              </a:lnSpc>
              <a:spcBef>
                <a:spcPts val="200"/>
              </a:spcBef>
              <a:buFont typeface="Arial" panose="020B0604020202020204" pitchFamily="34" charset="0"/>
              <a:buChar char="•"/>
              <a:defRPr lang="fr-FR" sz="1200" kern="1200" dirty="0" smtClean="0">
                <a:solidFill>
                  <a:schemeClr val="tx1"/>
                </a:solidFill>
                <a:latin typeface="Barlow" panose="00000500000000000000" pitchFamily="2" charset="0"/>
                <a:ea typeface="+mn-ea"/>
                <a:cs typeface="+mn-cs"/>
              </a:defRPr>
            </a:lvl1pPr>
            <a:lvl2pPr marL="685800" indent="-228600" algn="l" defTabSz="914400" rtl="0" eaLnBrk="1" latinLnBrk="0" hangingPunct="1">
              <a:lnSpc>
                <a:spcPct val="90000"/>
              </a:lnSpc>
              <a:spcBef>
                <a:spcPts val="200"/>
              </a:spcBef>
              <a:buFont typeface="Arial" panose="020B0604020202020204" pitchFamily="34" charset="0"/>
              <a:buChar char="•"/>
              <a:defRPr lang="fr-FR" sz="1200" kern="1200" dirty="0" smtClean="0">
                <a:solidFill>
                  <a:schemeClr val="tx1"/>
                </a:solidFill>
                <a:latin typeface="Barlow" panose="00000500000000000000" pitchFamily="2" charset="0"/>
                <a:ea typeface="+mn-ea"/>
                <a:cs typeface="+mn-cs"/>
              </a:defRPr>
            </a:lvl2pPr>
            <a:lvl3pPr marL="1143000" indent="-228600" algn="l" defTabSz="914400" rtl="0" eaLnBrk="1" latinLnBrk="0" hangingPunct="1">
              <a:lnSpc>
                <a:spcPct val="90000"/>
              </a:lnSpc>
              <a:spcBef>
                <a:spcPts val="200"/>
              </a:spcBef>
              <a:buFont typeface="Arial" panose="020B0604020202020204" pitchFamily="34" charset="0"/>
              <a:buChar char="•"/>
              <a:defRPr lang="fr-FR" sz="1200" kern="1200" dirty="0" smtClean="0">
                <a:solidFill>
                  <a:schemeClr val="tx1"/>
                </a:solidFill>
                <a:latin typeface="Barlow" panose="00000500000000000000" pitchFamily="2" charset="0"/>
                <a:ea typeface="+mn-ea"/>
                <a:cs typeface="+mn-cs"/>
              </a:defRPr>
            </a:lvl3pPr>
            <a:lvl4pPr>
              <a:defRPr sz="1000"/>
            </a:lvl4pPr>
            <a:lvl5pPr>
              <a:defRPr sz="1000"/>
            </a:lvl5pPr>
          </a:lstStyle>
          <a:p>
            <a:pPr lvl="0"/>
            <a:r>
              <a:rPr lang="fr-FR" dirty="0"/>
              <a:t>Cliquez pour modifier les styles du texte du masque</a:t>
            </a:r>
          </a:p>
          <a:p>
            <a:pPr lvl="1"/>
            <a:r>
              <a:rPr lang="fr-FR" dirty="0"/>
              <a:t>Deuxième niveau</a:t>
            </a:r>
          </a:p>
          <a:p>
            <a:pPr lvl="2"/>
            <a:r>
              <a:rPr lang="fr-FR" dirty="0"/>
              <a:t>Troisième niveau</a:t>
            </a:r>
          </a:p>
        </p:txBody>
      </p:sp>
      <p:cxnSp>
        <p:nvCxnSpPr>
          <p:cNvPr id="23" name="Connecteur droit 22">
            <a:extLst>
              <a:ext uri="{FF2B5EF4-FFF2-40B4-BE49-F238E27FC236}">
                <a16:creationId xmlns:a16="http://schemas.microsoft.com/office/drawing/2014/main" id="{DE07A1DE-390A-6465-CE4B-0384E332917F}"/>
              </a:ext>
            </a:extLst>
          </p:cNvPr>
          <p:cNvCxnSpPr>
            <a:cxnSpLocks/>
          </p:cNvCxnSpPr>
          <p:nvPr userDrawn="1"/>
        </p:nvCxnSpPr>
        <p:spPr>
          <a:xfrm>
            <a:off x="788988" y="1376020"/>
            <a:ext cx="0" cy="685695"/>
          </a:xfrm>
          <a:prstGeom prst="line">
            <a:avLst/>
          </a:prstGeom>
          <a:ln w="57150">
            <a:solidFill>
              <a:srgbClr val="7999CB"/>
            </a:solidFill>
          </a:ln>
        </p:spPr>
        <p:style>
          <a:lnRef idx="1">
            <a:schemeClr val="accent5"/>
          </a:lnRef>
          <a:fillRef idx="0">
            <a:schemeClr val="accent5"/>
          </a:fillRef>
          <a:effectRef idx="0">
            <a:schemeClr val="accent5"/>
          </a:effectRef>
          <a:fontRef idx="minor">
            <a:schemeClr val="tx1"/>
          </a:fontRef>
        </p:style>
      </p:cxnSp>
      <p:cxnSp>
        <p:nvCxnSpPr>
          <p:cNvPr id="27" name="Connecteur droit 26">
            <a:extLst>
              <a:ext uri="{FF2B5EF4-FFF2-40B4-BE49-F238E27FC236}">
                <a16:creationId xmlns:a16="http://schemas.microsoft.com/office/drawing/2014/main" id="{7DDF9651-1EA0-A2EE-98E7-66492F211CF2}"/>
              </a:ext>
            </a:extLst>
          </p:cNvPr>
          <p:cNvCxnSpPr>
            <a:cxnSpLocks/>
          </p:cNvCxnSpPr>
          <p:nvPr userDrawn="1"/>
        </p:nvCxnSpPr>
        <p:spPr>
          <a:xfrm>
            <a:off x="788988" y="2839177"/>
            <a:ext cx="0" cy="685695"/>
          </a:xfrm>
          <a:prstGeom prst="line">
            <a:avLst/>
          </a:prstGeom>
          <a:ln w="57150">
            <a:solidFill>
              <a:srgbClr val="7999CB"/>
            </a:solidFill>
          </a:ln>
        </p:spPr>
        <p:style>
          <a:lnRef idx="1">
            <a:schemeClr val="accent5"/>
          </a:lnRef>
          <a:fillRef idx="0">
            <a:schemeClr val="accent5"/>
          </a:fillRef>
          <a:effectRef idx="0">
            <a:schemeClr val="accent5"/>
          </a:effectRef>
          <a:fontRef idx="minor">
            <a:schemeClr val="tx1"/>
          </a:fontRef>
        </p:style>
      </p:cxnSp>
      <p:cxnSp>
        <p:nvCxnSpPr>
          <p:cNvPr id="28" name="Connecteur droit 27">
            <a:extLst>
              <a:ext uri="{FF2B5EF4-FFF2-40B4-BE49-F238E27FC236}">
                <a16:creationId xmlns:a16="http://schemas.microsoft.com/office/drawing/2014/main" id="{10B39CE6-F414-E073-5F3D-3547B874F7A2}"/>
              </a:ext>
            </a:extLst>
          </p:cNvPr>
          <p:cNvCxnSpPr>
            <a:cxnSpLocks/>
          </p:cNvCxnSpPr>
          <p:nvPr userDrawn="1"/>
        </p:nvCxnSpPr>
        <p:spPr>
          <a:xfrm>
            <a:off x="788988" y="4887863"/>
            <a:ext cx="0" cy="685695"/>
          </a:xfrm>
          <a:prstGeom prst="line">
            <a:avLst/>
          </a:prstGeom>
          <a:ln w="57150">
            <a:solidFill>
              <a:srgbClr val="7999CB"/>
            </a:solidFill>
          </a:ln>
        </p:spPr>
        <p:style>
          <a:lnRef idx="1">
            <a:schemeClr val="accent5"/>
          </a:lnRef>
          <a:fillRef idx="0">
            <a:schemeClr val="accent5"/>
          </a:fillRef>
          <a:effectRef idx="0">
            <a:schemeClr val="accent5"/>
          </a:effectRef>
          <a:fontRef idx="minor">
            <a:schemeClr val="tx1"/>
          </a:fontRef>
        </p:style>
      </p:cxnSp>
      <p:sp>
        <p:nvSpPr>
          <p:cNvPr id="29" name="Rectangle : coins arrondis 28">
            <a:extLst>
              <a:ext uri="{FF2B5EF4-FFF2-40B4-BE49-F238E27FC236}">
                <a16:creationId xmlns:a16="http://schemas.microsoft.com/office/drawing/2014/main" id="{18937BF8-4DBE-22F9-D5DC-109E07B389F9}"/>
              </a:ext>
            </a:extLst>
          </p:cNvPr>
          <p:cNvSpPr/>
          <p:nvPr userDrawn="1"/>
        </p:nvSpPr>
        <p:spPr>
          <a:xfrm>
            <a:off x="7418716" y="1376020"/>
            <a:ext cx="4511981" cy="4806500"/>
          </a:xfrm>
          <a:prstGeom prst="roundRect">
            <a:avLst>
              <a:gd name="adj" fmla="val 2710"/>
            </a:avLst>
          </a:prstGeom>
          <a:solidFill>
            <a:schemeClr val="accent2">
              <a:lumMod val="20000"/>
              <a:lumOff val="80000"/>
            </a:schemeClr>
          </a:solidFill>
          <a:effectLst>
            <a:outerShdw blurRad="50800" dist="38100" dir="2700000" algn="tl" rotWithShape="0">
              <a:prstClr val="black">
                <a:alpha val="40000"/>
              </a:prstClr>
            </a:outerShdw>
          </a:effectLst>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fr-FR"/>
          </a:p>
        </p:txBody>
      </p:sp>
      <p:pic>
        <p:nvPicPr>
          <p:cNvPr id="8" name="Image 7">
            <a:extLst>
              <a:ext uri="{FF2B5EF4-FFF2-40B4-BE49-F238E27FC236}">
                <a16:creationId xmlns:a16="http://schemas.microsoft.com/office/drawing/2014/main" id="{0A8EC9D0-0131-3370-3C73-009005F2C11B}"/>
              </a:ext>
            </a:extLst>
          </p:cNvPr>
          <p:cNvPicPr>
            <a:picLocks noChangeAspect="1"/>
          </p:cNvPicPr>
          <p:nvPr userDrawn="1"/>
        </p:nvPicPr>
        <p:blipFill>
          <a:blip r:embed="rId2">
            <a:duotone>
              <a:prstClr val="black"/>
              <a:schemeClr val="accent2">
                <a:tint val="45000"/>
                <a:satMod val="400000"/>
              </a:schemeClr>
            </a:duotone>
            <a:extLst>
              <a:ext uri="{28A0092B-C50C-407E-A947-70E740481C1C}">
                <a14:useLocalDpi xmlns:a14="http://schemas.microsoft.com/office/drawing/2010/main" val="0"/>
              </a:ext>
            </a:extLst>
          </a:blip>
          <a:stretch>
            <a:fillRect/>
          </a:stretch>
        </p:blipFill>
        <p:spPr>
          <a:xfrm>
            <a:off x="237055" y="318530"/>
            <a:ext cx="729721" cy="903600"/>
          </a:xfrm>
          <a:prstGeom prst="rect">
            <a:avLst/>
          </a:prstGeom>
        </p:spPr>
      </p:pic>
      <p:sp>
        <p:nvSpPr>
          <p:cNvPr id="2" name="Shape 2550">
            <a:extLst>
              <a:ext uri="{FF2B5EF4-FFF2-40B4-BE49-F238E27FC236}">
                <a16:creationId xmlns:a16="http://schemas.microsoft.com/office/drawing/2014/main" id="{03A25A71-158D-FD92-80B0-11CD012B46A4}"/>
              </a:ext>
            </a:extLst>
          </p:cNvPr>
          <p:cNvSpPr/>
          <p:nvPr userDrawn="1"/>
        </p:nvSpPr>
        <p:spPr>
          <a:xfrm>
            <a:off x="301297" y="1382572"/>
            <a:ext cx="312533" cy="349391"/>
          </a:xfrm>
          <a:custGeom>
            <a:avLst/>
            <a:gdLst/>
            <a:ahLst/>
            <a:cxnLst>
              <a:cxn ang="0">
                <a:pos x="wd2" y="hd2"/>
              </a:cxn>
              <a:cxn ang="5400000">
                <a:pos x="wd2" y="hd2"/>
              </a:cxn>
              <a:cxn ang="10800000">
                <a:pos x="wd2" y="hd2"/>
              </a:cxn>
              <a:cxn ang="16200000">
                <a:pos x="wd2" y="hd2"/>
              </a:cxn>
            </a:cxnLst>
            <a:rect l="0" t="0" r="r" b="b"/>
            <a:pathLst>
              <a:path w="21600" h="21600" extrusionOk="0">
                <a:moveTo>
                  <a:pt x="21109" y="7364"/>
                </a:moveTo>
                <a:cubicBezTo>
                  <a:pt x="20838" y="7364"/>
                  <a:pt x="20618" y="7584"/>
                  <a:pt x="20618" y="7855"/>
                </a:cubicBezTo>
                <a:lnTo>
                  <a:pt x="20618" y="18655"/>
                </a:lnTo>
                <a:cubicBezTo>
                  <a:pt x="20618" y="19739"/>
                  <a:pt x="19739" y="20618"/>
                  <a:pt x="18655" y="20618"/>
                </a:cubicBezTo>
                <a:lnTo>
                  <a:pt x="2945" y="20618"/>
                </a:lnTo>
                <a:cubicBezTo>
                  <a:pt x="1861" y="20618"/>
                  <a:pt x="982" y="19739"/>
                  <a:pt x="982" y="18655"/>
                </a:cubicBezTo>
                <a:lnTo>
                  <a:pt x="982" y="2945"/>
                </a:lnTo>
                <a:cubicBezTo>
                  <a:pt x="982" y="1861"/>
                  <a:pt x="1861" y="982"/>
                  <a:pt x="2945" y="982"/>
                </a:cubicBezTo>
                <a:lnTo>
                  <a:pt x="13745" y="982"/>
                </a:lnTo>
                <a:cubicBezTo>
                  <a:pt x="14017" y="982"/>
                  <a:pt x="14236" y="762"/>
                  <a:pt x="14236" y="491"/>
                </a:cubicBezTo>
                <a:cubicBezTo>
                  <a:pt x="14236" y="220"/>
                  <a:pt x="14017" y="0"/>
                  <a:pt x="13745" y="0"/>
                </a:cubicBezTo>
                <a:lnTo>
                  <a:pt x="2945" y="0"/>
                </a:lnTo>
                <a:cubicBezTo>
                  <a:pt x="1318" y="0"/>
                  <a:pt x="0" y="1319"/>
                  <a:pt x="0" y="2945"/>
                </a:cubicBezTo>
                <a:lnTo>
                  <a:pt x="0" y="18655"/>
                </a:lnTo>
                <a:cubicBezTo>
                  <a:pt x="0" y="20282"/>
                  <a:pt x="1318" y="21600"/>
                  <a:pt x="2945" y="21600"/>
                </a:cubicBezTo>
                <a:lnTo>
                  <a:pt x="18655" y="21600"/>
                </a:lnTo>
                <a:cubicBezTo>
                  <a:pt x="20282" y="21600"/>
                  <a:pt x="21600" y="20282"/>
                  <a:pt x="21600" y="18655"/>
                </a:cubicBezTo>
                <a:lnTo>
                  <a:pt x="21600" y="7855"/>
                </a:lnTo>
                <a:cubicBezTo>
                  <a:pt x="21600" y="7584"/>
                  <a:pt x="21380" y="7364"/>
                  <a:pt x="21109" y="7364"/>
                </a:cubicBezTo>
                <a:moveTo>
                  <a:pt x="7006" y="12764"/>
                </a:moveTo>
                <a:lnTo>
                  <a:pt x="8836" y="12764"/>
                </a:lnTo>
                <a:lnTo>
                  <a:pt x="8836" y="14594"/>
                </a:lnTo>
                <a:lnTo>
                  <a:pt x="6627" y="14973"/>
                </a:lnTo>
                <a:cubicBezTo>
                  <a:pt x="6627" y="14973"/>
                  <a:pt x="7006" y="12764"/>
                  <a:pt x="7006" y="12764"/>
                </a:cubicBezTo>
                <a:close/>
                <a:moveTo>
                  <a:pt x="16775" y="2742"/>
                </a:moveTo>
                <a:lnTo>
                  <a:pt x="18858" y="4825"/>
                </a:lnTo>
                <a:lnTo>
                  <a:pt x="9818" y="13865"/>
                </a:lnTo>
                <a:lnTo>
                  <a:pt x="9818" y="11782"/>
                </a:lnTo>
                <a:lnTo>
                  <a:pt x="7736" y="11782"/>
                </a:lnTo>
                <a:cubicBezTo>
                  <a:pt x="7736" y="11782"/>
                  <a:pt x="16775" y="2742"/>
                  <a:pt x="16775" y="2742"/>
                </a:cubicBezTo>
                <a:close/>
                <a:moveTo>
                  <a:pt x="18104" y="1414"/>
                </a:moveTo>
                <a:cubicBezTo>
                  <a:pt x="18371" y="1147"/>
                  <a:pt x="18739" y="982"/>
                  <a:pt x="19145" y="982"/>
                </a:cubicBezTo>
                <a:cubicBezTo>
                  <a:pt x="19959" y="982"/>
                  <a:pt x="20618" y="1642"/>
                  <a:pt x="20618" y="2455"/>
                </a:cubicBezTo>
                <a:cubicBezTo>
                  <a:pt x="20618" y="2861"/>
                  <a:pt x="20453" y="3230"/>
                  <a:pt x="20187" y="3496"/>
                </a:cubicBezTo>
                <a:lnTo>
                  <a:pt x="19552" y="4131"/>
                </a:lnTo>
                <a:lnTo>
                  <a:pt x="17469" y="2048"/>
                </a:lnTo>
                <a:cubicBezTo>
                  <a:pt x="17469" y="2048"/>
                  <a:pt x="18104" y="1414"/>
                  <a:pt x="18104" y="1414"/>
                </a:cubicBezTo>
                <a:close/>
                <a:moveTo>
                  <a:pt x="5400" y="16200"/>
                </a:moveTo>
                <a:lnTo>
                  <a:pt x="9590" y="15481"/>
                </a:lnTo>
                <a:lnTo>
                  <a:pt x="20881" y="4190"/>
                </a:lnTo>
                <a:cubicBezTo>
                  <a:pt x="21325" y="3746"/>
                  <a:pt x="21600" y="3133"/>
                  <a:pt x="21600" y="2455"/>
                </a:cubicBezTo>
                <a:cubicBezTo>
                  <a:pt x="21600" y="1099"/>
                  <a:pt x="20501" y="0"/>
                  <a:pt x="19145" y="0"/>
                </a:cubicBezTo>
                <a:cubicBezTo>
                  <a:pt x="18468" y="0"/>
                  <a:pt x="17854" y="275"/>
                  <a:pt x="17410" y="719"/>
                </a:cubicBezTo>
                <a:lnTo>
                  <a:pt x="6119" y="12010"/>
                </a:lnTo>
                <a:cubicBezTo>
                  <a:pt x="6119" y="12010"/>
                  <a:pt x="5400" y="16200"/>
                  <a:pt x="5400" y="16200"/>
                </a:cubicBezTo>
                <a:close/>
              </a:path>
            </a:pathLst>
          </a:custGeom>
          <a:solidFill>
            <a:srgbClr val="7999CB"/>
          </a:solidFill>
          <a:ln w="12700">
            <a:solidFill>
              <a:srgbClr val="7999CB"/>
            </a:solidFill>
            <a:miter lim="400000"/>
          </a:ln>
        </p:spPr>
        <p:txBody>
          <a:bodyPr lIns="14284" tIns="14284" rIns="14284" bIns="14284" anchor="ctr"/>
          <a:lstStyle/>
          <a:p>
            <a:pPr defTabSz="171399" eaLnBrk="1" hangingPunct="1">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125">
              <a:solidFill>
                <a:srgbClr val="FFFFFF"/>
              </a:solidFill>
              <a:effectLst>
                <a:outerShdw blurRad="38100" dist="12700" dir="5400000" rotWithShape="0">
                  <a:srgbClr val="000000">
                    <a:alpha val="50000"/>
                  </a:srgbClr>
                </a:outerShdw>
              </a:effectLst>
              <a:latin typeface="Gill Sans"/>
              <a:ea typeface="Calibri" charset="0"/>
              <a:cs typeface="Calibri" charset="0"/>
              <a:sym typeface="Gill Sans"/>
            </a:endParaRPr>
          </a:p>
        </p:txBody>
      </p:sp>
      <p:sp>
        <p:nvSpPr>
          <p:cNvPr id="7" name="Freeform 97">
            <a:extLst>
              <a:ext uri="{FF2B5EF4-FFF2-40B4-BE49-F238E27FC236}">
                <a16:creationId xmlns:a16="http://schemas.microsoft.com/office/drawing/2014/main" id="{CAEDC4A4-0CBE-9E45-E540-35A7C8BEB194}"/>
              </a:ext>
            </a:extLst>
          </p:cNvPr>
          <p:cNvSpPr>
            <a:spLocks noChangeArrowheads="1"/>
          </p:cNvSpPr>
          <p:nvPr userDrawn="1"/>
        </p:nvSpPr>
        <p:spPr bwMode="auto">
          <a:xfrm>
            <a:off x="289382" y="2839177"/>
            <a:ext cx="312533" cy="341999"/>
          </a:xfrm>
          <a:custGeom>
            <a:avLst/>
            <a:gdLst>
              <a:gd name="T0" fmla="*/ 383 w 472"/>
              <a:gd name="T1" fmla="*/ 309 h 501"/>
              <a:gd name="T2" fmla="*/ 383 w 472"/>
              <a:gd name="T3" fmla="*/ 309 h 501"/>
              <a:gd name="T4" fmla="*/ 295 w 472"/>
              <a:gd name="T5" fmla="*/ 353 h 501"/>
              <a:gd name="T6" fmla="*/ 192 w 472"/>
              <a:gd name="T7" fmla="*/ 294 h 501"/>
              <a:gd name="T8" fmla="*/ 206 w 472"/>
              <a:gd name="T9" fmla="*/ 250 h 501"/>
              <a:gd name="T10" fmla="*/ 192 w 472"/>
              <a:gd name="T11" fmla="*/ 221 h 501"/>
              <a:gd name="T12" fmla="*/ 310 w 472"/>
              <a:gd name="T13" fmla="*/ 162 h 501"/>
              <a:gd name="T14" fmla="*/ 383 w 472"/>
              <a:gd name="T15" fmla="*/ 191 h 501"/>
              <a:gd name="T16" fmla="*/ 471 w 472"/>
              <a:gd name="T17" fmla="*/ 88 h 501"/>
              <a:gd name="T18" fmla="*/ 383 w 472"/>
              <a:gd name="T19" fmla="*/ 0 h 501"/>
              <a:gd name="T20" fmla="*/ 280 w 472"/>
              <a:gd name="T21" fmla="*/ 88 h 501"/>
              <a:gd name="T22" fmla="*/ 280 w 472"/>
              <a:gd name="T23" fmla="*/ 117 h 501"/>
              <a:gd name="T24" fmla="*/ 177 w 472"/>
              <a:gd name="T25" fmla="*/ 176 h 501"/>
              <a:gd name="T26" fmla="*/ 103 w 472"/>
              <a:gd name="T27" fmla="*/ 147 h 501"/>
              <a:gd name="T28" fmla="*/ 0 w 472"/>
              <a:gd name="T29" fmla="*/ 250 h 501"/>
              <a:gd name="T30" fmla="*/ 103 w 472"/>
              <a:gd name="T31" fmla="*/ 353 h 501"/>
              <a:gd name="T32" fmla="*/ 162 w 472"/>
              <a:gd name="T33" fmla="*/ 323 h 501"/>
              <a:gd name="T34" fmla="*/ 162 w 472"/>
              <a:gd name="T35" fmla="*/ 323 h 501"/>
              <a:gd name="T36" fmla="*/ 280 w 472"/>
              <a:gd name="T37" fmla="*/ 397 h 501"/>
              <a:gd name="T38" fmla="*/ 280 w 472"/>
              <a:gd name="T39" fmla="*/ 412 h 501"/>
              <a:gd name="T40" fmla="*/ 383 w 472"/>
              <a:gd name="T41" fmla="*/ 500 h 501"/>
              <a:gd name="T42" fmla="*/ 471 w 472"/>
              <a:gd name="T43" fmla="*/ 412 h 501"/>
              <a:gd name="T44" fmla="*/ 383 w 472"/>
              <a:gd name="T45" fmla="*/ 309 h 501"/>
              <a:gd name="T46" fmla="*/ 383 w 472"/>
              <a:gd name="T47" fmla="*/ 29 h 501"/>
              <a:gd name="T48" fmla="*/ 383 w 472"/>
              <a:gd name="T49" fmla="*/ 29 h 501"/>
              <a:gd name="T50" fmla="*/ 442 w 472"/>
              <a:gd name="T51" fmla="*/ 88 h 501"/>
              <a:gd name="T52" fmla="*/ 383 w 472"/>
              <a:gd name="T53" fmla="*/ 147 h 501"/>
              <a:gd name="T54" fmla="*/ 324 w 472"/>
              <a:gd name="T55" fmla="*/ 88 h 501"/>
              <a:gd name="T56" fmla="*/ 383 w 472"/>
              <a:gd name="T57" fmla="*/ 29 h 501"/>
              <a:gd name="T58" fmla="*/ 103 w 472"/>
              <a:gd name="T59" fmla="*/ 309 h 501"/>
              <a:gd name="T60" fmla="*/ 103 w 472"/>
              <a:gd name="T61" fmla="*/ 309 h 501"/>
              <a:gd name="T62" fmla="*/ 44 w 472"/>
              <a:gd name="T63" fmla="*/ 250 h 501"/>
              <a:gd name="T64" fmla="*/ 103 w 472"/>
              <a:gd name="T65" fmla="*/ 191 h 501"/>
              <a:gd name="T66" fmla="*/ 162 w 472"/>
              <a:gd name="T67" fmla="*/ 250 h 501"/>
              <a:gd name="T68" fmla="*/ 103 w 472"/>
              <a:gd name="T69" fmla="*/ 309 h 501"/>
              <a:gd name="T70" fmla="*/ 383 w 472"/>
              <a:gd name="T71" fmla="*/ 471 h 501"/>
              <a:gd name="T72" fmla="*/ 383 w 472"/>
              <a:gd name="T73" fmla="*/ 471 h 501"/>
              <a:gd name="T74" fmla="*/ 324 w 472"/>
              <a:gd name="T75" fmla="*/ 412 h 501"/>
              <a:gd name="T76" fmla="*/ 383 w 472"/>
              <a:gd name="T77" fmla="*/ 353 h 501"/>
              <a:gd name="T78" fmla="*/ 442 w 472"/>
              <a:gd name="T79" fmla="*/ 412 h 501"/>
              <a:gd name="T80" fmla="*/ 383 w 472"/>
              <a:gd name="T81" fmla="*/ 471 h 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72" h="501">
                <a:moveTo>
                  <a:pt x="383" y="309"/>
                </a:moveTo>
                <a:lnTo>
                  <a:pt x="383" y="309"/>
                </a:lnTo>
                <a:cubicBezTo>
                  <a:pt x="339" y="309"/>
                  <a:pt x="310" y="323"/>
                  <a:pt x="295" y="353"/>
                </a:cubicBezTo>
                <a:cubicBezTo>
                  <a:pt x="192" y="294"/>
                  <a:pt x="192" y="294"/>
                  <a:pt x="192" y="294"/>
                </a:cubicBezTo>
                <a:cubicBezTo>
                  <a:pt x="192" y="280"/>
                  <a:pt x="206" y="264"/>
                  <a:pt x="206" y="250"/>
                </a:cubicBezTo>
                <a:cubicBezTo>
                  <a:pt x="206" y="235"/>
                  <a:pt x="206" y="235"/>
                  <a:pt x="192" y="221"/>
                </a:cubicBezTo>
                <a:cubicBezTo>
                  <a:pt x="310" y="162"/>
                  <a:pt x="310" y="162"/>
                  <a:pt x="310" y="162"/>
                </a:cubicBezTo>
                <a:cubicBezTo>
                  <a:pt x="324" y="176"/>
                  <a:pt x="353" y="191"/>
                  <a:pt x="383" y="191"/>
                </a:cubicBezTo>
                <a:cubicBezTo>
                  <a:pt x="427" y="191"/>
                  <a:pt x="471" y="147"/>
                  <a:pt x="471" y="88"/>
                </a:cubicBezTo>
                <a:cubicBezTo>
                  <a:pt x="471" y="44"/>
                  <a:pt x="427" y="0"/>
                  <a:pt x="383" y="0"/>
                </a:cubicBezTo>
                <a:cubicBezTo>
                  <a:pt x="324" y="0"/>
                  <a:pt x="280" y="44"/>
                  <a:pt x="280" y="88"/>
                </a:cubicBezTo>
                <a:cubicBezTo>
                  <a:pt x="280" y="103"/>
                  <a:pt x="280" y="117"/>
                  <a:pt x="280" y="117"/>
                </a:cubicBezTo>
                <a:cubicBezTo>
                  <a:pt x="177" y="176"/>
                  <a:pt x="177" y="176"/>
                  <a:pt x="177" y="176"/>
                </a:cubicBezTo>
                <a:cubicBezTo>
                  <a:pt x="162" y="162"/>
                  <a:pt x="133" y="147"/>
                  <a:pt x="103" y="147"/>
                </a:cubicBezTo>
                <a:cubicBezTo>
                  <a:pt x="44" y="147"/>
                  <a:pt x="0" y="191"/>
                  <a:pt x="0" y="250"/>
                </a:cubicBezTo>
                <a:cubicBezTo>
                  <a:pt x="0" y="309"/>
                  <a:pt x="44" y="353"/>
                  <a:pt x="103" y="353"/>
                </a:cubicBezTo>
                <a:cubicBezTo>
                  <a:pt x="133" y="353"/>
                  <a:pt x="148" y="338"/>
                  <a:pt x="162" y="323"/>
                </a:cubicBezTo>
                <a:lnTo>
                  <a:pt x="162" y="323"/>
                </a:lnTo>
                <a:cubicBezTo>
                  <a:pt x="280" y="397"/>
                  <a:pt x="280" y="397"/>
                  <a:pt x="280" y="397"/>
                </a:cubicBezTo>
                <a:cubicBezTo>
                  <a:pt x="280" y="397"/>
                  <a:pt x="280" y="397"/>
                  <a:pt x="280" y="412"/>
                </a:cubicBezTo>
                <a:cubicBezTo>
                  <a:pt x="280" y="456"/>
                  <a:pt x="324" y="500"/>
                  <a:pt x="383" y="500"/>
                </a:cubicBezTo>
                <a:cubicBezTo>
                  <a:pt x="427" y="500"/>
                  <a:pt x="471" y="456"/>
                  <a:pt x="471" y="412"/>
                </a:cubicBezTo>
                <a:cubicBezTo>
                  <a:pt x="471" y="353"/>
                  <a:pt x="427" y="309"/>
                  <a:pt x="383" y="309"/>
                </a:cubicBezTo>
                <a:close/>
                <a:moveTo>
                  <a:pt x="383" y="29"/>
                </a:moveTo>
                <a:lnTo>
                  <a:pt x="383" y="29"/>
                </a:lnTo>
                <a:cubicBezTo>
                  <a:pt x="412" y="29"/>
                  <a:pt x="442" y="59"/>
                  <a:pt x="442" y="88"/>
                </a:cubicBezTo>
                <a:cubicBezTo>
                  <a:pt x="442" y="132"/>
                  <a:pt x="412" y="147"/>
                  <a:pt x="383" y="147"/>
                </a:cubicBezTo>
                <a:cubicBezTo>
                  <a:pt x="339" y="147"/>
                  <a:pt x="324" y="132"/>
                  <a:pt x="324" y="88"/>
                </a:cubicBezTo>
                <a:cubicBezTo>
                  <a:pt x="324" y="59"/>
                  <a:pt x="339" y="29"/>
                  <a:pt x="383" y="29"/>
                </a:cubicBezTo>
                <a:close/>
                <a:moveTo>
                  <a:pt x="103" y="309"/>
                </a:moveTo>
                <a:lnTo>
                  <a:pt x="103" y="309"/>
                </a:lnTo>
                <a:cubicBezTo>
                  <a:pt x="74" y="309"/>
                  <a:pt x="44" y="280"/>
                  <a:pt x="44" y="250"/>
                </a:cubicBezTo>
                <a:cubicBezTo>
                  <a:pt x="44" y="221"/>
                  <a:pt x="74" y="191"/>
                  <a:pt x="103" y="191"/>
                </a:cubicBezTo>
                <a:cubicBezTo>
                  <a:pt x="133" y="191"/>
                  <a:pt x="162" y="221"/>
                  <a:pt x="162" y="250"/>
                </a:cubicBezTo>
                <a:cubicBezTo>
                  <a:pt x="162" y="280"/>
                  <a:pt x="133" y="309"/>
                  <a:pt x="103" y="309"/>
                </a:cubicBezTo>
                <a:close/>
                <a:moveTo>
                  <a:pt x="383" y="471"/>
                </a:moveTo>
                <a:lnTo>
                  <a:pt x="383" y="471"/>
                </a:lnTo>
                <a:cubicBezTo>
                  <a:pt x="339" y="471"/>
                  <a:pt x="324" y="441"/>
                  <a:pt x="324" y="412"/>
                </a:cubicBezTo>
                <a:cubicBezTo>
                  <a:pt x="324" y="368"/>
                  <a:pt x="339" y="353"/>
                  <a:pt x="383" y="353"/>
                </a:cubicBezTo>
                <a:cubicBezTo>
                  <a:pt x="412" y="353"/>
                  <a:pt x="442" y="368"/>
                  <a:pt x="442" y="412"/>
                </a:cubicBezTo>
                <a:cubicBezTo>
                  <a:pt x="442" y="441"/>
                  <a:pt x="412" y="471"/>
                  <a:pt x="383" y="471"/>
                </a:cubicBezTo>
                <a:close/>
              </a:path>
            </a:pathLst>
          </a:custGeom>
          <a:solidFill>
            <a:srgbClr val="7999CB"/>
          </a:solidFill>
          <a:ln>
            <a:solidFill>
              <a:srgbClr val="7999CB"/>
            </a:solidFill>
          </a:ln>
          <a:effectLst/>
          <a:extLst>
            <a:ext uri="{91240B29-F687-4f45-9708-019B960494DF}"/>
            <a:ext uri="{AF507438-7753-43e0-B8FC-AC1667EBCBE1}"/>
          </a:extLst>
        </p:spPr>
        <p:txBody>
          <a:bodyPr wrap="none" anchor="ctr"/>
          <a:lstStyle/>
          <a:p>
            <a:pPr eaLnBrk="1" fontAlgn="auto" hangingPunct="1">
              <a:spcBef>
                <a:spcPts val="0"/>
              </a:spcBef>
              <a:spcAft>
                <a:spcPts val="0"/>
              </a:spcAft>
              <a:defRPr/>
            </a:pPr>
            <a:endParaRPr lang="en-US">
              <a:latin typeface="+mn-lt"/>
              <a:ea typeface="+mn-ea"/>
            </a:endParaRPr>
          </a:p>
        </p:txBody>
      </p:sp>
      <p:sp>
        <p:nvSpPr>
          <p:cNvPr id="9" name="Freeform 166">
            <a:extLst>
              <a:ext uri="{FF2B5EF4-FFF2-40B4-BE49-F238E27FC236}">
                <a16:creationId xmlns:a16="http://schemas.microsoft.com/office/drawing/2014/main" id="{F2049144-405F-972C-233A-446F6DA656DA}"/>
              </a:ext>
            </a:extLst>
          </p:cNvPr>
          <p:cNvSpPr>
            <a:spLocks noChangeArrowheads="1"/>
          </p:cNvSpPr>
          <p:nvPr userDrawn="1"/>
        </p:nvSpPr>
        <p:spPr bwMode="auto">
          <a:xfrm>
            <a:off x="301297" y="4894430"/>
            <a:ext cx="312533" cy="340544"/>
          </a:xfrm>
          <a:custGeom>
            <a:avLst/>
            <a:gdLst>
              <a:gd name="T0" fmla="*/ 371 w 390"/>
              <a:gd name="T1" fmla="*/ 0 h 445"/>
              <a:gd name="T2" fmla="*/ 371 w 390"/>
              <a:gd name="T3" fmla="*/ 0 h 445"/>
              <a:gd name="T4" fmla="*/ 310 w 390"/>
              <a:gd name="T5" fmla="*/ 0 h 445"/>
              <a:gd name="T6" fmla="*/ 292 w 390"/>
              <a:gd name="T7" fmla="*/ 28 h 445"/>
              <a:gd name="T8" fmla="*/ 292 w 390"/>
              <a:gd name="T9" fmla="*/ 444 h 445"/>
              <a:gd name="T10" fmla="*/ 389 w 390"/>
              <a:gd name="T11" fmla="*/ 444 h 445"/>
              <a:gd name="T12" fmla="*/ 389 w 390"/>
              <a:gd name="T13" fmla="*/ 28 h 445"/>
              <a:gd name="T14" fmla="*/ 371 w 390"/>
              <a:gd name="T15" fmla="*/ 0 h 445"/>
              <a:gd name="T16" fmla="*/ 221 w 390"/>
              <a:gd name="T17" fmla="*/ 151 h 445"/>
              <a:gd name="T18" fmla="*/ 221 w 390"/>
              <a:gd name="T19" fmla="*/ 151 h 445"/>
              <a:gd name="T20" fmla="*/ 168 w 390"/>
              <a:gd name="T21" fmla="*/ 151 h 445"/>
              <a:gd name="T22" fmla="*/ 141 w 390"/>
              <a:gd name="T23" fmla="*/ 178 h 445"/>
              <a:gd name="T24" fmla="*/ 141 w 390"/>
              <a:gd name="T25" fmla="*/ 444 h 445"/>
              <a:gd name="T26" fmla="*/ 248 w 390"/>
              <a:gd name="T27" fmla="*/ 444 h 445"/>
              <a:gd name="T28" fmla="*/ 248 w 390"/>
              <a:gd name="T29" fmla="*/ 178 h 445"/>
              <a:gd name="T30" fmla="*/ 221 w 390"/>
              <a:gd name="T31" fmla="*/ 151 h 445"/>
              <a:gd name="T32" fmla="*/ 70 w 390"/>
              <a:gd name="T33" fmla="*/ 302 h 445"/>
              <a:gd name="T34" fmla="*/ 70 w 390"/>
              <a:gd name="T35" fmla="*/ 302 h 445"/>
              <a:gd name="T36" fmla="*/ 17 w 390"/>
              <a:gd name="T37" fmla="*/ 302 h 445"/>
              <a:gd name="T38" fmla="*/ 0 w 390"/>
              <a:gd name="T39" fmla="*/ 319 h 445"/>
              <a:gd name="T40" fmla="*/ 0 w 390"/>
              <a:gd name="T41" fmla="*/ 444 h 445"/>
              <a:gd name="T42" fmla="*/ 97 w 390"/>
              <a:gd name="T43" fmla="*/ 444 h 445"/>
              <a:gd name="T44" fmla="*/ 97 w 390"/>
              <a:gd name="T45" fmla="*/ 319 h 445"/>
              <a:gd name="T46" fmla="*/ 70 w 390"/>
              <a:gd name="T47" fmla="*/ 302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90" h="445">
                <a:moveTo>
                  <a:pt x="371" y="0"/>
                </a:moveTo>
                <a:lnTo>
                  <a:pt x="371" y="0"/>
                </a:lnTo>
                <a:cubicBezTo>
                  <a:pt x="310" y="0"/>
                  <a:pt x="310" y="0"/>
                  <a:pt x="310" y="0"/>
                </a:cubicBezTo>
                <a:cubicBezTo>
                  <a:pt x="301" y="0"/>
                  <a:pt x="292" y="10"/>
                  <a:pt x="292" y="28"/>
                </a:cubicBezTo>
                <a:cubicBezTo>
                  <a:pt x="292" y="444"/>
                  <a:pt x="292" y="444"/>
                  <a:pt x="292" y="444"/>
                </a:cubicBezTo>
                <a:cubicBezTo>
                  <a:pt x="389" y="444"/>
                  <a:pt x="389" y="444"/>
                  <a:pt x="389" y="444"/>
                </a:cubicBezTo>
                <a:cubicBezTo>
                  <a:pt x="389" y="28"/>
                  <a:pt x="389" y="28"/>
                  <a:pt x="389" y="28"/>
                </a:cubicBezTo>
                <a:cubicBezTo>
                  <a:pt x="389" y="10"/>
                  <a:pt x="380" y="0"/>
                  <a:pt x="371" y="0"/>
                </a:cubicBezTo>
                <a:close/>
                <a:moveTo>
                  <a:pt x="221" y="151"/>
                </a:moveTo>
                <a:lnTo>
                  <a:pt x="221" y="151"/>
                </a:lnTo>
                <a:cubicBezTo>
                  <a:pt x="168" y="151"/>
                  <a:pt x="168" y="151"/>
                  <a:pt x="168" y="151"/>
                </a:cubicBezTo>
                <a:cubicBezTo>
                  <a:pt x="150" y="151"/>
                  <a:pt x="141" y="160"/>
                  <a:pt x="141" y="178"/>
                </a:cubicBezTo>
                <a:cubicBezTo>
                  <a:pt x="141" y="444"/>
                  <a:pt x="141" y="444"/>
                  <a:pt x="141" y="444"/>
                </a:cubicBezTo>
                <a:cubicBezTo>
                  <a:pt x="248" y="444"/>
                  <a:pt x="248" y="444"/>
                  <a:pt x="248" y="444"/>
                </a:cubicBezTo>
                <a:cubicBezTo>
                  <a:pt x="248" y="178"/>
                  <a:pt x="248" y="178"/>
                  <a:pt x="248" y="178"/>
                </a:cubicBezTo>
                <a:cubicBezTo>
                  <a:pt x="248" y="160"/>
                  <a:pt x="230" y="151"/>
                  <a:pt x="221" y="151"/>
                </a:cubicBezTo>
                <a:close/>
                <a:moveTo>
                  <a:pt x="70" y="302"/>
                </a:moveTo>
                <a:lnTo>
                  <a:pt x="70" y="302"/>
                </a:lnTo>
                <a:cubicBezTo>
                  <a:pt x="17" y="302"/>
                  <a:pt x="17" y="302"/>
                  <a:pt x="17" y="302"/>
                </a:cubicBezTo>
                <a:cubicBezTo>
                  <a:pt x="0" y="302"/>
                  <a:pt x="0" y="310"/>
                  <a:pt x="0" y="319"/>
                </a:cubicBezTo>
                <a:cubicBezTo>
                  <a:pt x="0" y="444"/>
                  <a:pt x="0" y="444"/>
                  <a:pt x="0" y="444"/>
                </a:cubicBezTo>
                <a:cubicBezTo>
                  <a:pt x="97" y="444"/>
                  <a:pt x="97" y="444"/>
                  <a:pt x="97" y="444"/>
                </a:cubicBezTo>
                <a:cubicBezTo>
                  <a:pt x="97" y="319"/>
                  <a:pt x="97" y="319"/>
                  <a:pt x="97" y="319"/>
                </a:cubicBezTo>
                <a:cubicBezTo>
                  <a:pt x="97" y="310"/>
                  <a:pt x="88" y="302"/>
                  <a:pt x="70" y="302"/>
                </a:cubicBezTo>
                <a:close/>
              </a:path>
            </a:pathLst>
          </a:custGeom>
          <a:solidFill>
            <a:srgbClr val="7999CB"/>
          </a:solidFill>
          <a:ln>
            <a:solidFill>
              <a:srgbClr val="7999CB"/>
            </a:solidFill>
          </a:ln>
          <a:effectLst/>
          <a:extLst>
            <a:ext uri="{91240B29-F687-4f45-9708-019B960494DF}"/>
            <a:ext uri="{AF507438-7753-43e0-B8FC-AC1667EBCBE1}"/>
          </a:extLst>
        </p:spPr>
        <p:txBody>
          <a:bodyPr wrap="none" lIns="34290" tIns="17145" rIns="34290" bIns="17145" anchor="ctr"/>
          <a:lstStyle/>
          <a:p>
            <a:pPr eaLnBrk="1" fontAlgn="auto" hangingPunct="1">
              <a:spcBef>
                <a:spcPts val="0"/>
              </a:spcBef>
              <a:spcAft>
                <a:spcPts val="0"/>
              </a:spcAft>
              <a:defRPr/>
            </a:pPr>
            <a:endParaRPr lang="en-US" dirty="0">
              <a:latin typeface="+mn-lt"/>
              <a:ea typeface="+mn-ea"/>
            </a:endParaRPr>
          </a:p>
        </p:txBody>
      </p:sp>
      <p:sp>
        <p:nvSpPr>
          <p:cNvPr id="10" name="ZoneTexte 9">
            <a:extLst>
              <a:ext uri="{FF2B5EF4-FFF2-40B4-BE49-F238E27FC236}">
                <a16:creationId xmlns:a16="http://schemas.microsoft.com/office/drawing/2014/main" id="{331BB8FA-90F2-892E-03A3-7FE463E9F69D}"/>
              </a:ext>
            </a:extLst>
          </p:cNvPr>
          <p:cNvSpPr txBox="1"/>
          <p:nvPr userDrawn="1"/>
        </p:nvSpPr>
        <p:spPr>
          <a:xfrm>
            <a:off x="788988" y="1373264"/>
            <a:ext cx="1075936" cy="313932"/>
          </a:xfrm>
          <a:prstGeom prst="rect">
            <a:avLst/>
          </a:prstGeom>
        </p:spPr>
        <p:txBody>
          <a:bodyPr vert="horz" lIns="91440" tIns="45720" rIns="91440" bIns="45720" rtlCol="0">
            <a:noAutofit/>
          </a:bodyPr>
          <a:lstStyle>
            <a:lvl1pPr lvl="0" indent="0">
              <a:lnSpc>
                <a:spcPct val="90000"/>
              </a:lnSpc>
              <a:spcBef>
                <a:spcPts val="1000"/>
              </a:spcBef>
              <a:buFont typeface="Arial" panose="020B0604020202020204" pitchFamily="34" charset="0"/>
              <a:buNone/>
              <a:defRPr sz="1600">
                <a:solidFill>
                  <a:schemeClr val="accent5"/>
                </a:solidFill>
                <a:latin typeface="Barlow Black" panose="00000A00000000000000" pitchFamily="2" charset="0"/>
              </a:defRPr>
            </a:lvl1pPr>
            <a:lvl2pPr marL="685800" indent="-228600">
              <a:lnSpc>
                <a:spcPct val="90000"/>
              </a:lnSpc>
              <a:spcBef>
                <a:spcPts val="500"/>
              </a:spcBef>
              <a:buFont typeface="Arial" panose="020B0604020202020204" pitchFamily="34" charset="0"/>
              <a:buChar char="•"/>
              <a:defRPr sz="2000">
                <a:solidFill>
                  <a:schemeClr val="accent5">
                    <a:lumMod val="20000"/>
                    <a:lumOff val="80000"/>
                  </a:schemeClr>
                </a:solidFill>
                <a:latin typeface="Barlow" panose="00000500000000000000" pitchFamily="2" charset="0"/>
              </a:defRPr>
            </a:lvl2pPr>
            <a:lvl3pPr marL="1143000" indent="-228600">
              <a:lnSpc>
                <a:spcPct val="90000"/>
              </a:lnSpc>
              <a:spcBef>
                <a:spcPts val="500"/>
              </a:spcBef>
              <a:buFont typeface="Arial" panose="020B0604020202020204" pitchFamily="34" charset="0"/>
              <a:buChar char="•"/>
              <a:defRPr>
                <a:solidFill>
                  <a:schemeClr val="accent5">
                    <a:lumMod val="20000"/>
                    <a:lumOff val="80000"/>
                  </a:schemeClr>
                </a:solidFill>
                <a:latin typeface="Barlow" panose="00000500000000000000" pitchFamily="2" charset="0"/>
              </a:defRPr>
            </a:lvl3pPr>
            <a:lvl4pPr marL="1600200" indent="-228600">
              <a:lnSpc>
                <a:spcPct val="90000"/>
              </a:lnSpc>
              <a:spcBef>
                <a:spcPts val="500"/>
              </a:spcBef>
              <a:buFont typeface="Arial" panose="020B0604020202020204" pitchFamily="34" charset="0"/>
              <a:buChar char="•"/>
              <a:defRPr sz="1600">
                <a:solidFill>
                  <a:schemeClr val="accent5">
                    <a:lumMod val="20000"/>
                    <a:lumOff val="80000"/>
                  </a:schemeClr>
                </a:solidFill>
                <a:latin typeface="Barlow" panose="00000500000000000000" pitchFamily="2" charset="0"/>
              </a:defRPr>
            </a:lvl4pPr>
            <a:lvl5pPr marL="2057400" indent="-228600">
              <a:lnSpc>
                <a:spcPct val="90000"/>
              </a:lnSpc>
              <a:spcBef>
                <a:spcPts val="500"/>
              </a:spcBef>
              <a:buFont typeface="Arial" panose="020B0604020202020204" pitchFamily="34" charset="0"/>
              <a:buChar char="•"/>
              <a:defRPr sz="1600">
                <a:solidFill>
                  <a:schemeClr val="accent5">
                    <a:lumMod val="20000"/>
                    <a:lumOff val="80000"/>
                  </a:schemeClr>
                </a:solidFill>
                <a:latin typeface="Barlow" panose="00000500000000000000" pitchFamily="2" charset="0"/>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lvl="0"/>
            <a:r>
              <a:rPr lang="fr-FR" dirty="0">
                <a:solidFill>
                  <a:srgbClr val="7999CB"/>
                </a:solidFill>
              </a:rPr>
              <a:t>Le besoin</a:t>
            </a:r>
          </a:p>
        </p:txBody>
      </p:sp>
      <p:sp>
        <p:nvSpPr>
          <p:cNvPr id="11" name="ZoneTexte 10">
            <a:extLst>
              <a:ext uri="{FF2B5EF4-FFF2-40B4-BE49-F238E27FC236}">
                <a16:creationId xmlns:a16="http://schemas.microsoft.com/office/drawing/2014/main" id="{5BF15A46-EA45-B754-9BF2-8E21EAD99618}"/>
              </a:ext>
            </a:extLst>
          </p:cNvPr>
          <p:cNvSpPr txBox="1"/>
          <p:nvPr userDrawn="1"/>
        </p:nvSpPr>
        <p:spPr>
          <a:xfrm>
            <a:off x="788988" y="2858940"/>
            <a:ext cx="2652712" cy="313932"/>
          </a:xfrm>
          <a:prstGeom prst="rect">
            <a:avLst/>
          </a:prstGeom>
        </p:spPr>
        <p:txBody>
          <a:bodyPr vert="horz" lIns="91440" tIns="45720" rIns="91440" bIns="45720" rtlCol="0">
            <a:noAutofit/>
          </a:bodyPr>
          <a:lstStyle>
            <a:lvl1pPr lvl="0" indent="0">
              <a:lnSpc>
                <a:spcPct val="90000"/>
              </a:lnSpc>
              <a:spcBef>
                <a:spcPts val="1000"/>
              </a:spcBef>
              <a:buFont typeface="Arial" panose="020B0604020202020204" pitchFamily="34" charset="0"/>
              <a:buNone/>
              <a:defRPr sz="1600">
                <a:solidFill>
                  <a:schemeClr val="accent5"/>
                </a:solidFill>
                <a:latin typeface="Barlow Black" panose="00000A00000000000000" pitchFamily="2" charset="0"/>
              </a:defRPr>
            </a:lvl1pPr>
            <a:lvl2pPr marL="685800" indent="-228600">
              <a:lnSpc>
                <a:spcPct val="90000"/>
              </a:lnSpc>
              <a:spcBef>
                <a:spcPts val="500"/>
              </a:spcBef>
              <a:buFont typeface="Arial" panose="020B0604020202020204" pitchFamily="34" charset="0"/>
              <a:buChar char="•"/>
              <a:defRPr sz="2000">
                <a:solidFill>
                  <a:schemeClr val="accent5">
                    <a:lumMod val="20000"/>
                    <a:lumOff val="80000"/>
                  </a:schemeClr>
                </a:solidFill>
                <a:latin typeface="Barlow" panose="00000500000000000000" pitchFamily="2" charset="0"/>
              </a:defRPr>
            </a:lvl2pPr>
            <a:lvl3pPr marL="1143000" indent="-228600">
              <a:lnSpc>
                <a:spcPct val="90000"/>
              </a:lnSpc>
              <a:spcBef>
                <a:spcPts val="500"/>
              </a:spcBef>
              <a:buFont typeface="Arial" panose="020B0604020202020204" pitchFamily="34" charset="0"/>
              <a:buChar char="•"/>
              <a:defRPr>
                <a:solidFill>
                  <a:schemeClr val="accent5">
                    <a:lumMod val="20000"/>
                    <a:lumOff val="80000"/>
                  </a:schemeClr>
                </a:solidFill>
                <a:latin typeface="Barlow" panose="00000500000000000000" pitchFamily="2" charset="0"/>
              </a:defRPr>
            </a:lvl3pPr>
            <a:lvl4pPr marL="1600200" indent="-228600">
              <a:lnSpc>
                <a:spcPct val="90000"/>
              </a:lnSpc>
              <a:spcBef>
                <a:spcPts val="500"/>
              </a:spcBef>
              <a:buFont typeface="Arial" panose="020B0604020202020204" pitchFamily="34" charset="0"/>
              <a:buChar char="•"/>
              <a:defRPr sz="1600">
                <a:solidFill>
                  <a:schemeClr val="accent5">
                    <a:lumMod val="20000"/>
                    <a:lumOff val="80000"/>
                  </a:schemeClr>
                </a:solidFill>
                <a:latin typeface="Barlow" panose="00000500000000000000" pitchFamily="2" charset="0"/>
              </a:defRPr>
            </a:lvl4pPr>
            <a:lvl5pPr marL="2057400" indent="-228600">
              <a:lnSpc>
                <a:spcPct val="90000"/>
              </a:lnSpc>
              <a:spcBef>
                <a:spcPts val="500"/>
              </a:spcBef>
              <a:buFont typeface="Arial" panose="020B0604020202020204" pitchFamily="34" charset="0"/>
              <a:buChar char="•"/>
              <a:defRPr sz="1600">
                <a:solidFill>
                  <a:schemeClr val="accent5">
                    <a:lumMod val="20000"/>
                    <a:lumOff val="80000"/>
                  </a:schemeClr>
                </a:solidFill>
                <a:latin typeface="Barlow" panose="00000500000000000000" pitchFamily="2" charset="0"/>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lvl="0"/>
            <a:r>
              <a:rPr lang="fr-FR" dirty="0">
                <a:solidFill>
                  <a:srgbClr val="7999CB"/>
                </a:solidFill>
              </a:rPr>
              <a:t>Notre approche </a:t>
            </a:r>
          </a:p>
        </p:txBody>
      </p:sp>
      <p:sp>
        <p:nvSpPr>
          <p:cNvPr id="12" name="ZoneTexte 11">
            <a:extLst>
              <a:ext uri="{FF2B5EF4-FFF2-40B4-BE49-F238E27FC236}">
                <a16:creationId xmlns:a16="http://schemas.microsoft.com/office/drawing/2014/main" id="{23DE01E6-8978-4DC6-9800-CAA00FA46521}"/>
              </a:ext>
            </a:extLst>
          </p:cNvPr>
          <p:cNvSpPr txBox="1"/>
          <p:nvPr userDrawn="1"/>
        </p:nvSpPr>
        <p:spPr>
          <a:xfrm>
            <a:off x="788988" y="4892882"/>
            <a:ext cx="2652712" cy="313932"/>
          </a:xfrm>
          <a:prstGeom prst="rect">
            <a:avLst/>
          </a:prstGeom>
        </p:spPr>
        <p:txBody>
          <a:bodyPr vert="horz" lIns="91440" tIns="45720" rIns="91440" bIns="45720" rtlCol="0">
            <a:noAutofit/>
          </a:bodyPr>
          <a:lstStyle>
            <a:lvl1pPr lvl="0" indent="0">
              <a:lnSpc>
                <a:spcPct val="90000"/>
              </a:lnSpc>
              <a:spcBef>
                <a:spcPts val="1000"/>
              </a:spcBef>
              <a:buFont typeface="Arial" panose="020B0604020202020204" pitchFamily="34" charset="0"/>
              <a:buNone/>
              <a:defRPr sz="1600">
                <a:solidFill>
                  <a:schemeClr val="accent5"/>
                </a:solidFill>
                <a:latin typeface="Barlow Black" panose="00000A00000000000000" pitchFamily="2" charset="0"/>
              </a:defRPr>
            </a:lvl1pPr>
            <a:lvl2pPr marL="685800" indent="-228600">
              <a:lnSpc>
                <a:spcPct val="90000"/>
              </a:lnSpc>
              <a:spcBef>
                <a:spcPts val="500"/>
              </a:spcBef>
              <a:buFont typeface="Arial" panose="020B0604020202020204" pitchFamily="34" charset="0"/>
              <a:buChar char="•"/>
              <a:defRPr sz="2000">
                <a:solidFill>
                  <a:schemeClr val="accent5">
                    <a:lumMod val="20000"/>
                    <a:lumOff val="80000"/>
                  </a:schemeClr>
                </a:solidFill>
                <a:latin typeface="Barlow" panose="00000500000000000000" pitchFamily="2" charset="0"/>
              </a:defRPr>
            </a:lvl2pPr>
            <a:lvl3pPr marL="1143000" indent="-228600">
              <a:lnSpc>
                <a:spcPct val="90000"/>
              </a:lnSpc>
              <a:spcBef>
                <a:spcPts val="500"/>
              </a:spcBef>
              <a:buFont typeface="Arial" panose="020B0604020202020204" pitchFamily="34" charset="0"/>
              <a:buChar char="•"/>
              <a:defRPr>
                <a:solidFill>
                  <a:schemeClr val="accent5">
                    <a:lumMod val="20000"/>
                    <a:lumOff val="80000"/>
                  </a:schemeClr>
                </a:solidFill>
                <a:latin typeface="Barlow" panose="00000500000000000000" pitchFamily="2" charset="0"/>
              </a:defRPr>
            </a:lvl3pPr>
            <a:lvl4pPr marL="1600200" indent="-228600">
              <a:lnSpc>
                <a:spcPct val="90000"/>
              </a:lnSpc>
              <a:spcBef>
                <a:spcPts val="500"/>
              </a:spcBef>
              <a:buFont typeface="Arial" panose="020B0604020202020204" pitchFamily="34" charset="0"/>
              <a:buChar char="•"/>
              <a:defRPr sz="1600">
                <a:solidFill>
                  <a:schemeClr val="accent5">
                    <a:lumMod val="20000"/>
                    <a:lumOff val="80000"/>
                  </a:schemeClr>
                </a:solidFill>
                <a:latin typeface="Barlow" panose="00000500000000000000" pitchFamily="2" charset="0"/>
              </a:defRPr>
            </a:lvl4pPr>
            <a:lvl5pPr marL="2057400" indent="-228600">
              <a:lnSpc>
                <a:spcPct val="90000"/>
              </a:lnSpc>
              <a:spcBef>
                <a:spcPts val="500"/>
              </a:spcBef>
              <a:buFont typeface="Arial" panose="020B0604020202020204" pitchFamily="34" charset="0"/>
              <a:buChar char="•"/>
              <a:defRPr sz="1600">
                <a:solidFill>
                  <a:schemeClr val="accent5">
                    <a:lumMod val="20000"/>
                    <a:lumOff val="80000"/>
                  </a:schemeClr>
                </a:solidFill>
                <a:latin typeface="Barlow" panose="00000500000000000000" pitchFamily="2" charset="0"/>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lvl="0"/>
            <a:r>
              <a:rPr lang="fr-FR" dirty="0">
                <a:solidFill>
                  <a:srgbClr val="7999CB"/>
                </a:solidFill>
              </a:rPr>
              <a:t>Les résultats</a:t>
            </a:r>
          </a:p>
        </p:txBody>
      </p:sp>
    </p:spTree>
    <p:extLst>
      <p:ext uri="{BB962C8B-B14F-4D97-AF65-F5344CB8AC3E}">
        <p14:creationId xmlns:p14="http://schemas.microsoft.com/office/powerpoint/2010/main" val="14636982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en-tête section 3">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23EEBE8-7EA5-181E-B2DB-B42DECF44424}"/>
              </a:ext>
            </a:extLst>
          </p:cNvPr>
          <p:cNvSpPr>
            <a:spLocks noGrp="1"/>
          </p:cNvSpPr>
          <p:nvPr>
            <p:ph type="ctrTitle"/>
          </p:nvPr>
        </p:nvSpPr>
        <p:spPr>
          <a:xfrm>
            <a:off x="4377908" y="650875"/>
            <a:ext cx="7509291" cy="1531937"/>
          </a:xfrm>
        </p:spPr>
        <p:txBody>
          <a:bodyPr anchor="b">
            <a:normAutofit/>
          </a:bodyPr>
          <a:lstStyle>
            <a:lvl1pPr algn="l">
              <a:defRPr sz="4000" b="1"/>
            </a:lvl1pPr>
          </a:lstStyle>
          <a:p>
            <a:r>
              <a:rPr lang="fr-FR" dirty="0"/>
              <a:t>Modifiez le style du titre</a:t>
            </a:r>
          </a:p>
        </p:txBody>
      </p:sp>
      <p:sp>
        <p:nvSpPr>
          <p:cNvPr id="3" name="Sous-titre 2">
            <a:extLst>
              <a:ext uri="{FF2B5EF4-FFF2-40B4-BE49-F238E27FC236}">
                <a16:creationId xmlns:a16="http://schemas.microsoft.com/office/drawing/2014/main" id="{26B366FD-010E-4E46-54D4-0A26A57BE3D2}"/>
              </a:ext>
            </a:extLst>
          </p:cNvPr>
          <p:cNvSpPr>
            <a:spLocks noGrp="1"/>
          </p:cNvSpPr>
          <p:nvPr>
            <p:ph type="subTitle" idx="1"/>
          </p:nvPr>
        </p:nvSpPr>
        <p:spPr>
          <a:xfrm>
            <a:off x="4377909" y="2332036"/>
            <a:ext cx="7509291" cy="3969175"/>
          </a:xfrm>
        </p:spPr>
        <p:txBody>
          <a:bodyPr>
            <a:normAutofit/>
          </a:bodyPr>
          <a:lstStyle>
            <a:lvl1pPr marL="342900" indent="-342900" algn="l">
              <a:buFont typeface="Arial" panose="020B0604020202020204" pitchFamily="34" charset="0"/>
              <a:buChar char="•"/>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dirty="0"/>
              <a:t>Modifiez le style des sous-titres du masque</a:t>
            </a:r>
          </a:p>
        </p:txBody>
      </p:sp>
      <p:sp>
        <p:nvSpPr>
          <p:cNvPr id="19" name="ZoneTexte 18">
            <a:extLst>
              <a:ext uri="{FF2B5EF4-FFF2-40B4-BE49-F238E27FC236}">
                <a16:creationId xmlns:a16="http://schemas.microsoft.com/office/drawing/2014/main" id="{BE625E3B-0104-4027-D0CF-0BBC92DE7DC1}"/>
              </a:ext>
            </a:extLst>
          </p:cNvPr>
          <p:cNvSpPr txBox="1"/>
          <p:nvPr userDrawn="1"/>
        </p:nvSpPr>
        <p:spPr>
          <a:xfrm>
            <a:off x="9456725" y="6369634"/>
            <a:ext cx="2430474" cy="338554"/>
          </a:xfrm>
          <a:prstGeom prst="rect">
            <a:avLst/>
          </a:prstGeom>
          <a:noFill/>
        </p:spPr>
        <p:txBody>
          <a:bodyPr wrap="none" rtlCol="0">
            <a:spAutoFit/>
          </a:bodyPr>
          <a:lstStyle/>
          <a:p>
            <a:r>
              <a:rPr lang="fr-FR" sz="1600" dirty="0">
                <a:solidFill>
                  <a:schemeClr val="tx1"/>
                </a:solidFill>
                <a:latin typeface="Barlow" panose="00000500000000000000" pitchFamily="2" charset="0"/>
              </a:rPr>
              <a:t>www.quadratic-labs.com</a:t>
            </a:r>
          </a:p>
        </p:txBody>
      </p:sp>
      <p:pic>
        <p:nvPicPr>
          <p:cNvPr id="6" name="Image 5">
            <a:extLst>
              <a:ext uri="{FF2B5EF4-FFF2-40B4-BE49-F238E27FC236}">
                <a16:creationId xmlns:a16="http://schemas.microsoft.com/office/drawing/2014/main" id="{C98FA8A2-46EA-C4B5-2ED9-00FB69314174}"/>
              </a:ext>
            </a:extLst>
          </p:cNvPr>
          <p:cNvPicPr>
            <a:picLocks noChangeAspect="1"/>
          </p:cNvPicPr>
          <p:nvPr userDrawn="1"/>
        </p:nvPicPr>
        <p:blipFill>
          <a:blip r:embed="rId2">
            <a:duotone>
              <a:prstClr val="black"/>
              <a:schemeClr val="accent5">
                <a:tint val="45000"/>
                <a:satMod val="400000"/>
              </a:schemeClr>
            </a:duotone>
            <a:extLst>
              <a:ext uri="{28A0092B-C50C-407E-A947-70E740481C1C}">
                <a14:useLocalDpi xmlns:a14="http://schemas.microsoft.com/office/drawing/2010/main" val="0"/>
              </a:ext>
            </a:extLst>
          </a:blip>
          <a:stretch>
            <a:fillRect/>
          </a:stretch>
        </p:blipFill>
        <p:spPr>
          <a:xfrm>
            <a:off x="411051" y="612461"/>
            <a:ext cx="3538649" cy="4381842"/>
          </a:xfrm>
          <a:prstGeom prst="rect">
            <a:avLst/>
          </a:prstGeom>
        </p:spPr>
      </p:pic>
    </p:spTree>
    <p:extLst>
      <p:ext uri="{BB962C8B-B14F-4D97-AF65-F5344CB8AC3E}">
        <p14:creationId xmlns:p14="http://schemas.microsoft.com/office/powerpoint/2010/main" val="337216034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Page de fin">
    <p:spTree>
      <p:nvGrpSpPr>
        <p:cNvPr id="1" name=""/>
        <p:cNvGrpSpPr/>
        <p:nvPr/>
      </p:nvGrpSpPr>
      <p:grpSpPr>
        <a:xfrm>
          <a:off x="0" y="0"/>
          <a:ext cx="0" cy="0"/>
          <a:chOff x="0" y="0"/>
          <a:chExt cx="0" cy="0"/>
        </a:xfrm>
      </p:grpSpPr>
      <p:pic>
        <p:nvPicPr>
          <p:cNvPr id="11" name="Image 10">
            <a:extLst>
              <a:ext uri="{FF2B5EF4-FFF2-40B4-BE49-F238E27FC236}">
                <a16:creationId xmlns:a16="http://schemas.microsoft.com/office/drawing/2014/main" id="{D397D66B-9911-5E07-B7C0-4F5898FE5ABB}"/>
              </a:ext>
            </a:extLst>
          </p:cNvPr>
          <p:cNvPicPr>
            <a:picLocks noChangeAspect="1"/>
          </p:cNvPicPr>
          <p:nvPr userDrawn="1"/>
        </p:nvPicPr>
        <p:blipFill>
          <a:blip r:embed="rId2">
            <a:duotone>
              <a:prstClr val="black"/>
              <a:schemeClr val="accent2">
                <a:tint val="45000"/>
                <a:satMod val="400000"/>
              </a:schemeClr>
            </a:duotone>
            <a:extLst>
              <a:ext uri="{28A0092B-C50C-407E-A947-70E740481C1C}">
                <a14:useLocalDpi xmlns:a14="http://schemas.microsoft.com/office/drawing/2010/main" val="0"/>
              </a:ext>
            </a:extLst>
          </a:blip>
          <a:stretch>
            <a:fillRect/>
          </a:stretch>
        </p:blipFill>
        <p:spPr>
          <a:xfrm>
            <a:off x="4792853" y="1620831"/>
            <a:ext cx="2606294" cy="3227324"/>
          </a:xfrm>
          <a:prstGeom prst="rect">
            <a:avLst/>
          </a:prstGeom>
        </p:spPr>
      </p:pic>
      <p:sp>
        <p:nvSpPr>
          <p:cNvPr id="12" name="ZoneTexte 11">
            <a:extLst>
              <a:ext uri="{FF2B5EF4-FFF2-40B4-BE49-F238E27FC236}">
                <a16:creationId xmlns:a16="http://schemas.microsoft.com/office/drawing/2014/main" id="{99FE2B1E-4523-DBB5-EE33-00AD5FF8460F}"/>
              </a:ext>
            </a:extLst>
          </p:cNvPr>
          <p:cNvSpPr txBox="1"/>
          <p:nvPr userDrawn="1"/>
        </p:nvSpPr>
        <p:spPr>
          <a:xfrm>
            <a:off x="4604244" y="6369634"/>
            <a:ext cx="2983510" cy="400110"/>
          </a:xfrm>
          <a:prstGeom prst="rect">
            <a:avLst/>
          </a:prstGeom>
          <a:noFill/>
        </p:spPr>
        <p:txBody>
          <a:bodyPr wrap="none" rtlCol="0">
            <a:spAutoFit/>
          </a:bodyPr>
          <a:lstStyle/>
          <a:p>
            <a:pPr algn="ctr"/>
            <a:r>
              <a:rPr lang="fr-FR" sz="2000" dirty="0">
                <a:solidFill>
                  <a:schemeClr val="tx1"/>
                </a:solidFill>
                <a:latin typeface="Barlow" panose="00000500000000000000" pitchFamily="2" charset="0"/>
              </a:rPr>
              <a:t>www.quadratic-labs.com</a:t>
            </a:r>
          </a:p>
        </p:txBody>
      </p:sp>
    </p:spTree>
    <p:extLst>
      <p:ext uri="{BB962C8B-B14F-4D97-AF65-F5344CB8AC3E}">
        <p14:creationId xmlns:p14="http://schemas.microsoft.com/office/powerpoint/2010/main" val="381869298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en tête section 1">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23EEBE8-7EA5-181E-B2DB-B42DECF44424}"/>
              </a:ext>
            </a:extLst>
          </p:cNvPr>
          <p:cNvSpPr>
            <a:spLocks noGrp="1"/>
          </p:cNvSpPr>
          <p:nvPr>
            <p:ph type="ctrTitle"/>
          </p:nvPr>
        </p:nvSpPr>
        <p:spPr>
          <a:xfrm>
            <a:off x="4377908" y="650875"/>
            <a:ext cx="7509291" cy="1531937"/>
          </a:xfrm>
        </p:spPr>
        <p:txBody>
          <a:bodyPr anchor="b">
            <a:normAutofit/>
          </a:bodyPr>
          <a:lstStyle>
            <a:lvl1pPr algn="l">
              <a:defRPr sz="4000" b="1"/>
            </a:lvl1pPr>
          </a:lstStyle>
          <a:p>
            <a:r>
              <a:rPr lang="fr-FR" dirty="0"/>
              <a:t>Modifiez le style du titre</a:t>
            </a:r>
          </a:p>
        </p:txBody>
      </p:sp>
      <p:sp>
        <p:nvSpPr>
          <p:cNvPr id="3" name="Sous-titre 2">
            <a:extLst>
              <a:ext uri="{FF2B5EF4-FFF2-40B4-BE49-F238E27FC236}">
                <a16:creationId xmlns:a16="http://schemas.microsoft.com/office/drawing/2014/main" id="{26B366FD-010E-4E46-54D4-0A26A57BE3D2}"/>
              </a:ext>
            </a:extLst>
          </p:cNvPr>
          <p:cNvSpPr>
            <a:spLocks noGrp="1"/>
          </p:cNvSpPr>
          <p:nvPr>
            <p:ph type="subTitle" idx="1"/>
          </p:nvPr>
        </p:nvSpPr>
        <p:spPr>
          <a:xfrm>
            <a:off x="4377909" y="2332036"/>
            <a:ext cx="7509291" cy="3969175"/>
          </a:xfrm>
        </p:spPr>
        <p:txBody>
          <a:bodyPr>
            <a:normAutofit/>
          </a:bodyPr>
          <a:lstStyle>
            <a:lvl1pPr marL="342900" indent="-342900" algn="l">
              <a:buFont typeface="Arial" panose="020B0604020202020204" pitchFamily="34" charset="0"/>
              <a:buChar char="•"/>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dirty="0"/>
              <a:t>Modifiez le style des sous-titres du masque</a:t>
            </a:r>
          </a:p>
        </p:txBody>
      </p:sp>
      <p:pic>
        <p:nvPicPr>
          <p:cNvPr id="7" name="Image 6">
            <a:extLst>
              <a:ext uri="{FF2B5EF4-FFF2-40B4-BE49-F238E27FC236}">
                <a16:creationId xmlns:a16="http://schemas.microsoft.com/office/drawing/2014/main" id="{21A505E3-CAC3-9D14-2310-3B9E5E5DE7F5}"/>
              </a:ext>
            </a:extLst>
          </p:cNvPr>
          <p:cNvPicPr>
            <a:picLocks noChangeAspect="1"/>
          </p:cNvPicPr>
          <p:nvPr userDrawn="1"/>
        </p:nvPicPr>
        <p:blipFill>
          <a:blip r:embed="rId2">
            <a:duotone>
              <a:prstClr val="black"/>
              <a:schemeClr val="accent3">
                <a:tint val="45000"/>
                <a:satMod val="400000"/>
              </a:schemeClr>
            </a:duotone>
          </a:blip>
          <a:stretch>
            <a:fillRect/>
          </a:stretch>
        </p:blipFill>
        <p:spPr>
          <a:xfrm>
            <a:off x="0" y="650874"/>
            <a:ext cx="4377908" cy="4377908"/>
          </a:xfrm>
          <a:prstGeom prst="rect">
            <a:avLst/>
          </a:prstGeom>
        </p:spPr>
      </p:pic>
      <p:pic>
        <p:nvPicPr>
          <p:cNvPr id="14" name="Image 13">
            <a:extLst>
              <a:ext uri="{FF2B5EF4-FFF2-40B4-BE49-F238E27FC236}">
                <a16:creationId xmlns:a16="http://schemas.microsoft.com/office/drawing/2014/main" id="{1A302BC9-7810-6356-4BA8-70AD1B9E3B14}"/>
              </a:ext>
            </a:extLst>
          </p:cNvPr>
          <p:cNvPicPr>
            <a:picLocks noChangeAspect="1"/>
          </p:cNvPicPr>
          <p:nvPr userDrawn="1"/>
        </p:nvPicPr>
        <p:blipFill>
          <a:blip r:embed="rId3">
            <a:duotone>
              <a:prstClr val="black"/>
              <a:schemeClr val="accent3">
                <a:tint val="45000"/>
                <a:satMod val="400000"/>
              </a:schemeClr>
            </a:duotone>
          </a:blip>
          <a:stretch>
            <a:fillRect/>
          </a:stretch>
        </p:blipFill>
        <p:spPr>
          <a:xfrm>
            <a:off x="11512365" y="6301212"/>
            <a:ext cx="374834" cy="475399"/>
          </a:xfrm>
          <a:prstGeom prst="rect">
            <a:avLst/>
          </a:prstGeom>
        </p:spPr>
      </p:pic>
      <p:sp>
        <p:nvSpPr>
          <p:cNvPr id="19" name="ZoneTexte 18">
            <a:extLst>
              <a:ext uri="{FF2B5EF4-FFF2-40B4-BE49-F238E27FC236}">
                <a16:creationId xmlns:a16="http://schemas.microsoft.com/office/drawing/2014/main" id="{BE625E3B-0104-4027-D0CF-0BBC92DE7DC1}"/>
              </a:ext>
            </a:extLst>
          </p:cNvPr>
          <p:cNvSpPr txBox="1"/>
          <p:nvPr userDrawn="1"/>
        </p:nvSpPr>
        <p:spPr>
          <a:xfrm>
            <a:off x="9081890" y="6369634"/>
            <a:ext cx="2430474" cy="338554"/>
          </a:xfrm>
          <a:prstGeom prst="rect">
            <a:avLst/>
          </a:prstGeom>
          <a:noFill/>
        </p:spPr>
        <p:txBody>
          <a:bodyPr wrap="none" rtlCol="0">
            <a:spAutoFit/>
          </a:bodyPr>
          <a:lstStyle/>
          <a:p>
            <a:r>
              <a:rPr lang="fr-FR" sz="1600" dirty="0">
                <a:solidFill>
                  <a:schemeClr val="tx1"/>
                </a:solidFill>
                <a:latin typeface="Barlow" panose="00000500000000000000" pitchFamily="2" charset="0"/>
              </a:rPr>
              <a:t>www.quadratic-labs.com</a:t>
            </a:r>
          </a:p>
        </p:txBody>
      </p:sp>
    </p:spTree>
    <p:extLst>
      <p:ext uri="{BB962C8B-B14F-4D97-AF65-F5344CB8AC3E}">
        <p14:creationId xmlns:p14="http://schemas.microsoft.com/office/powerpoint/2010/main" val="238263047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en-tête section 2">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23EEBE8-7EA5-181E-B2DB-B42DECF44424}"/>
              </a:ext>
            </a:extLst>
          </p:cNvPr>
          <p:cNvSpPr>
            <a:spLocks noGrp="1"/>
          </p:cNvSpPr>
          <p:nvPr>
            <p:ph type="ctrTitle"/>
          </p:nvPr>
        </p:nvSpPr>
        <p:spPr>
          <a:xfrm>
            <a:off x="4377908" y="650875"/>
            <a:ext cx="7509291" cy="1531937"/>
          </a:xfrm>
        </p:spPr>
        <p:txBody>
          <a:bodyPr anchor="b">
            <a:normAutofit/>
          </a:bodyPr>
          <a:lstStyle>
            <a:lvl1pPr algn="l">
              <a:defRPr sz="4000" b="1"/>
            </a:lvl1pPr>
          </a:lstStyle>
          <a:p>
            <a:r>
              <a:rPr lang="fr-FR" dirty="0"/>
              <a:t>Modifiez le style du titre</a:t>
            </a:r>
          </a:p>
        </p:txBody>
      </p:sp>
      <p:sp>
        <p:nvSpPr>
          <p:cNvPr id="3" name="Sous-titre 2">
            <a:extLst>
              <a:ext uri="{FF2B5EF4-FFF2-40B4-BE49-F238E27FC236}">
                <a16:creationId xmlns:a16="http://schemas.microsoft.com/office/drawing/2014/main" id="{26B366FD-010E-4E46-54D4-0A26A57BE3D2}"/>
              </a:ext>
            </a:extLst>
          </p:cNvPr>
          <p:cNvSpPr>
            <a:spLocks noGrp="1"/>
          </p:cNvSpPr>
          <p:nvPr>
            <p:ph type="subTitle" idx="1"/>
          </p:nvPr>
        </p:nvSpPr>
        <p:spPr>
          <a:xfrm>
            <a:off x="4377909" y="2332036"/>
            <a:ext cx="7509291" cy="3969175"/>
          </a:xfrm>
        </p:spPr>
        <p:txBody>
          <a:bodyPr>
            <a:normAutofit/>
          </a:bodyPr>
          <a:lstStyle>
            <a:lvl1pPr marL="342900" indent="-342900" algn="l">
              <a:buFont typeface="Arial" panose="020B0604020202020204" pitchFamily="34" charset="0"/>
              <a:buChar char="•"/>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dirty="0"/>
              <a:t>Modifiez le style des sous-titres du masque</a:t>
            </a:r>
          </a:p>
        </p:txBody>
      </p:sp>
      <p:pic>
        <p:nvPicPr>
          <p:cNvPr id="14" name="Image 13">
            <a:extLst>
              <a:ext uri="{FF2B5EF4-FFF2-40B4-BE49-F238E27FC236}">
                <a16:creationId xmlns:a16="http://schemas.microsoft.com/office/drawing/2014/main" id="{1A302BC9-7810-6356-4BA8-70AD1B9E3B14}"/>
              </a:ext>
            </a:extLst>
          </p:cNvPr>
          <p:cNvPicPr>
            <a:picLocks noChangeAspect="1"/>
          </p:cNvPicPr>
          <p:nvPr userDrawn="1"/>
        </p:nvPicPr>
        <p:blipFill>
          <a:blip r:embed="rId2">
            <a:duotone>
              <a:prstClr val="black"/>
              <a:schemeClr val="accent3">
                <a:tint val="45000"/>
                <a:satMod val="400000"/>
              </a:schemeClr>
            </a:duotone>
          </a:blip>
          <a:stretch>
            <a:fillRect/>
          </a:stretch>
        </p:blipFill>
        <p:spPr>
          <a:xfrm>
            <a:off x="11512365" y="6301212"/>
            <a:ext cx="374834" cy="475399"/>
          </a:xfrm>
          <a:prstGeom prst="rect">
            <a:avLst/>
          </a:prstGeom>
        </p:spPr>
      </p:pic>
      <p:sp>
        <p:nvSpPr>
          <p:cNvPr id="19" name="ZoneTexte 18">
            <a:extLst>
              <a:ext uri="{FF2B5EF4-FFF2-40B4-BE49-F238E27FC236}">
                <a16:creationId xmlns:a16="http://schemas.microsoft.com/office/drawing/2014/main" id="{BE625E3B-0104-4027-D0CF-0BBC92DE7DC1}"/>
              </a:ext>
            </a:extLst>
          </p:cNvPr>
          <p:cNvSpPr txBox="1"/>
          <p:nvPr userDrawn="1"/>
        </p:nvSpPr>
        <p:spPr>
          <a:xfrm>
            <a:off x="9081890" y="6369634"/>
            <a:ext cx="2430474" cy="338554"/>
          </a:xfrm>
          <a:prstGeom prst="rect">
            <a:avLst/>
          </a:prstGeom>
          <a:noFill/>
        </p:spPr>
        <p:txBody>
          <a:bodyPr wrap="none" rtlCol="0">
            <a:spAutoFit/>
          </a:bodyPr>
          <a:lstStyle/>
          <a:p>
            <a:r>
              <a:rPr lang="fr-FR" sz="1600" dirty="0">
                <a:solidFill>
                  <a:schemeClr val="tx1"/>
                </a:solidFill>
                <a:latin typeface="Barlow" panose="00000500000000000000" pitchFamily="2" charset="0"/>
              </a:rPr>
              <a:t>www.quadratic-labs.com</a:t>
            </a:r>
          </a:p>
        </p:txBody>
      </p:sp>
      <p:pic>
        <p:nvPicPr>
          <p:cNvPr id="5" name="Image 4">
            <a:extLst>
              <a:ext uri="{FF2B5EF4-FFF2-40B4-BE49-F238E27FC236}">
                <a16:creationId xmlns:a16="http://schemas.microsoft.com/office/drawing/2014/main" id="{3A03DD93-1E3E-EACC-7DD4-AF5196B260E5}"/>
              </a:ext>
            </a:extLst>
          </p:cNvPr>
          <p:cNvPicPr>
            <a:picLocks noChangeAspect="1"/>
          </p:cNvPicPr>
          <p:nvPr userDrawn="1"/>
        </p:nvPicPr>
        <p:blipFill>
          <a:blip r:embed="rId3">
            <a:duotone>
              <a:prstClr val="black"/>
              <a:schemeClr val="accent3">
                <a:tint val="45000"/>
                <a:satMod val="400000"/>
              </a:schemeClr>
            </a:duotone>
          </a:blip>
          <a:stretch>
            <a:fillRect/>
          </a:stretch>
        </p:blipFill>
        <p:spPr>
          <a:xfrm>
            <a:off x="749301" y="650875"/>
            <a:ext cx="3290358" cy="4377907"/>
          </a:xfrm>
          <a:prstGeom prst="rect">
            <a:avLst/>
          </a:prstGeom>
        </p:spPr>
      </p:pic>
    </p:spTree>
    <p:extLst>
      <p:ext uri="{BB962C8B-B14F-4D97-AF65-F5344CB8AC3E}">
        <p14:creationId xmlns:p14="http://schemas.microsoft.com/office/powerpoint/2010/main" val="42818450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en-tête section 3">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23EEBE8-7EA5-181E-B2DB-B42DECF44424}"/>
              </a:ext>
            </a:extLst>
          </p:cNvPr>
          <p:cNvSpPr>
            <a:spLocks noGrp="1"/>
          </p:cNvSpPr>
          <p:nvPr>
            <p:ph type="ctrTitle"/>
          </p:nvPr>
        </p:nvSpPr>
        <p:spPr>
          <a:xfrm>
            <a:off x="4377908" y="650875"/>
            <a:ext cx="7509291" cy="1531937"/>
          </a:xfrm>
        </p:spPr>
        <p:txBody>
          <a:bodyPr anchor="b">
            <a:normAutofit/>
          </a:bodyPr>
          <a:lstStyle>
            <a:lvl1pPr algn="l">
              <a:defRPr sz="4000" b="1"/>
            </a:lvl1pPr>
          </a:lstStyle>
          <a:p>
            <a:r>
              <a:rPr lang="fr-FR" dirty="0"/>
              <a:t>Modifiez le style du titre</a:t>
            </a:r>
          </a:p>
        </p:txBody>
      </p:sp>
      <p:sp>
        <p:nvSpPr>
          <p:cNvPr id="3" name="Sous-titre 2">
            <a:extLst>
              <a:ext uri="{FF2B5EF4-FFF2-40B4-BE49-F238E27FC236}">
                <a16:creationId xmlns:a16="http://schemas.microsoft.com/office/drawing/2014/main" id="{26B366FD-010E-4E46-54D4-0A26A57BE3D2}"/>
              </a:ext>
            </a:extLst>
          </p:cNvPr>
          <p:cNvSpPr>
            <a:spLocks noGrp="1"/>
          </p:cNvSpPr>
          <p:nvPr>
            <p:ph type="subTitle" idx="1"/>
          </p:nvPr>
        </p:nvSpPr>
        <p:spPr>
          <a:xfrm>
            <a:off x="4377909" y="2332036"/>
            <a:ext cx="7509291" cy="3969175"/>
          </a:xfrm>
        </p:spPr>
        <p:txBody>
          <a:bodyPr>
            <a:normAutofit/>
          </a:bodyPr>
          <a:lstStyle>
            <a:lvl1pPr marL="342900" indent="-342900" algn="l">
              <a:buFont typeface="Arial" panose="020B0604020202020204" pitchFamily="34" charset="0"/>
              <a:buChar char="•"/>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dirty="0"/>
              <a:t>Modifiez le style des sous-titres du masque</a:t>
            </a:r>
          </a:p>
        </p:txBody>
      </p:sp>
      <p:sp>
        <p:nvSpPr>
          <p:cNvPr id="19" name="ZoneTexte 18">
            <a:extLst>
              <a:ext uri="{FF2B5EF4-FFF2-40B4-BE49-F238E27FC236}">
                <a16:creationId xmlns:a16="http://schemas.microsoft.com/office/drawing/2014/main" id="{BE625E3B-0104-4027-D0CF-0BBC92DE7DC1}"/>
              </a:ext>
            </a:extLst>
          </p:cNvPr>
          <p:cNvSpPr txBox="1"/>
          <p:nvPr userDrawn="1"/>
        </p:nvSpPr>
        <p:spPr>
          <a:xfrm>
            <a:off x="9456725" y="6369634"/>
            <a:ext cx="2430474" cy="338554"/>
          </a:xfrm>
          <a:prstGeom prst="rect">
            <a:avLst/>
          </a:prstGeom>
          <a:noFill/>
        </p:spPr>
        <p:txBody>
          <a:bodyPr wrap="none" rtlCol="0">
            <a:spAutoFit/>
          </a:bodyPr>
          <a:lstStyle/>
          <a:p>
            <a:r>
              <a:rPr lang="fr-FR" sz="1600" dirty="0">
                <a:solidFill>
                  <a:schemeClr val="tx1"/>
                </a:solidFill>
                <a:latin typeface="Barlow" panose="00000500000000000000" pitchFamily="2" charset="0"/>
              </a:rPr>
              <a:t>www.quadratic-labs.com</a:t>
            </a:r>
          </a:p>
        </p:txBody>
      </p:sp>
      <p:pic>
        <p:nvPicPr>
          <p:cNvPr id="6" name="Image 5">
            <a:extLst>
              <a:ext uri="{FF2B5EF4-FFF2-40B4-BE49-F238E27FC236}">
                <a16:creationId xmlns:a16="http://schemas.microsoft.com/office/drawing/2014/main" id="{C98FA8A2-46EA-C4B5-2ED9-00FB69314174}"/>
              </a:ext>
            </a:extLst>
          </p:cNvPr>
          <p:cNvPicPr>
            <a:picLocks noChangeAspect="1"/>
          </p:cNvPicPr>
          <p:nvPr userDrawn="1"/>
        </p:nvPicPr>
        <p:blipFill>
          <a:blip r:embed="rId2">
            <a:duotone>
              <a:prstClr val="black"/>
              <a:schemeClr val="accent3">
                <a:tint val="45000"/>
                <a:satMod val="400000"/>
              </a:schemeClr>
            </a:duotone>
            <a:extLst>
              <a:ext uri="{28A0092B-C50C-407E-A947-70E740481C1C}">
                <a14:useLocalDpi xmlns:a14="http://schemas.microsoft.com/office/drawing/2010/main" val="0"/>
              </a:ext>
            </a:extLst>
          </a:blip>
          <a:stretch>
            <a:fillRect/>
          </a:stretch>
        </p:blipFill>
        <p:spPr>
          <a:xfrm>
            <a:off x="411051" y="612461"/>
            <a:ext cx="3538649" cy="4381842"/>
          </a:xfrm>
          <a:prstGeom prst="rect">
            <a:avLst/>
          </a:prstGeom>
        </p:spPr>
      </p:pic>
    </p:spTree>
    <p:extLst>
      <p:ext uri="{BB962C8B-B14F-4D97-AF65-F5344CB8AC3E}">
        <p14:creationId xmlns:p14="http://schemas.microsoft.com/office/powerpoint/2010/main" val="87070443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re seul">
    <p:spTree>
      <p:nvGrpSpPr>
        <p:cNvPr id="1" name=""/>
        <p:cNvGrpSpPr/>
        <p:nvPr/>
      </p:nvGrpSpPr>
      <p:grpSpPr>
        <a:xfrm>
          <a:off x="0" y="0"/>
          <a:ext cx="0" cy="0"/>
          <a:chOff x="0" y="0"/>
          <a:chExt cx="0" cy="0"/>
        </a:xfrm>
      </p:grpSpPr>
      <p:sp>
        <p:nvSpPr>
          <p:cNvPr id="3" name="Espace réservé de la date 2">
            <a:extLst>
              <a:ext uri="{FF2B5EF4-FFF2-40B4-BE49-F238E27FC236}">
                <a16:creationId xmlns:a16="http://schemas.microsoft.com/office/drawing/2014/main" id="{0CF8611A-EB0B-FEE6-8172-5A79C4C39137}"/>
              </a:ext>
            </a:extLst>
          </p:cNvPr>
          <p:cNvSpPr>
            <a:spLocks noGrp="1"/>
          </p:cNvSpPr>
          <p:nvPr>
            <p:ph type="dt" sz="half" idx="10"/>
          </p:nvPr>
        </p:nvSpPr>
        <p:spPr>
          <a:xfrm>
            <a:off x="237055" y="6356350"/>
            <a:ext cx="2743200" cy="365125"/>
          </a:xfrm>
        </p:spPr>
        <p:txBody>
          <a:bodyPr/>
          <a:lstStyle/>
          <a:p>
            <a:fld id="{8F3230D4-045D-4F5F-B7DD-867668423751}" type="datetime1">
              <a:rPr lang="fr-FR" smtClean="0"/>
              <a:t>09/01/2024</a:t>
            </a:fld>
            <a:endParaRPr lang="fr-FR"/>
          </a:p>
        </p:txBody>
      </p:sp>
      <p:sp>
        <p:nvSpPr>
          <p:cNvPr id="4" name="Espace réservé du pied de page 3">
            <a:extLst>
              <a:ext uri="{FF2B5EF4-FFF2-40B4-BE49-F238E27FC236}">
                <a16:creationId xmlns:a16="http://schemas.microsoft.com/office/drawing/2014/main" id="{ABF8FD81-54F0-950A-6EE9-9FCD7661AF7D}"/>
              </a:ext>
            </a:extLst>
          </p:cNvPr>
          <p:cNvSpPr>
            <a:spLocks noGrp="1"/>
          </p:cNvSpPr>
          <p:nvPr>
            <p:ph type="ftr" sz="quarter" idx="11"/>
          </p:nvPr>
        </p:nvSpPr>
        <p:spPr/>
        <p:txBody>
          <a:bodyPr/>
          <a:lstStyle/>
          <a:p>
            <a:r>
              <a:rPr lang="fr-FR"/>
              <a:t>Pied de page (copyright, rappel du titre, etc.)</a:t>
            </a:r>
          </a:p>
        </p:txBody>
      </p:sp>
      <p:sp>
        <p:nvSpPr>
          <p:cNvPr id="5" name="Espace réservé du numéro de diapositive 4">
            <a:extLst>
              <a:ext uri="{FF2B5EF4-FFF2-40B4-BE49-F238E27FC236}">
                <a16:creationId xmlns:a16="http://schemas.microsoft.com/office/drawing/2014/main" id="{F51BF664-0B27-AD16-6F9F-87F6D486BA87}"/>
              </a:ext>
            </a:extLst>
          </p:cNvPr>
          <p:cNvSpPr>
            <a:spLocks noGrp="1"/>
          </p:cNvSpPr>
          <p:nvPr>
            <p:ph type="sldNum" sz="quarter" idx="12"/>
          </p:nvPr>
        </p:nvSpPr>
        <p:spPr>
          <a:xfrm>
            <a:off x="9187498" y="6356350"/>
            <a:ext cx="2743200" cy="365125"/>
          </a:xfrm>
        </p:spPr>
        <p:txBody>
          <a:bodyPr/>
          <a:lstStyle/>
          <a:p>
            <a:fld id="{41DD7FD0-8CCF-4985-AE30-D6D48D0A42D3}" type="slidenum">
              <a:rPr lang="fr-FR" smtClean="0"/>
              <a:pPr/>
              <a:t>‹N°›</a:t>
            </a:fld>
            <a:endParaRPr lang="fr-FR"/>
          </a:p>
        </p:txBody>
      </p:sp>
      <p:sp>
        <p:nvSpPr>
          <p:cNvPr id="6" name="Titre 1">
            <a:extLst>
              <a:ext uri="{FF2B5EF4-FFF2-40B4-BE49-F238E27FC236}">
                <a16:creationId xmlns:a16="http://schemas.microsoft.com/office/drawing/2014/main" id="{A17A96FD-7266-E854-B78E-D25EC36A42EC}"/>
              </a:ext>
            </a:extLst>
          </p:cNvPr>
          <p:cNvSpPr>
            <a:spLocks noGrp="1"/>
          </p:cNvSpPr>
          <p:nvPr>
            <p:ph type="title"/>
          </p:nvPr>
        </p:nvSpPr>
        <p:spPr>
          <a:xfrm>
            <a:off x="1063256" y="226902"/>
            <a:ext cx="10867442" cy="623702"/>
          </a:xfrm>
        </p:spPr>
        <p:txBody>
          <a:bodyPr/>
          <a:lstStyle/>
          <a:p>
            <a:r>
              <a:rPr lang="fr-FR" dirty="0"/>
              <a:t>Modifiez le style du titre</a:t>
            </a:r>
          </a:p>
        </p:txBody>
      </p:sp>
      <p:pic>
        <p:nvPicPr>
          <p:cNvPr id="10" name="Image 9">
            <a:extLst>
              <a:ext uri="{FF2B5EF4-FFF2-40B4-BE49-F238E27FC236}">
                <a16:creationId xmlns:a16="http://schemas.microsoft.com/office/drawing/2014/main" id="{3BA08614-19D5-F1B6-C9B4-41AE0ECDD296}"/>
              </a:ext>
            </a:extLst>
          </p:cNvPr>
          <p:cNvPicPr>
            <a:picLocks noChangeAspect="1"/>
          </p:cNvPicPr>
          <p:nvPr userDrawn="1"/>
        </p:nvPicPr>
        <p:blipFill>
          <a:blip r:embed="rId2">
            <a:duotone>
              <a:prstClr val="black"/>
              <a:schemeClr val="accent3">
                <a:tint val="45000"/>
                <a:satMod val="400000"/>
              </a:schemeClr>
            </a:duotone>
            <a:extLst>
              <a:ext uri="{28A0092B-C50C-407E-A947-70E740481C1C}">
                <a14:useLocalDpi xmlns:a14="http://schemas.microsoft.com/office/drawing/2010/main" val="0"/>
              </a:ext>
            </a:extLst>
          </a:blip>
          <a:stretch>
            <a:fillRect/>
          </a:stretch>
        </p:blipFill>
        <p:spPr>
          <a:xfrm>
            <a:off x="237055" y="318530"/>
            <a:ext cx="729721" cy="903600"/>
          </a:xfrm>
          <a:prstGeom prst="rect">
            <a:avLst/>
          </a:prstGeom>
        </p:spPr>
      </p:pic>
    </p:spTree>
    <p:extLst>
      <p:ext uri="{BB962C8B-B14F-4D97-AF65-F5344CB8AC3E}">
        <p14:creationId xmlns:p14="http://schemas.microsoft.com/office/powerpoint/2010/main" val="378704608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Contenu Standar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DA559487-FFAF-9004-049F-02454F246A57}"/>
              </a:ext>
            </a:extLst>
          </p:cNvPr>
          <p:cNvSpPr>
            <a:spLocks noGrp="1"/>
          </p:cNvSpPr>
          <p:nvPr>
            <p:ph idx="1"/>
          </p:nvPr>
        </p:nvSpPr>
        <p:spPr>
          <a:xfrm>
            <a:off x="261303" y="1531088"/>
            <a:ext cx="11669393" cy="4645875"/>
          </a:xfrm>
        </p:spPr>
        <p:txBody>
          <a:body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4" name="Espace réservé de la date 3">
            <a:extLst>
              <a:ext uri="{FF2B5EF4-FFF2-40B4-BE49-F238E27FC236}">
                <a16:creationId xmlns:a16="http://schemas.microsoft.com/office/drawing/2014/main" id="{ED2BE8B6-177C-761E-6F1C-F3F02A5F14CD}"/>
              </a:ext>
            </a:extLst>
          </p:cNvPr>
          <p:cNvSpPr>
            <a:spLocks noGrp="1"/>
          </p:cNvSpPr>
          <p:nvPr>
            <p:ph type="dt" sz="half" idx="10"/>
          </p:nvPr>
        </p:nvSpPr>
        <p:spPr>
          <a:xfrm>
            <a:off x="261303" y="6356350"/>
            <a:ext cx="2743200" cy="365125"/>
          </a:xfrm>
        </p:spPr>
        <p:txBody>
          <a:bodyPr/>
          <a:lstStyle/>
          <a:p>
            <a:fld id="{DCF2D877-55A7-4280-9761-FC7FF1D56B23}" type="datetime1">
              <a:rPr lang="fr-FR" smtClean="0"/>
              <a:t>09/01/2024</a:t>
            </a:fld>
            <a:endParaRPr lang="fr-FR"/>
          </a:p>
        </p:txBody>
      </p:sp>
      <p:sp>
        <p:nvSpPr>
          <p:cNvPr id="5" name="Espace réservé du pied de page 4">
            <a:extLst>
              <a:ext uri="{FF2B5EF4-FFF2-40B4-BE49-F238E27FC236}">
                <a16:creationId xmlns:a16="http://schemas.microsoft.com/office/drawing/2014/main" id="{41DC9EA5-1E0E-FDBC-45A1-017B3CD4C2BD}"/>
              </a:ext>
            </a:extLst>
          </p:cNvPr>
          <p:cNvSpPr>
            <a:spLocks noGrp="1"/>
          </p:cNvSpPr>
          <p:nvPr>
            <p:ph type="ftr" sz="quarter" idx="11"/>
          </p:nvPr>
        </p:nvSpPr>
        <p:spPr/>
        <p:txBody>
          <a:bodyPr/>
          <a:lstStyle/>
          <a:p>
            <a:r>
              <a:rPr lang="fr-FR"/>
              <a:t>Pied de page (copyright, rappel du titre, etc.)</a:t>
            </a:r>
          </a:p>
        </p:txBody>
      </p:sp>
      <p:sp>
        <p:nvSpPr>
          <p:cNvPr id="6" name="Espace réservé du numéro de diapositive 5">
            <a:extLst>
              <a:ext uri="{FF2B5EF4-FFF2-40B4-BE49-F238E27FC236}">
                <a16:creationId xmlns:a16="http://schemas.microsoft.com/office/drawing/2014/main" id="{0CAE3CC8-7DAE-391C-6FD1-A6358755E87F}"/>
              </a:ext>
            </a:extLst>
          </p:cNvPr>
          <p:cNvSpPr>
            <a:spLocks noGrp="1"/>
          </p:cNvSpPr>
          <p:nvPr>
            <p:ph type="sldNum" sz="quarter" idx="12"/>
          </p:nvPr>
        </p:nvSpPr>
        <p:spPr>
          <a:xfrm>
            <a:off x="9187497" y="6356350"/>
            <a:ext cx="2743200" cy="365125"/>
          </a:xfrm>
        </p:spPr>
        <p:txBody>
          <a:bodyPr/>
          <a:lstStyle/>
          <a:p>
            <a:fld id="{41DD7FD0-8CCF-4985-AE30-D6D48D0A42D3}" type="slidenum">
              <a:rPr lang="fr-FR" smtClean="0"/>
              <a:t>‹N°›</a:t>
            </a:fld>
            <a:endParaRPr lang="fr-FR"/>
          </a:p>
        </p:txBody>
      </p:sp>
      <p:sp>
        <p:nvSpPr>
          <p:cNvPr id="7" name="Titre 1">
            <a:extLst>
              <a:ext uri="{FF2B5EF4-FFF2-40B4-BE49-F238E27FC236}">
                <a16:creationId xmlns:a16="http://schemas.microsoft.com/office/drawing/2014/main" id="{FF2E53A6-2456-7D83-32E4-E2D05CBD30C4}"/>
              </a:ext>
            </a:extLst>
          </p:cNvPr>
          <p:cNvSpPr>
            <a:spLocks noGrp="1"/>
          </p:cNvSpPr>
          <p:nvPr>
            <p:ph type="title"/>
          </p:nvPr>
        </p:nvSpPr>
        <p:spPr>
          <a:xfrm>
            <a:off x="1063256" y="226902"/>
            <a:ext cx="10867442" cy="623702"/>
          </a:xfrm>
        </p:spPr>
        <p:txBody>
          <a:bodyPr/>
          <a:lstStyle/>
          <a:p>
            <a:r>
              <a:rPr lang="fr-FR" dirty="0"/>
              <a:t>Modifiez le style du titre</a:t>
            </a:r>
          </a:p>
        </p:txBody>
      </p:sp>
      <p:cxnSp>
        <p:nvCxnSpPr>
          <p:cNvPr id="11" name="Connecteur droit 10">
            <a:extLst>
              <a:ext uri="{FF2B5EF4-FFF2-40B4-BE49-F238E27FC236}">
                <a16:creationId xmlns:a16="http://schemas.microsoft.com/office/drawing/2014/main" id="{9317C058-D8F3-CC27-818C-09DCF165A148}"/>
              </a:ext>
            </a:extLst>
          </p:cNvPr>
          <p:cNvCxnSpPr>
            <a:cxnSpLocks/>
          </p:cNvCxnSpPr>
          <p:nvPr userDrawn="1"/>
        </p:nvCxnSpPr>
        <p:spPr>
          <a:xfrm>
            <a:off x="261303" y="1372378"/>
            <a:ext cx="11669395" cy="0"/>
          </a:xfrm>
          <a:prstGeom prst="line">
            <a:avLst/>
          </a:prstGeom>
          <a:ln w="57150">
            <a:solidFill>
              <a:schemeClr val="accent3"/>
            </a:solidFill>
          </a:ln>
        </p:spPr>
        <p:style>
          <a:lnRef idx="1">
            <a:schemeClr val="accent5"/>
          </a:lnRef>
          <a:fillRef idx="0">
            <a:schemeClr val="accent5"/>
          </a:fillRef>
          <a:effectRef idx="0">
            <a:schemeClr val="accent5"/>
          </a:effectRef>
          <a:fontRef idx="minor">
            <a:schemeClr val="tx1"/>
          </a:fontRef>
        </p:style>
      </p:cxnSp>
      <p:sp>
        <p:nvSpPr>
          <p:cNvPr id="12" name="Espace réservé du texte 9">
            <a:extLst>
              <a:ext uri="{FF2B5EF4-FFF2-40B4-BE49-F238E27FC236}">
                <a16:creationId xmlns:a16="http://schemas.microsoft.com/office/drawing/2014/main" id="{F3D61B73-0515-AA37-7C97-83AECF96DA1E}"/>
              </a:ext>
            </a:extLst>
          </p:cNvPr>
          <p:cNvSpPr>
            <a:spLocks noGrp="1"/>
          </p:cNvSpPr>
          <p:nvPr>
            <p:ph type="body" sz="quarter" idx="13" hasCustomPrompt="1"/>
          </p:nvPr>
        </p:nvSpPr>
        <p:spPr>
          <a:xfrm>
            <a:off x="1063254" y="850900"/>
            <a:ext cx="10867442" cy="468313"/>
          </a:xfrm>
        </p:spPr>
        <p:txBody>
          <a:bodyPr/>
          <a:lstStyle>
            <a:lvl1pPr marL="0" indent="0">
              <a:buNone/>
              <a:defRPr>
                <a:latin typeface="Barlow Light" panose="00000400000000000000" pitchFamily="2" charset="0"/>
              </a:defRPr>
            </a:lvl1pPr>
          </a:lstStyle>
          <a:p>
            <a:pPr lvl="0"/>
            <a:r>
              <a:rPr lang="fr-FR" dirty="0"/>
              <a:t>Sous-titre</a:t>
            </a:r>
          </a:p>
        </p:txBody>
      </p:sp>
      <p:pic>
        <p:nvPicPr>
          <p:cNvPr id="8" name="Image 7">
            <a:extLst>
              <a:ext uri="{FF2B5EF4-FFF2-40B4-BE49-F238E27FC236}">
                <a16:creationId xmlns:a16="http://schemas.microsoft.com/office/drawing/2014/main" id="{14710A95-1151-0E93-3B4E-4B0C74EADED0}"/>
              </a:ext>
            </a:extLst>
          </p:cNvPr>
          <p:cNvPicPr>
            <a:picLocks noChangeAspect="1"/>
          </p:cNvPicPr>
          <p:nvPr userDrawn="1"/>
        </p:nvPicPr>
        <p:blipFill>
          <a:blip r:embed="rId2">
            <a:duotone>
              <a:prstClr val="black"/>
              <a:schemeClr val="accent3">
                <a:tint val="45000"/>
                <a:satMod val="400000"/>
              </a:schemeClr>
            </a:duotone>
            <a:extLst>
              <a:ext uri="{28A0092B-C50C-407E-A947-70E740481C1C}">
                <a14:useLocalDpi xmlns:a14="http://schemas.microsoft.com/office/drawing/2010/main" val="0"/>
              </a:ext>
            </a:extLst>
          </a:blip>
          <a:stretch>
            <a:fillRect/>
          </a:stretch>
        </p:blipFill>
        <p:spPr>
          <a:xfrm>
            <a:off x="237055" y="318530"/>
            <a:ext cx="729721" cy="903600"/>
          </a:xfrm>
          <a:prstGeom prst="rect">
            <a:avLst/>
          </a:prstGeom>
        </p:spPr>
      </p:pic>
    </p:spTree>
    <p:extLst>
      <p:ext uri="{BB962C8B-B14F-4D97-AF65-F5344CB8AC3E}">
        <p14:creationId xmlns:p14="http://schemas.microsoft.com/office/powerpoint/2010/main" val="36648769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Deux contenus">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F5A90439-E433-1E60-DBD5-0A47D2A54767}"/>
              </a:ext>
            </a:extLst>
          </p:cNvPr>
          <p:cNvSpPr>
            <a:spLocks noGrp="1"/>
          </p:cNvSpPr>
          <p:nvPr>
            <p:ph sz="half" idx="1"/>
          </p:nvPr>
        </p:nvSpPr>
        <p:spPr>
          <a:xfrm>
            <a:off x="237055" y="1520456"/>
            <a:ext cx="5782745" cy="4656507"/>
          </a:xfrm>
        </p:spPr>
        <p:txBody>
          <a:body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4" name="Espace réservé du contenu 3">
            <a:extLst>
              <a:ext uri="{FF2B5EF4-FFF2-40B4-BE49-F238E27FC236}">
                <a16:creationId xmlns:a16="http://schemas.microsoft.com/office/drawing/2014/main" id="{B85DA2C1-382A-FDD5-DF0E-FEADFDF4191E}"/>
              </a:ext>
            </a:extLst>
          </p:cNvPr>
          <p:cNvSpPr>
            <a:spLocks noGrp="1"/>
          </p:cNvSpPr>
          <p:nvPr>
            <p:ph sz="half" idx="2"/>
          </p:nvPr>
        </p:nvSpPr>
        <p:spPr>
          <a:xfrm>
            <a:off x="6172200" y="1520456"/>
            <a:ext cx="5758496" cy="4656507"/>
          </a:xfrm>
        </p:spPr>
        <p:txBody>
          <a:body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5" name="Espace réservé de la date 4">
            <a:extLst>
              <a:ext uri="{FF2B5EF4-FFF2-40B4-BE49-F238E27FC236}">
                <a16:creationId xmlns:a16="http://schemas.microsoft.com/office/drawing/2014/main" id="{D4EBE020-139E-FC55-9B9D-E94A4688B6A6}"/>
              </a:ext>
            </a:extLst>
          </p:cNvPr>
          <p:cNvSpPr>
            <a:spLocks noGrp="1"/>
          </p:cNvSpPr>
          <p:nvPr>
            <p:ph type="dt" sz="half" idx="10"/>
          </p:nvPr>
        </p:nvSpPr>
        <p:spPr>
          <a:xfrm>
            <a:off x="237055" y="6356350"/>
            <a:ext cx="2743200" cy="365125"/>
          </a:xfrm>
        </p:spPr>
        <p:txBody>
          <a:bodyPr/>
          <a:lstStyle/>
          <a:p>
            <a:fld id="{D1F58CE8-8F4C-45E8-9484-15E46BADA532}" type="datetime1">
              <a:rPr lang="fr-FR" smtClean="0"/>
              <a:t>09/01/2024</a:t>
            </a:fld>
            <a:endParaRPr lang="fr-FR"/>
          </a:p>
        </p:txBody>
      </p:sp>
      <p:sp>
        <p:nvSpPr>
          <p:cNvPr id="6" name="Espace réservé du pied de page 5">
            <a:extLst>
              <a:ext uri="{FF2B5EF4-FFF2-40B4-BE49-F238E27FC236}">
                <a16:creationId xmlns:a16="http://schemas.microsoft.com/office/drawing/2014/main" id="{BA0059D6-B00E-5053-DE57-A52862B448DF}"/>
              </a:ext>
            </a:extLst>
          </p:cNvPr>
          <p:cNvSpPr>
            <a:spLocks noGrp="1"/>
          </p:cNvSpPr>
          <p:nvPr>
            <p:ph type="ftr" sz="quarter" idx="11"/>
          </p:nvPr>
        </p:nvSpPr>
        <p:spPr/>
        <p:txBody>
          <a:bodyPr/>
          <a:lstStyle/>
          <a:p>
            <a:r>
              <a:rPr lang="fr-FR"/>
              <a:t>Pied de page (copyright, rappel du titre, etc.)</a:t>
            </a:r>
          </a:p>
        </p:txBody>
      </p:sp>
      <p:sp>
        <p:nvSpPr>
          <p:cNvPr id="7" name="Espace réservé du numéro de diapositive 6">
            <a:extLst>
              <a:ext uri="{FF2B5EF4-FFF2-40B4-BE49-F238E27FC236}">
                <a16:creationId xmlns:a16="http://schemas.microsoft.com/office/drawing/2014/main" id="{8A3605E4-186E-761D-AFC2-2E75FDA7FFBE}"/>
              </a:ext>
            </a:extLst>
          </p:cNvPr>
          <p:cNvSpPr>
            <a:spLocks noGrp="1"/>
          </p:cNvSpPr>
          <p:nvPr>
            <p:ph type="sldNum" sz="quarter" idx="12"/>
          </p:nvPr>
        </p:nvSpPr>
        <p:spPr>
          <a:xfrm>
            <a:off x="9187496" y="6356350"/>
            <a:ext cx="2743200" cy="365125"/>
          </a:xfrm>
        </p:spPr>
        <p:txBody>
          <a:bodyPr/>
          <a:lstStyle/>
          <a:p>
            <a:fld id="{41DD7FD0-8CCF-4985-AE30-D6D48D0A42D3}" type="slidenum">
              <a:rPr lang="fr-FR" smtClean="0"/>
              <a:t>‹N°›</a:t>
            </a:fld>
            <a:endParaRPr lang="fr-FR"/>
          </a:p>
        </p:txBody>
      </p:sp>
      <p:sp>
        <p:nvSpPr>
          <p:cNvPr id="8" name="Titre 1">
            <a:extLst>
              <a:ext uri="{FF2B5EF4-FFF2-40B4-BE49-F238E27FC236}">
                <a16:creationId xmlns:a16="http://schemas.microsoft.com/office/drawing/2014/main" id="{25B18CC4-EEEA-73A7-94C4-6F9892D133E1}"/>
              </a:ext>
            </a:extLst>
          </p:cNvPr>
          <p:cNvSpPr>
            <a:spLocks noGrp="1"/>
          </p:cNvSpPr>
          <p:nvPr>
            <p:ph type="title"/>
          </p:nvPr>
        </p:nvSpPr>
        <p:spPr>
          <a:xfrm>
            <a:off x="1063256" y="226902"/>
            <a:ext cx="10867442" cy="623702"/>
          </a:xfrm>
        </p:spPr>
        <p:txBody>
          <a:bodyPr/>
          <a:lstStyle/>
          <a:p>
            <a:r>
              <a:rPr lang="fr-FR" dirty="0"/>
              <a:t>Modifiez le style du titre</a:t>
            </a:r>
          </a:p>
        </p:txBody>
      </p:sp>
      <p:sp>
        <p:nvSpPr>
          <p:cNvPr id="10" name="Espace réservé du texte 9">
            <a:extLst>
              <a:ext uri="{FF2B5EF4-FFF2-40B4-BE49-F238E27FC236}">
                <a16:creationId xmlns:a16="http://schemas.microsoft.com/office/drawing/2014/main" id="{D0E8DE64-82C0-A85F-43E6-846305A3D2A4}"/>
              </a:ext>
            </a:extLst>
          </p:cNvPr>
          <p:cNvSpPr>
            <a:spLocks noGrp="1"/>
          </p:cNvSpPr>
          <p:nvPr>
            <p:ph type="body" sz="quarter" idx="13" hasCustomPrompt="1"/>
          </p:nvPr>
        </p:nvSpPr>
        <p:spPr>
          <a:xfrm>
            <a:off x="1063254" y="850900"/>
            <a:ext cx="10867442" cy="468313"/>
          </a:xfrm>
        </p:spPr>
        <p:txBody>
          <a:bodyPr/>
          <a:lstStyle>
            <a:lvl1pPr marL="0" indent="0">
              <a:buNone/>
              <a:defRPr>
                <a:latin typeface="Barlow Light" panose="00000400000000000000" pitchFamily="2" charset="0"/>
              </a:defRPr>
            </a:lvl1pPr>
          </a:lstStyle>
          <a:p>
            <a:pPr lvl="0"/>
            <a:r>
              <a:rPr lang="fr-FR" dirty="0"/>
              <a:t>Sous-titre</a:t>
            </a:r>
          </a:p>
        </p:txBody>
      </p:sp>
      <p:cxnSp>
        <p:nvCxnSpPr>
          <p:cNvPr id="2" name="Connecteur droit 1">
            <a:extLst>
              <a:ext uri="{FF2B5EF4-FFF2-40B4-BE49-F238E27FC236}">
                <a16:creationId xmlns:a16="http://schemas.microsoft.com/office/drawing/2014/main" id="{0A53192B-8BD6-6726-4278-48EE00184B83}"/>
              </a:ext>
            </a:extLst>
          </p:cNvPr>
          <p:cNvCxnSpPr>
            <a:cxnSpLocks/>
          </p:cNvCxnSpPr>
          <p:nvPr userDrawn="1"/>
        </p:nvCxnSpPr>
        <p:spPr>
          <a:xfrm>
            <a:off x="261303" y="1372378"/>
            <a:ext cx="11669395" cy="0"/>
          </a:xfrm>
          <a:prstGeom prst="line">
            <a:avLst/>
          </a:prstGeom>
          <a:ln w="57150">
            <a:solidFill>
              <a:schemeClr val="accent3"/>
            </a:solidFill>
          </a:ln>
        </p:spPr>
        <p:style>
          <a:lnRef idx="1">
            <a:schemeClr val="accent5"/>
          </a:lnRef>
          <a:fillRef idx="0">
            <a:schemeClr val="accent5"/>
          </a:fillRef>
          <a:effectRef idx="0">
            <a:schemeClr val="accent5"/>
          </a:effectRef>
          <a:fontRef idx="minor">
            <a:schemeClr val="tx1"/>
          </a:fontRef>
        </p:style>
      </p:cxnSp>
      <p:pic>
        <p:nvPicPr>
          <p:cNvPr id="12" name="Image 11">
            <a:extLst>
              <a:ext uri="{FF2B5EF4-FFF2-40B4-BE49-F238E27FC236}">
                <a16:creationId xmlns:a16="http://schemas.microsoft.com/office/drawing/2014/main" id="{9B452D40-B120-2F7D-3E91-96FB1FA6967B}"/>
              </a:ext>
            </a:extLst>
          </p:cNvPr>
          <p:cNvPicPr>
            <a:picLocks noChangeAspect="1"/>
          </p:cNvPicPr>
          <p:nvPr userDrawn="1"/>
        </p:nvPicPr>
        <p:blipFill>
          <a:blip r:embed="rId2">
            <a:duotone>
              <a:prstClr val="black"/>
              <a:schemeClr val="accent3">
                <a:tint val="45000"/>
                <a:satMod val="400000"/>
              </a:schemeClr>
            </a:duotone>
            <a:extLst>
              <a:ext uri="{28A0092B-C50C-407E-A947-70E740481C1C}">
                <a14:useLocalDpi xmlns:a14="http://schemas.microsoft.com/office/drawing/2010/main" val="0"/>
              </a:ext>
            </a:extLst>
          </a:blip>
          <a:stretch>
            <a:fillRect/>
          </a:stretch>
        </p:blipFill>
        <p:spPr>
          <a:xfrm>
            <a:off x="237055" y="318530"/>
            <a:ext cx="729721" cy="903600"/>
          </a:xfrm>
          <a:prstGeom prst="rect">
            <a:avLst/>
          </a:prstGeom>
        </p:spPr>
      </p:pic>
    </p:spTree>
    <p:extLst>
      <p:ext uri="{BB962C8B-B14F-4D97-AF65-F5344CB8AC3E}">
        <p14:creationId xmlns:p14="http://schemas.microsoft.com/office/powerpoint/2010/main" val="111370279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Comparaison">
    <p:spTree>
      <p:nvGrpSpPr>
        <p:cNvPr id="1" name=""/>
        <p:cNvGrpSpPr/>
        <p:nvPr/>
      </p:nvGrpSpPr>
      <p:grpSpPr>
        <a:xfrm>
          <a:off x="0" y="0"/>
          <a:ext cx="0" cy="0"/>
          <a:chOff x="0" y="0"/>
          <a:chExt cx="0" cy="0"/>
        </a:xfrm>
      </p:grpSpPr>
      <p:sp>
        <p:nvSpPr>
          <p:cNvPr id="3" name="Espace réservé du texte 2">
            <a:extLst>
              <a:ext uri="{FF2B5EF4-FFF2-40B4-BE49-F238E27FC236}">
                <a16:creationId xmlns:a16="http://schemas.microsoft.com/office/drawing/2014/main" id="{CA63E9AE-2E85-060A-2622-670846D50DD4}"/>
              </a:ext>
            </a:extLst>
          </p:cNvPr>
          <p:cNvSpPr>
            <a:spLocks noGrp="1"/>
          </p:cNvSpPr>
          <p:nvPr>
            <p:ph type="body" idx="1"/>
          </p:nvPr>
        </p:nvSpPr>
        <p:spPr>
          <a:xfrm>
            <a:off x="261304" y="1425987"/>
            <a:ext cx="5736272" cy="74409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dirty="0"/>
              <a:t>Cliquez pour modifier les styles du texte du masque</a:t>
            </a:r>
          </a:p>
        </p:txBody>
      </p:sp>
      <p:sp>
        <p:nvSpPr>
          <p:cNvPr id="4" name="Espace réservé du contenu 3">
            <a:extLst>
              <a:ext uri="{FF2B5EF4-FFF2-40B4-BE49-F238E27FC236}">
                <a16:creationId xmlns:a16="http://schemas.microsoft.com/office/drawing/2014/main" id="{F49004B4-18BC-77C0-920C-F1C26212EB4D}"/>
              </a:ext>
            </a:extLst>
          </p:cNvPr>
          <p:cNvSpPr>
            <a:spLocks noGrp="1"/>
          </p:cNvSpPr>
          <p:nvPr>
            <p:ph sz="half" idx="2"/>
          </p:nvPr>
        </p:nvSpPr>
        <p:spPr>
          <a:xfrm>
            <a:off x="261304" y="2223687"/>
            <a:ext cx="5736272" cy="3965976"/>
          </a:xfrm>
        </p:spPr>
        <p:txBody>
          <a:body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5" name="Espace réservé du texte 4">
            <a:extLst>
              <a:ext uri="{FF2B5EF4-FFF2-40B4-BE49-F238E27FC236}">
                <a16:creationId xmlns:a16="http://schemas.microsoft.com/office/drawing/2014/main" id="{4621FA98-C4CD-F07E-AE38-067CFFF16627}"/>
              </a:ext>
            </a:extLst>
          </p:cNvPr>
          <p:cNvSpPr>
            <a:spLocks noGrp="1"/>
          </p:cNvSpPr>
          <p:nvPr>
            <p:ph type="body" sz="quarter" idx="3"/>
          </p:nvPr>
        </p:nvSpPr>
        <p:spPr>
          <a:xfrm>
            <a:off x="6172200" y="1425987"/>
            <a:ext cx="5758496" cy="74409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dirty="0"/>
              <a:t>Cliquez pour modifier les styles du texte du masque</a:t>
            </a:r>
          </a:p>
        </p:txBody>
      </p:sp>
      <p:sp>
        <p:nvSpPr>
          <p:cNvPr id="6" name="Espace réservé du contenu 5">
            <a:extLst>
              <a:ext uri="{FF2B5EF4-FFF2-40B4-BE49-F238E27FC236}">
                <a16:creationId xmlns:a16="http://schemas.microsoft.com/office/drawing/2014/main" id="{819A5810-EC86-B1CF-0947-21471B5395D2}"/>
              </a:ext>
            </a:extLst>
          </p:cNvPr>
          <p:cNvSpPr>
            <a:spLocks noGrp="1"/>
          </p:cNvSpPr>
          <p:nvPr>
            <p:ph sz="quarter" idx="4"/>
          </p:nvPr>
        </p:nvSpPr>
        <p:spPr>
          <a:xfrm>
            <a:off x="6172199" y="2223687"/>
            <a:ext cx="5758495" cy="3965976"/>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A529D839-43CA-A05E-2039-547DD6675630}"/>
              </a:ext>
            </a:extLst>
          </p:cNvPr>
          <p:cNvSpPr>
            <a:spLocks noGrp="1"/>
          </p:cNvSpPr>
          <p:nvPr>
            <p:ph type="dt" sz="half" idx="10"/>
          </p:nvPr>
        </p:nvSpPr>
        <p:spPr/>
        <p:txBody>
          <a:bodyPr/>
          <a:lstStyle/>
          <a:p>
            <a:fld id="{7C95BFE5-FCAC-485A-8E27-AEBF934396AA}" type="datetime1">
              <a:rPr lang="fr-FR" smtClean="0"/>
              <a:t>09/01/2024</a:t>
            </a:fld>
            <a:endParaRPr lang="fr-FR"/>
          </a:p>
        </p:txBody>
      </p:sp>
      <p:sp>
        <p:nvSpPr>
          <p:cNvPr id="8" name="Espace réservé du pied de page 7">
            <a:extLst>
              <a:ext uri="{FF2B5EF4-FFF2-40B4-BE49-F238E27FC236}">
                <a16:creationId xmlns:a16="http://schemas.microsoft.com/office/drawing/2014/main" id="{081553BD-4A83-AC24-8877-2721F63A554A}"/>
              </a:ext>
            </a:extLst>
          </p:cNvPr>
          <p:cNvSpPr>
            <a:spLocks noGrp="1"/>
          </p:cNvSpPr>
          <p:nvPr>
            <p:ph type="ftr" sz="quarter" idx="11"/>
          </p:nvPr>
        </p:nvSpPr>
        <p:spPr/>
        <p:txBody>
          <a:bodyPr/>
          <a:lstStyle/>
          <a:p>
            <a:r>
              <a:rPr lang="fr-FR"/>
              <a:t>Pied de page (copyright, rappel du titre, etc.)</a:t>
            </a:r>
          </a:p>
        </p:txBody>
      </p:sp>
      <p:sp>
        <p:nvSpPr>
          <p:cNvPr id="9" name="Espace réservé du numéro de diapositive 8">
            <a:extLst>
              <a:ext uri="{FF2B5EF4-FFF2-40B4-BE49-F238E27FC236}">
                <a16:creationId xmlns:a16="http://schemas.microsoft.com/office/drawing/2014/main" id="{F0E6E38C-959C-E1D4-0F0C-E4507732F64B}"/>
              </a:ext>
            </a:extLst>
          </p:cNvPr>
          <p:cNvSpPr>
            <a:spLocks noGrp="1"/>
          </p:cNvSpPr>
          <p:nvPr>
            <p:ph type="sldNum" sz="quarter" idx="12"/>
          </p:nvPr>
        </p:nvSpPr>
        <p:spPr/>
        <p:txBody>
          <a:bodyPr/>
          <a:lstStyle/>
          <a:p>
            <a:fld id="{41DD7FD0-8CCF-4985-AE30-D6D48D0A42D3}" type="slidenum">
              <a:rPr lang="fr-FR" smtClean="0"/>
              <a:t>‹N°›</a:t>
            </a:fld>
            <a:endParaRPr lang="fr-FR"/>
          </a:p>
        </p:txBody>
      </p:sp>
      <p:cxnSp>
        <p:nvCxnSpPr>
          <p:cNvPr id="12" name="Connecteur droit 11">
            <a:extLst>
              <a:ext uri="{FF2B5EF4-FFF2-40B4-BE49-F238E27FC236}">
                <a16:creationId xmlns:a16="http://schemas.microsoft.com/office/drawing/2014/main" id="{147EE4A6-DA09-7BAA-7FF3-7DB5E7BA9137}"/>
              </a:ext>
            </a:extLst>
          </p:cNvPr>
          <p:cNvCxnSpPr>
            <a:cxnSpLocks/>
          </p:cNvCxnSpPr>
          <p:nvPr userDrawn="1"/>
        </p:nvCxnSpPr>
        <p:spPr>
          <a:xfrm>
            <a:off x="838200" y="1408344"/>
            <a:ext cx="10515600" cy="0"/>
          </a:xfrm>
          <a:prstGeom prst="line">
            <a:avLst/>
          </a:prstGeom>
        </p:spPr>
        <p:style>
          <a:lnRef idx="1">
            <a:schemeClr val="accent5"/>
          </a:lnRef>
          <a:fillRef idx="0">
            <a:schemeClr val="accent5"/>
          </a:fillRef>
          <a:effectRef idx="0">
            <a:schemeClr val="accent5"/>
          </a:effectRef>
          <a:fontRef idx="minor">
            <a:schemeClr val="tx1"/>
          </a:fontRef>
        </p:style>
      </p:cxnSp>
      <p:sp>
        <p:nvSpPr>
          <p:cNvPr id="16" name="Titre 15">
            <a:extLst>
              <a:ext uri="{FF2B5EF4-FFF2-40B4-BE49-F238E27FC236}">
                <a16:creationId xmlns:a16="http://schemas.microsoft.com/office/drawing/2014/main" id="{3E2E0BE2-F355-9418-AA38-CD45CA459886}"/>
              </a:ext>
            </a:extLst>
          </p:cNvPr>
          <p:cNvSpPr>
            <a:spLocks noGrp="1"/>
          </p:cNvSpPr>
          <p:nvPr>
            <p:ph type="title"/>
          </p:nvPr>
        </p:nvSpPr>
        <p:spPr>
          <a:xfrm>
            <a:off x="1063256" y="235723"/>
            <a:ext cx="10867441" cy="623702"/>
          </a:xfrm>
        </p:spPr>
        <p:txBody>
          <a:bodyPr/>
          <a:lstStyle/>
          <a:p>
            <a:r>
              <a:rPr lang="fr-FR"/>
              <a:t>Modifiez le style du titre</a:t>
            </a:r>
          </a:p>
        </p:txBody>
      </p:sp>
      <p:sp>
        <p:nvSpPr>
          <p:cNvPr id="17" name="Espace réservé du texte 9">
            <a:extLst>
              <a:ext uri="{FF2B5EF4-FFF2-40B4-BE49-F238E27FC236}">
                <a16:creationId xmlns:a16="http://schemas.microsoft.com/office/drawing/2014/main" id="{40987D09-4FAC-029B-3A06-926A6F28CF50}"/>
              </a:ext>
            </a:extLst>
          </p:cNvPr>
          <p:cNvSpPr>
            <a:spLocks noGrp="1"/>
          </p:cNvSpPr>
          <p:nvPr>
            <p:ph type="body" sz="quarter" idx="13" hasCustomPrompt="1"/>
          </p:nvPr>
        </p:nvSpPr>
        <p:spPr>
          <a:xfrm>
            <a:off x="1063254" y="850900"/>
            <a:ext cx="10867442" cy="468313"/>
          </a:xfrm>
        </p:spPr>
        <p:txBody>
          <a:bodyPr/>
          <a:lstStyle>
            <a:lvl1pPr marL="0" indent="0">
              <a:buNone/>
              <a:defRPr>
                <a:latin typeface="Barlow Light" panose="00000400000000000000" pitchFamily="2" charset="0"/>
              </a:defRPr>
            </a:lvl1pPr>
          </a:lstStyle>
          <a:p>
            <a:pPr lvl="0"/>
            <a:r>
              <a:rPr lang="fr-FR" dirty="0"/>
              <a:t>Sous-titre</a:t>
            </a:r>
          </a:p>
        </p:txBody>
      </p:sp>
      <p:cxnSp>
        <p:nvCxnSpPr>
          <p:cNvPr id="10" name="Connecteur droit 9">
            <a:extLst>
              <a:ext uri="{FF2B5EF4-FFF2-40B4-BE49-F238E27FC236}">
                <a16:creationId xmlns:a16="http://schemas.microsoft.com/office/drawing/2014/main" id="{1EB85D11-7921-2F57-CE5E-2A04763E7A3A}"/>
              </a:ext>
            </a:extLst>
          </p:cNvPr>
          <p:cNvCxnSpPr>
            <a:cxnSpLocks/>
          </p:cNvCxnSpPr>
          <p:nvPr userDrawn="1"/>
        </p:nvCxnSpPr>
        <p:spPr>
          <a:xfrm>
            <a:off x="261303" y="1372378"/>
            <a:ext cx="11669395" cy="0"/>
          </a:xfrm>
          <a:prstGeom prst="line">
            <a:avLst/>
          </a:prstGeom>
          <a:ln w="57150">
            <a:solidFill>
              <a:schemeClr val="accent3"/>
            </a:solidFill>
          </a:ln>
        </p:spPr>
        <p:style>
          <a:lnRef idx="1">
            <a:schemeClr val="accent5"/>
          </a:lnRef>
          <a:fillRef idx="0">
            <a:schemeClr val="accent5"/>
          </a:fillRef>
          <a:effectRef idx="0">
            <a:schemeClr val="accent5"/>
          </a:effectRef>
          <a:fontRef idx="minor">
            <a:schemeClr val="tx1"/>
          </a:fontRef>
        </p:style>
      </p:cxnSp>
      <p:pic>
        <p:nvPicPr>
          <p:cNvPr id="11" name="Image 10">
            <a:extLst>
              <a:ext uri="{FF2B5EF4-FFF2-40B4-BE49-F238E27FC236}">
                <a16:creationId xmlns:a16="http://schemas.microsoft.com/office/drawing/2014/main" id="{AD72C3D1-697B-A0A9-FE62-A57AB6723EB1}"/>
              </a:ext>
            </a:extLst>
          </p:cNvPr>
          <p:cNvPicPr>
            <a:picLocks noChangeAspect="1"/>
          </p:cNvPicPr>
          <p:nvPr userDrawn="1"/>
        </p:nvPicPr>
        <p:blipFill>
          <a:blip r:embed="rId2">
            <a:duotone>
              <a:prstClr val="black"/>
              <a:schemeClr val="accent3">
                <a:tint val="45000"/>
                <a:satMod val="400000"/>
              </a:schemeClr>
            </a:duotone>
            <a:extLst>
              <a:ext uri="{28A0092B-C50C-407E-A947-70E740481C1C}">
                <a14:useLocalDpi xmlns:a14="http://schemas.microsoft.com/office/drawing/2010/main" val="0"/>
              </a:ext>
            </a:extLst>
          </a:blip>
          <a:stretch>
            <a:fillRect/>
          </a:stretch>
        </p:blipFill>
        <p:spPr>
          <a:xfrm>
            <a:off x="237055" y="318530"/>
            <a:ext cx="729721" cy="903600"/>
          </a:xfrm>
          <a:prstGeom prst="rect">
            <a:avLst/>
          </a:prstGeom>
        </p:spPr>
      </p:pic>
    </p:spTree>
    <p:extLst>
      <p:ext uri="{BB962C8B-B14F-4D97-AF65-F5344CB8AC3E}">
        <p14:creationId xmlns:p14="http://schemas.microsoft.com/office/powerpoint/2010/main" val="4188236205"/>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76C0FFB-0DDD-EBDF-B9C4-1131FAC895E3}"/>
              </a:ext>
            </a:extLst>
          </p:cNvPr>
          <p:cNvSpPr>
            <a:spLocks noGrp="1"/>
          </p:cNvSpPr>
          <p:nvPr>
            <p:ph type="title"/>
          </p:nvPr>
        </p:nvSpPr>
        <p:spPr>
          <a:xfrm>
            <a:off x="1063256" y="318530"/>
            <a:ext cx="3813544" cy="894746"/>
          </a:xfrm>
        </p:spPr>
        <p:txBody>
          <a:bodyPr anchor="b"/>
          <a:lstStyle>
            <a:lvl1pPr>
              <a:defRPr sz="3200"/>
            </a:lvl1pPr>
          </a:lstStyle>
          <a:p>
            <a:r>
              <a:rPr lang="fr-FR" dirty="0"/>
              <a:t>Modifiez le style du titre</a:t>
            </a:r>
          </a:p>
        </p:txBody>
      </p:sp>
      <p:sp>
        <p:nvSpPr>
          <p:cNvPr id="3" name="Espace réservé du contenu 2">
            <a:extLst>
              <a:ext uri="{FF2B5EF4-FFF2-40B4-BE49-F238E27FC236}">
                <a16:creationId xmlns:a16="http://schemas.microsoft.com/office/drawing/2014/main" id="{DB73A85E-56A5-810A-57B3-33F3F9BD1B28}"/>
              </a:ext>
            </a:extLst>
          </p:cNvPr>
          <p:cNvSpPr>
            <a:spLocks noGrp="1"/>
          </p:cNvSpPr>
          <p:nvPr>
            <p:ph idx="1"/>
          </p:nvPr>
        </p:nvSpPr>
        <p:spPr>
          <a:xfrm>
            <a:off x="5156200" y="318530"/>
            <a:ext cx="6774497" cy="5837719"/>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4" name="Espace réservé du texte 3">
            <a:extLst>
              <a:ext uri="{FF2B5EF4-FFF2-40B4-BE49-F238E27FC236}">
                <a16:creationId xmlns:a16="http://schemas.microsoft.com/office/drawing/2014/main" id="{54E768DC-E327-074B-E53B-A7602EB23BBD}"/>
              </a:ext>
            </a:extLst>
          </p:cNvPr>
          <p:cNvSpPr>
            <a:spLocks noGrp="1"/>
          </p:cNvSpPr>
          <p:nvPr>
            <p:ph type="body" sz="half" idx="2"/>
          </p:nvPr>
        </p:nvSpPr>
        <p:spPr>
          <a:xfrm>
            <a:off x="261302" y="1504555"/>
            <a:ext cx="4615498" cy="465169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dirty="0"/>
              <a:t>Cliquez pour modifier les styles du texte du masque</a:t>
            </a:r>
          </a:p>
        </p:txBody>
      </p:sp>
      <p:sp>
        <p:nvSpPr>
          <p:cNvPr id="5" name="Espace réservé de la date 4">
            <a:extLst>
              <a:ext uri="{FF2B5EF4-FFF2-40B4-BE49-F238E27FC236}">
                <a16:creationId xmlns:a16="http://schemas.microsoft.com/office/drawing/2014/main" id="{ABD2C517-4516-8DB0-89CA-BB978D351FBA}"/>
              </a:ext>
            </a:extLst>
          </p:cNvPr>
          <p:cNvSpPr>
            <a:spLocks noGrp="1"/>
          </p:cNvSpPr>
          <p:nvPr>
            <p:ph type="dt" sz="half" idx="10"/>
          </p:nvPr>
        </p:nvSpPr>
        <p:spPr/>
        <p:txBody>
          <a:bodyPr/>
          <a:lstStyle/>
          <a:p>
            <a:fld id="{6E2A3409-CF71-4D6F-8F18-DD3F156122B0}" type="datetime1">
              <a:rPr lang="fr-FR" smtClean="0"/>
              <a:t>09/01/2024</a:t>
            </a:fld>
            <a:endParaRPr lang="fr-FR"/>
          </a:p>
        </p:txBody>
      </p:sp>
      <p:sp>
        <p:nvSpPr>
          <p:cNvPr id="6" name="Espace réservé du pied de page 5">
            <a:extLst>
              <a:ext uri="{FF2B5EF4-FFF2-40B4-BE49-F238E27FC236}">
                <a16:creationId xmlns:a16="http://schemas.microsoft.com/office/drawing/2014/main" id="{5DB69917-F2F6-9E8D-D4B8-383D9F177D3A}"/>
              </a:ext>
            </a:extLst>
          </p:cNvPr>
          <p:cNvSpPr>
            <a:spLocks noGrp="1"/>
          </p:cNvSpPr>
          <p:nvPr>
            <p:ph type="ftr" sz="quarter" idx="11"/>
          </p:nvPr>
        </p:nvSpPr>
        <p:spPr/>
        <p:txBody>
          <a:bodyPr/>
          <a:lstStyle/>
          <a:p>
            <a:r>
              <a:rPr lang="fr-FR"/>
              <a:t>Pied de page (copyright, rappel du titre, etc.)</a:t>
            </a:r>
          </a:p>
        </p:txBody>
      </p:sp>
      <p:sp>
        <p:nvSpPr>
          <p:cNvPr id="7" name="Espace réservé du numéro de diapositive 6">
            <a:extLst>
              <a:ext uri="{FF2B5EF4-FFF2-40B4-BE49-F238E27FC236}">
                <a16:creationId xmlns:a16="http://schemas.microsoft.com/office/drawing/2014/main" id="{A4BA92F1-B53C-53E3-9C19-07D462D5886B}"/>
              </a:ext>
            </a:extLst>
          </p:cNvPr>
          <p:cNvSpPr>
            <a:spLocks noGrp="1"/>
          </p:cNvSpPr>
          <p:nvPr>
            <p:ph type="sldNum" sz="quarter" idx="12"/>
          </p:nvPr>
        </p:nvSpPr>
        <p:spPr/>
        <p:txBody>
          <a:bodyPr/>
          <a:lstStyle/>
          <a:p>
            <a:fld id="{41DD7FD0-8CCF-4985-AE30-D6D48D0A42D3}" type="slidenum">
              <a:rPr lang="fr-FR" smtClean="0"/>
              <a:t>‹N°›</a:t>
            </a:fld>
            <a:endParaRPr lang="fr-FR"/>
          </a:p>
        </p:txBody>
      </p:sp>
      <p:cxnSp>
        <p:nvCxnSpPr>
          <p:cNvPr id="9" name="Connecteur droit 8">
            <a:extLst>
              <a:ext uri="{FF2B5EF4-FFF2-40B4-BE49-F238E27FC236}">
                <a16:creationId xmlns:a16="http://schemas.microsoft.com/office/drawing/2014/main" id="{44C3890C-4016-D57A-E91D-A40889B3108C}"/>
              </a:ext>
            </a:extLst>
          </p:cNvPr>
          <p:cNvCxnSpPr>
            <a:cxnSpLocks/>
          </p:cNvCxnSpPr>
          <p:nvPr userDrawn="1"/>
        </p:nvCxnSpPr>
        <p:spPr>
          <a:xfrm>
            <a:off x="261302" y="1358915"/>
            <a:ext cx="4615498" cy="0"/>
          </a:xfrm>
          <a:prstGeom prst="line">
            <a:avLst/>
          </a:prstGeom>
          <a:ln w="57150">
            <a:solidFill>
              <a:schemeClr val="accent3"/>
            </a:solidFill>
          </a:ln>
        </p:spPr>
        <p:style>
          <a:lnRef idx="1">
            <a:schemeClr val="accent5"/>
          </a:lnRef>
          <a:fillRef idx="0">
            <a:schemeClr val="accent5"/>
          </a:fillRef>
          <a:effectRef idx="0">
            <a:schemeClr val="accent5"/>
          </a:effectRef>
          <a:fontRef idx="minor">
            <a:schemeClr val="tx1"/>
          </a:fontRef>
        </p:style>
      </p:cxnSp>
      <p:pic>
        <p:nvPicPr>
          <p:cNvPr id="11" name="Image 10">
            <a:extLst>
              <a:ext uri="{FF2B5EF4-FFF2-40B4-BE49-F238E27FC236}">
                <a16:creationId xmlns:a16="http://schemas.microsoft.com/office/drawing/2014/main" id="{E1C7F381-816E-F7C1-8A61-4B2A7B1F38A3}"/>
              </a:ext>
            </a:extLst>
          </p:cNvPr>
          <p:cNvPicPr>
            <a:picLocks noChangeAspect="1"/>
          </p:cNvPicPr>
          <p:nvPr userDrawn="1"/>
        </p:nvPicPr>
        <p:blipFill>
          <a:blip r:embed="rId2">
            <a:duotone>
              <a:prstClr val="black"/>
              <a:schemeClr val="accent3">
                <a:tint val="45000"/>
                <a:satMod val="400000"/>
              </a:schemeClr>
            </a:duotone>
            <a:extLst>
              <a:ext uri="{28A0092B-C50C-407E-A947-70E740481C1C}">
                <a14:useLocalDpi xmlns:a14="http://schemas.microsoft.com/office/drawing/2010/main" val="0"/>
              </a:ext>
            </a:extLst>
          </a:blip>
          <a:stretch>
            <a:fillRect/>
          </a:stretch>
        </p:blipFill>
        <p:spPr>
          <a:xfrm>
            <a:off x="237055" y="318530"/>
            <a:ext cx="729721" cy="903600"/>
          </a:xfrm>
          <a:prstGeom prst="rect">
            <a:avLst/>
          </a:prstGeom>
        </p:spPr>
      </p:pic>
    </p:spTree>
    <p:extLst>
      <p:ext uri="{BB962C8B-B14F-4D97-AF65-F5344CB8AC3E}">
        <p14:creationId xmlns:p14="http://schemas.microsoft.com/office/powerpoint/2010/main" val="2966902327"/>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Creds">
    <p:spTree>
      <p:nvGrpSpPr>
        <p:cNvPr id="1" name=""/>
        <p:cNvGrpSpPr/>
        <p:nvPr/>
      </p:nvGrpSpPr>
      <p:grpSpPr>
        <a:xfrm>
          <a:off x="0" y="0"/>
          <a:ext cx="0" cy="0"/>
          <a:chOff x="0" y="0"/>
          <a:chExt cx="0" cy="0"/>
        </a:xfrm>
      </p:grpSpPr>
      <p:sp>
        <p:nvSpPr>
          <p:cNvPr id="3" name="Espace réservé de la date 2">
            <a:extLst>
              <a:ext uri="{FF2B5EF4-FFF2-40B4-BE49-F238E27FC236}">
                <a16:creationId xmlns:a16="http://schemas.microsoft.com/office/drawing/2014/main" id="{0CF8611A-EB0B-FEE6-8172-5A79C4C39137}"/>
              </a:ext>
            </a:extLst>
          </p:cNvPr>
          <p:cNvSpPr>
            <a:spLocks noGrp="1"/>
          </p:cNvSpPr>
          <p:nvPr>
            <p:ph type="dt" sz="half" idx="10"/>
          </p:nvPr>
        </p:nvSpPr>
        <p:spPr>
          <a:xfrm>
            <a:off x="237055" y="6356350"/>
            <a:ext cx="2743200" cy="365125"/>
          </a:xfrm>
        </p:spPr>
        <p:txBody>
          <a:bodyPr/>
          <a:lstStyle/>
          <a:p>
            <a:fld id="{8F3230D4-045D-4F5F-B7DD-867668423751}" type="datetime1">
              <a:rPr lang="fr-FR" smtClean="0"/>
              <a:t>09/01/2024</a:t>
            </a:fld>
            <a:endParaRPr lang="fr-FR"/>
          </a:p>
        </p:txBody>
      </p:sp>
      <p:sp>
        <p:nvSpPr>
          <p:cNvPr id="4" name="Espace réservé du pied de page 3">
            <a:extLst>
              <a:ext uri="{FF2B5EF4-FFF2-40B4-BE49-F238E27FC236}">
                <a16:creationId xmlns:a16="http://schemas.microsoft.com/office/drawing/2014/main" id="{ABF8FD81-54F0-950A-6EE9-9FCD7661AF7D}"/>
              </a:ext>
            </a:extLst>
          </p:cNvPr>
          <p:cNvSpPr>
            <a:spLocks noGrp="1"/>
          </p:cNvSpPr>
          <p:nvPr>
            <p:ph type="ftr" sz="quarter" idx="11"/>
          </p:nvPr>
        </p:nvSpPr>
        <p:spPr/>
        <p:txBody>
          <a:bodyPr/>
          <a:lstStyle/>
          <a:p>
            <a:r>
              <a:rPr lang="fr-FR"/>
              <a:t>Pied de page (copyright, rappel du titre, etc.)</a:t>
            </a:r>
          </a:p>
        </p:txBody>
      </p:sp>
      <p:sp>
        <p:nvSpPr>
          <p:cNvPr id="5" name="Espace réservé du numéro de diapositive 4">
            <a:extLst>
              <a:ext uri="{FF2B5EF4-FFF2-40B4-BE49-F238E27FC236}">
                <a16:creationId xmlns:a16="http://schemas.microsoft.com/office/drawing/2014/main" id="{F51BF664-0B27-AD16-6F9F-87F6D486BA87}"/>
              </a:ext>
            </a:extLst>
          </p:cNvPr>
          <p:cNvSpPr>
            <a:spLocks noGrp="1"/>
          </p:cNvSpPr>
          <p:nvPr>
            <p:ph type="sldNum" sz="quarter" idx="12"/>
          </p:nvPr>
        </p:nvSpPr>
        <p:spPr>
          <a:xfrm>
            <a:off x="9187498" y="6356350"/>
            <a:ext cx="2743200" cy="365125"/>
          </a:xfrm>
        </p:spPr>
        <p:txBody>
          <a:bodyPr/>
          <a:lstStyle/>
          <a:p>
            <a:fld id="{41DD7FD0-8CCF-4985-AE30-D6D48D0A42D3}" type="slidenum">
              <a:rPr lang="fr-FR" smtClean="0"/>
              <a:pPr/>
              <a:t>‹N°›</a:t>
            </a:fld>
            <a:endParaRPr lang="fr-FR"/>
          </a:p>
        </p:txBody>
      </p:sp>
      <p:sp>
        <p:nvSpPr>
          <p:cNvPr id="6" name="Titre 1">
            <a:extLst>
              <a:ext uri="{FF2B5EF4-FFF2-40B4-BE49-F238E27FC236}">
                <a16:creationId xmlns:a16="http://schemas.microsoft.com/office/drawing/2014/main" id="{A17A96FD-7266-E854-B78E-D25EC36A42EC}"/>
              </a:ext>
            </a:extLst>
          </p:cNvPr>
          <p:cNvSpPr>
            <a:spLocks noGrp="1"/>
          </p:cNvSpPr>
          <p:nvPr>
            <p:ph type="title"/>
          </p:nvPr>
        </p:nvSpPr>
        <p:spPr>
          <a:xfrm>
            <a:off x="1063256" y="226902"/>
            <a:ext cx="10867442" cy="623702"/>
          </a:xfrm>
        </p:spPr>
        <p:txBody>
          <a:bodyPr/>
          <a:lstStyle/>
          <a:p>
            <a:r>
              <a:rPr lang="fr-FR" dirty="0"/>
              <a:t>Modifiez le style du titre</a:t>
            </a:r>
          </a:p>
        </p:txBody>
      </p:sp>
      <p:sp>
        <p:nvSpPr>
          <p:cNvPr id="16" name="Espace réservé du texte 15">
            <a:extLst>
              <a:ext uri="{FF2B5EF4-FFF2-40B4-BE49-F238E27FC236}">
                <a16:creationId xmlns:a16="http://schemas.microsoft.com/office/drawing/2014/main" id="{5883AF4A-A2CD-5300-5637-5820E009799E}"/>
              </a:ext>
            </a:extLst>
          </p:cNvPr>
          <p:cNvSpPr>
            <a:spLocks noGrp="1"/>
          </p:cNvSpPr>
          <p:nvPr>
            <p:ph type="body" sz="quarter" idx="15"/>
          </p:nvPr>
        </p:nvSpPr>
        <p:spPr>
          <a:xfrm>
            <a:off x="788988" y="1731963"/>
            <a:ext cx="6335712" cy="958850"/>
          </a:xfrm>
        </p:spPr>
        <p:txBody>
          <a:bodyPr>
            <a:noAutofit/>
          </a:bodyPr>
          <a:lstStyle>
            <a:lvl1pPr>
              <a:spcBef>
                <a:spcPts val="200"/>
              </a:spcBef>
              <a:defRPr sz="1200"/>
            </a:lvl1pPr>
            <a:lvl2pPr>
              <a:spcBef>
                <a:spcPts val="200"/>
              </a:spcBef>
              <a:defRPr sz="1100"/>
            </a:lvl2pPr>
            <a:lvl3pPr>
              <a:spcBef>
                <a:spcPts val="200"/>
              </a:spcBef>
              <a:defRPr sz="1050"/>
            </a:lvl3pPr>
            <a:lvl4pPr>
              <a:defRPr sz="1000"/>
            </a:lvl4pPr>
            <a:lvl5pPr>
              <a:defRPr sz="1000"/>
            </a:lvl5pPr>
          </a:lstStyle>
          <a:p>
            <a:pPr lvl="0"/>
            <a:r>
              <a:rPr lang="fr-FR" dirty="0"/>
              <a:t>Cliquez pour modifier les styles du texte du masque</a:t>
            </a:r>
          </a:p>
          <a:p>
            <a:pPr lvl="1"/>
            <a:r>
              <a:rPr lang="fr-FR" dirty="0"/>
              <a:t>Deuxième niveau</a:t>
            </a:r>
          </a:p>
          <a:p>
            <a:pPr lvl="2"/>
            <a:r>
              <a:rPr lang="fr-FR" dirty="0"/>
              <a:t>Troisième niveau</a:t>
            </a:r>
          </a:p>
        </p:txBody>
      </p:sp>
      <p:sp>
        <p:nvSpPr>
          <p:cNvPr id="19" name="Espace réservé du texte 15">
            <a:extLst>
              <a:ext uri="{FF2B5EF4-FFF2-40B4-BE49-F238E27FC236}">
                <a16:creationId xmlns:a16="http://schemas.microsoft.com/office/drawing/2014/main" id="{8942EFBE-030A-8170-EE92-4D5972201CCC}"/>
              </a:ext>
            </a:extLst>
          </p:cNvPr>
          <p:cNvSpPr>
            <a:spLocks noGrp="1"/>
          </p:cNvSpPr>
          <p:nvPr>
            <p:ph type="body" sz="quarter" idx="17"/>
          </p:nvPr>
        </p:nvSpPr>
        <p:spPr>
          <a:xfrm>
            <a:off x="788988" y="3194129"/>
            <a:ext cx="6335712" cy="1560975"/>
          </a:xfrm>
        </p:spPr>
        <p:txBody>
          <a:bodyPr>
            <a:noAutofit/>
          </a:bodyPr>
          <a:lstStyle>
            <a:lvl1pPr marL="228600" indent="-228600" algn="l" defTabSz="914400" rtl="0" eaLnBrk="1" latinLnBrk="0" hangingPunct="1">
              <a:lnSpc>
                <a:spcPct val="90000"/>
              </a:lnSpc>
              <a:spcBef>
                <a:spcPts val="200"/>
              </a:spcBef>
              <a:buFont typeface="Arial" panose="020B0604020202020204" pitchFamily="34" charset="0"/>
              <a:buChar char="•"/>
              <a:defRPr lang="fr-FR" sz="1200" kern="1200" dirty="0" smtClean="0">
                <a:solidFill>
                  <a:schemeClr val="tx1"/>
                </a:solidFill>
                <a:latin typeface="Barlow" panose="00000500000000000000" pitchFamily="2" charset="0"/>
                <a:ea typeface="+mn-ea"/>
                <a:cs typeface="+mn-cs"/>
              </a:defRPr>
            </a:lvl1pPr>
            <a:lvl2pPr marL="685800" indent="-228600" algn="l" defTabSz="914400" rtl="0" eaLnBrk="1" latinLnBrk="0" hangingPunct="1">
              <a:lnSpc>
                <a:spcPct val="90000"/>
              </a:lnSpc>
              <a:spcBef>
                <a:spcPts val="200"/>
              </a:spcBef>
              <a:buFont typeface="Arial" panose="020B0604020202020204" pitchFamily="34" charset="0"/>
              <a:buChar char="•"/>
              <a:defRPr lang="fr-FR" sz="1200" kern="1200" dirty="0" smtClean="0">
                <a:solidFill>
                  <a:schemeClr val="tx1"/>
                </a:solidFill>
                <a:latin typeface="Barlow" panose="00000500000000000000" pitchFamily="2" charset="0"/>
                <a:ea typeface="+mn-ea"/>
                <a:cs typeface="+mn-cs"/>
              </a:defRPr>
            </a:lvl2pPr>
            <a:lvl3pPr marL="1143000" indent="-228600" algn="l" defTabSz="914400" rtl="0" eaLnBrk="1" latinLnBrk="0" hangingPunct="1">
              <a:lnSpc>
                <a:spcPct val="90000"/>
              </a:lnSpc>
              <a:spcBef>
                <a:spcPts val="200"/>
              </a:spcBef>
              <a:buFont typeface="Arial" panose="020B0604020202020204" pitchFamily="34" charset="0"/>
              <a:buChar char="•"/>
              <a:defRPr lang="fr-FR" sz="1200" kern="1200" dirty="0" smtClean="0">
                <a:solidFill>
                  <a:schemeClr val="tx1"/>
                </a:solidFill>
                <a:latin typeface="Barlow" panose="00000500000000000000" pitchFamily="2" charset="0"/>
                <a:ea typeface="+mn-ea"/>
                <a:cs typeface="+mn-cs"/>
              </a:defRPr>
            </a:lvl3pPr>
            <a:lvl4pPr>
              <a:defRPr sz="1000"/>
            </a:lvl4pPr>
            <a:lvl5pPr>
              <a:defRPr sz="1000"/>
            </a:lvl5pPr>
          </a:lstStyle>
          <a:p>
            <a:pPr lvl="0"/>
            <a:r>
              <a:rPr lang="fr-FR" dirty="0"/>
              <a:t>Cliquez pour modifier les styles du texte du masque</a:t>
            </a:r>
          </a:p>
          <a:p>
            <a:pPr lvl="1"/>
            <a:r>
              <a:rPr lang="fr-FR" dirty="0"/>
              <a:t>Deuxième niveau</a:t>
            </a:r>
          </a:p>
          <a:p>
            <a:pPr lvl="2"/>
            <a:r>
              <a:rPr lang="fr-FR" dirty="0"/>
              <a:t>Troisième niveau</a:t>
            </a:r>
          </a:p>
        </p:txBody>
      </p:sp>
      <p:sp>
        <p:nvSpPr>
          <p:cNvPr id="22" name="Espace réservé du texte 15">
            <a:extLst>
              <a:ext uri="{FF2B5EF4-FFF2-40B4-BE49-F238E27FC236}">
                <a16:creationId xmlns:a16="http://schemas.microsoft.com/office/drawing/2014/main" id="{AE27D1C1-4A94-0140-CFA0-FD3D54967015}"/>
              </a:ext>
            </a:extLst>
          </p:cNvPr>
          <p:cNvSpPr>
            <a:spLocks noGrp="1"/>
          </p:cNvSpPr>
          <p:nvPr>
            <p:ph type="body" sz="quarter" idx="19"/>
          </p:nvPr>
        </p:nvSpPr>
        <p:spPr>
          <a:xfrm>
            <a:off x="788988" y="5230712"/>
            <a:ext cx="6335712" cy="951808"/>
          </a:xfrm>
        </p:spPr>
        <p:txBody>
          <a:bodyPr>
            <a:noAutofit/>
          </a:bodyPr>
          <a:lstStyle>
            <a:lvl1pPr marL="228600" indent="-228600" algn="l" defTabSz="914400" rtl="0" eaLnBrk="1" latinLnBrk="0" hangingPunct="1">
              <a:lnSpc>
                <a:spcPct val="90000"/>
              </a:lnSpc>
              <a:spcBef>
                <a:spcPts val="200"/>
              </a:spcBef>
              <a:buFont typeface="Arial" panose="020B0604020202020204" pitchFamily="34" charset="0"/>
              <a:buChar char="•"/>
              <a:defRPr lang="fr-FR" sz="1200" kern="1200" dirty="0" smtClean="0">
                <a:solidFill>
                  <a:schemeClr val="tx1"/>
                </a:solidFill>
                <a:latin typeface="Barlow" panose="00000500000000000000" pitchFamily="2" charset="0"/>
                <a:ea typeface="+mn-ea"/>
                <a:cs typeface="+mn-cs"/>
              </a:defRPr>
            </a:lvl1pPr>
            <a:lvl2pPr marL="685800" indent="-228600" algn="l" defTabSz="914400" rtl="0" eaLnBrk="1" latinLnBrk="0" hangingPunct="1">
              <a:lnSpc>
                <a:spcPct val="90000"/>
              </a:lnSpc>
              <a:spcBef>
                <a:spcPts val="200"/>
              </a:spcBef>
              <a:buFont typeface="Arial" panose="020B0604020202020204" pitchFamily="34" charset="0"/>
              <a:buChar char="•"/>
              <a:defRPr lang="fr-FR" sz="1200" kern="1200" dirty="0" smtClean="0">
                <a:solidFill>
                  <a:schemeClr val="tx1"/>
                </a:solidFill>
                <a:latin typeface="Barlow" panose="00000500000000000000" pitchFamily="2" charset="0"/>
                <a:ea typeface="+mn-ea"/>
                <a:cs typeface="+mn-cs"/>
              </a:defRPr>
            </a:lvl2pPr>
            <a:lvl3pPr marL="1143000" indent="-228600" algn="l" defTabSz="914400" rtl="0" eaLnBrk="1" latinLnBrk="0" hangingPunct="1">
              <a:lnSpc>
                <a:spcPct val="90000"/>
              </a:lnSpc>
              <a:spcBef>
                <a:spcPts val="200"/>
              </a:spcBef>
              <a:buFont typeface="Arial" panose="020B0604020202020204" pitchFamily="34" charset="0"/>
              <a:buChar char="•"/>
              <a:defRPr lang="fr-FR" sz="1200" kern="1200" dirty="0" smtClean="0">
                <a:solidFill>
                  <a:schemeClr val="tx1"/>
                </a:solidFill>
                <a:latin typeface="Barlow" panose="00000500000000000000" pitchFamily="2" charset="0"/>
                <a:ea typeface="+mn-ea"/>
                <a:cs typeface="+mn-cs"/>
              </a:defRPr>
            </a:lvl3pPr>
            <a:lvl4pPr>
              <a:defRPr sz="1000"/>
            </a:lvl4pPr>
            <a:lvl5pPr>
              <a:defRPr sz="1000"/>
            </a:lvl5pPr>
          </a:lstStyle>
          <a:p>
            <a:pPr lvl="0"/>
            <a:r>
              <a:rPr lang="fr-FR" dirty="0"/>
              <a:t>Cliquez pour modifier les styles du texte du masque</a:t>
            </a:r>
          </a:p>
          <a:p>
            <a:pPr lvl="1"/>
            <a:r>
              <a:rPr lang="fr-FR" dirty="0"/>
              <a:t>Deuxième niveau</a:t>
            </a:r>
          </a:p>
          <a:p>
            <a:pPr lvl="2"/>
            <a:r>
              <a:rPr lang="fr-FR" dirty="0"/>
              <a:t>Troisième niveau</a:t>
            </a:r>
          </a:p>
        </p:txBody>
      </p:sp>
      <p:cxnSp>
        <p:nvCxnSpPr>
          <p:cNvPr id="23" name="Connecteur droit 22">
            <a:extLst>
              <a:ext uri="{FF2B5EF4-FFF2-40B4-BE49-F238E27FC236}">
                <a16:creationId xmlns:a16="http://schemas.microsoft.com/office/drawing/2014/main" id="{DE07A1DE-390A-6465-CE4B-0384E332917F}"/>
              </a:ext>
            </a:extLst>
          </p:cNvPr>
          <p:cNvCxnSpPr>
            <a:cxnSpLocks/>
          </p:cNvCxnSpPr>
          <p:nvPr userDrawn="1"/>
        </p:nvCxnSpPr>
        <p:spPr>
          <a:xfrm>
            <a:off x="788988" y="1376020"/>
            <a:ext cx="0" cy="685695"/>
          </a:xfrm>
          <a:prstGeom prst="line">
            <a:avLst/>
          </a:prstGeom>
          <a:ln w="57150">
            <a:solidFill>
              <a:schemeClr val="accent3"/>
            </a:solidFill>
          </a:ln>
        </p:spPr>
        <p:style>
          <a:lnRef idx="1">
            <a:schemeClr val="accent5"/>
          </a:lnRef>
          <a:fillRef idx="0">
            <a:schemeClr val="accent5"/>
          </a:fillRef>
          <a:effectRef idx="0">
            <a:schemeClr val="accent5"/>
          </a:effectRef>
          <a:fontRef idx="minor">
            <a:schemeClr val="tx1"/>
          </a:fontRef>
        </p:style>
      </p:cxnSp>
      <p:cxnSp>
        <p:nvCxnSpPr>
          <p:cNvPr id="27" name="Connecteur droit 26">
            <a:extLst>
              <a:ext uri="{FF2B5EF4-FFF2-40B4-BE49-F238E27FC236}">
                <a16:creationId xmlns:a16="http://schemas.microsoft.com/office/drawing/2014/main" id="{7DDF9651-1EA0-A2EE-98E7-66492F211CF2}"/>
              </a:ext>
            </a:extLst>
          </p:cNvPr>
          <p:cNvCxnSpPr>
            <a:cxnSpLocks/>
          </p:cNvCxnSpPr>
          <p:nvPr userDrawn="1"/>
        </p:nvCxnSpPr>
        <p:spPr>
          <a:xfrm>
            <a:off x="788988" y="2839177"/>
            <a:ext cx="0" cy="685695"/>
          </a:xfrm>
          <a:prstGeom prst="line">
            <a:avLst/>
          </a:prstGeom>
          <a:ln w="57150">
            <a:solidFill>
              <a:schemeClr val="accent3"/>
            </a:solidFill>
          </a:ln>
        </p:spPr>
        <p:style>
          <a:lnRef idx="1">
            <a:schemeClr val="accent5"/>
          </a:lnRef>
          <a:fillRef idx="0">
            <a:schemeClr val="accent5"/>
          </a:fillRef>
          <a:effectRef idx="0">
            <a:schemeClr val="accent5"/>
          </a:effectRef>
          <a:fontRef idx="minor">
            <a:schemeClr val="tx1"/>
          </a:fontRef>
        </p:style>
      </p:cxnSp>
      <p:cxnSp>
        <p:nvCxnSpPr>
          <p:cNvPr id="28" name="Connecteur droit 27">
            <a:extLst>
              <a:ext uri="{FF2B5EF4-FFF2-40B4-BE49-F238E27FC236}">
                <a16:creationId xmlns:a16="http://schemas.microsoft.com/office/drawing/2014/main" id="{10B39CE6-F414-E073-5F3D-3547B874F7A2}"/>
              </a:ext>
            </a:extLst>
          </p:cNvPr>
          <p:cNvCxnSpPr>
            <a:cxnSpLocks/>
          </p:cNvCxnSpPr>
          <p:nvPr userDrawn="1"/>
        </p:nvCxnSpPr>
        <p:spPr>
          <a:xfrm>
            <a:off x="788988" y="4887863"/>
            <a:ext cx="0" cy="685695"/>
          </a:xfrm>
          <a:prstGeom prst="line">
            <a:avLst/>
          </a:prstGeom>
          <a:ln w="57150">
            <a:solidFill>
              <a:schemeClr val="accent3"/>
            </a:solidFill>
          </a:ln>
        </p:spPr>
        <p:style>
          <a:lnRef idx="1">
            <a:schemeClr val="accent5"/>
          </a:lnRef>
          <a:fillRef idx="0">
            <a:schemeClr val="accent5"/>
          </a:fillRef>
          <a:effectRef idx="0">
            <a:schemeClr val="accent5"/>
          </a:effectRef>
          <a:fontRef idx="minor">
            <a:schemeClr val="tx1"/>
          </a:fontRef>
        </p:style>
      </p:cxnSp>
      <p:sp>
        <p:nvSpPr>
          <p:cNvPr id="29" name="Rectangle : coins arrondis 28">
            <a:extLst>
              <a:ext uri="{FF2B5EF4-FFF2-40B4-BE49-F238E27FC236}">
                <a16:creationId xmlns:a16="http://schemas.microsoft.com/office/drawing/2014/main" id="{18937BF8-4DBE-22F9-D5DC-109E07B389F9}"/>
              </a:ext>
            </a:extLst>
          </p:cNvPr>
          <p:cNvSpPr/>
          <p:nvPr userDrawn="1"/>
        </p:nvSpPr>
        <p:spPr>
          <a:xfrm>
            <a:off x="7418716" y="1376020"/>
            <a:ext cx="4511981" cy="4806500"/>
          </a:xfrm>
          <a:prstGeom prst="roundRect">
            <a:avLst>
              <a:gd name="adj" fmla="val 2710"/>
            </a:avLst>
          </a:prstGeom>
          <a:solidFill>
            <a:schemeClr val="accent3">
              <a:lumMod val="20000"/>
              <a:lumOff val="80000"/>
            </a:schemeClr>
          </a:solidFill>
          <a:effectLst>
            <a:outerShdw blurRad="50800" dist="38100" dir="2700000" algn="tl" rotWithShape="0">
              <a:prstClr val="black">
                <a:alpha val="40000"/>
              </a:prstClr>
            </a:outerShdw>
          </a:effectLst>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fr-FR"/>
          </a:p>
        </p:txBody>
      </p:sp>
      <p:pic>
        <p:nvPicPr>
          <p:cNvPr id="7" name="Image 6">
            <a:extLst>
              <a:ext uri="{FF2B5EF4-FFF2-40B4-BE49-F238E27FC236}">
                <a16:creationId xmlns:a16="http://schemas.microsoft.com/office/drawing/2014/main" id="{38BDA153-13C7-5784-058D-DC599A60F1F2}"/>
              </a:ext>
            </a:extLst>
          </p:cNvPr>
          <p:cNvPicPr>
            <a:picLocks noChangeAspect="1"/>
          </p:cNvPicPr>
          <p:nvPr userDrawn="1"/>
        </p:nvPicPr>
        <p:blipFill>
          <a:blip r:embed="rId2">
            <a:duotone>
              <a:prstClr val="black"/>
              <a:schemeClr val="accent3">
                <a:tint val="45000"/>
                <a:satMod val="400000"/>
              </a:schemeClr>
            </a:duotone>
            <a:extLst>
              <a:ext uri="{28A0092B-C50C-407E-A947-70E740481C1C}">
                <a14:useLocalDpi xmlns:a14="http://schemas.microsoft.com/office/drawing/2010/main" val="0"/>
              </a:ext>
            </a:extLst>
          </a:blip>
          <a:stretch>
            <a:fillRect/>
          </a:stretch>
        </p:blipFill>
        <p:spPr>
          <a:xfrm>
            <a:off x="237055" y="318530"/>
            <a:ext cx="729721" cy="903600"/>
          </a:xfrm>
          <a:prstGeom prst="rect">
            <a:avLst/>
          </a:prstGeom>
        </p:spPr>
      </p:pic>
      <p:sp>
        <p:nvSpPr>
          <p:cNvPr id="2" name="Shape 2550">
            <a:extLst>
              <a:ext uri="{FF2B5EF4-FFF2-40B4-BE49-F238E27FC236}">
                <a16:creationId xmlns:a16="http://schemas.microsoft.com/office/drawing/2014/main" id="{E3BBE564-42A2-DB0D-B318-D7A4E45A066A}"/>
              </a:ext>
            </a:extLst>
          </p:cNvPr>
          <p:cNvSpPr/>
          <p:nvPr userDrawn="1"/>
        </p:nvSpPr>
        <p:spPr>
          <a:xfrm>
            <a:off x="301297" y="1382572"/>
            <a:ext cx="312533" cy="349391"/>
          </a:xfrm>
          <a:custGeom>
            <a:avLst/>
            <a:gdLst/>
            <a:ahLst/>
            <a:cxnLst>
              <a:cxn ang="0">
                <a:pos x="wd2" y="hd2"/>
              </a:cxn>
              <a:cxn ang="5400000">
                <a:pos x="wd2" y="hd2"/>
              </a:cxn>
              <a:cxn ang="10800000">
                <a:pos x="wd2" y="hd2"/>
              </a:cxn>
              <a:cxn ang="16200000">
                <a:pos x="wd2" y="hd2"/>
              </a:cxn>
            </a:cxnLst>
            <a:rect l="0" t="0" r="r" b="b"/>
            <a:pathLst>
              <a:path w="21600" h="21600" extrusionOk="0">
                <a:moveTo>
                  <a:pt x="21109" y="7364"/>
                </a:moveTo>
                <a:cubicBezTo>
                  <a:pt x="20838" y="7364"/>
                  <a:pt x="20618" y="7584"/>
                  <a:pt x="20618" y="7855"/>
                </a:cubicBezTo>
                <a:lnTo>
                  <a:pt x="20618" y="18655"/>
                </a:lnTo>
                <a:cubicBezTo>
                  <a:pt x="20618" y="19739"/>
                  <a:pt x="19739" y="20618"/>
                  <a:pt x="18655" y="20618"/>
                </a:cubicBezTo>
                <a:lnTo>
                  <a:pt x="2945" y="20618"/>
                </a:lnTo>
                <a:cubicBezTo>
                  <a:pt x="1861" y="20618"/>
                  <a:pt x="982" y="19739"/>
                  <a:pt x="982" y="18655"/>
                </a:cubicBezTo>
                <a:lnTo>
                  <a:pt x="982" y="2945"/>
                </a:lnTo>
                <a:cubicBezTo>
                  <a:pt x="982" y="1861"/>
                  <a:pt x="1861" y="982"/>
                  <a:pt x="2945" y="982"/>
                </a:cubicBezTo>
                <a:lnTo>
                  <a:pt x="13745" y="982"/>
                </a:lnTo>
                <a:cubicBezTo>
                  <a:pt x="14017" y="982"/>
                  <a:pt x="14236" y="762"/>
                  <a:pt x="14236" y="491"/>
                </a:cubicBezTo>
                <a:cubicBezTo>
                  <a:pt x="14236" y="220"/>
                  <a:pt x="14017" y="0"/>
                  <a:pt x="13745" y="0"/>
                </a:cubicBezTo>
                <a:lnTo>
                  <a:pt x="2945" y="0"/>
                </a:lnTo>
                <a:cubicBezTo>
                  <a:pt x="1318" y="0"/>
                  <a:pt x="0" y="1319"/>
                  <a:pt x="0" y="2945"/>
                </a:cubicBezTo>
                <a:lnTo>
                  <a:pt x="0" y="18655"/>
                </a:lnTo>
                <a:cubicBezTo>
                  <a:pt x="0" y="20282"/>
                  <a:pt x="1318" y="21600"/>
                  <a:pt x="2945" y="21600"/>
                </a:cubicBezTo>
                <a:lnTo>
                  <a:pt x="18655" y="21600"/>
                </a:lnTo>
                <a:cubicBezTo>
                  <a:pt x="20282" y="21600"/>
                  <a:pt x="21600" y="20282"/>
                  <a:pt x="21600" y="18655"/>
                </a:cubicBezTo>
                <a:lnTo>
                  <a:pt x="21600" y="7855"/>
                </a:lnTo>
                <a:cubicBezTo>
                  <a:pt x="21600" y="7584"/>
                  <a:pt x="21380" y="7364"/>
                  <a:pt x="21109" y="7364"/>
                </a:cubicBezTo>
                <a:moveTo>
                  <a:pt x="7006" y="12764"/>
                </a:moveTo>
                <a:lnTo>
                  <a:pt x="8836" y="12764"/>
                </a:lnTo>
                <a:lnTo>
                  <a:pt x="8836" y="14594"/>
                </a:lnTo>
                <a:lnTo>
                  <a:pt x="6627" y="14973"/>
                </a:lnTo>
                <a:cubicBezTo>
                  <a:pt x="6627" y="14973"/>
                  <a:pt x="7006" y="12764"/>
                  <a:pt x="7006" y="12764"/>
                </a:cubicBezTo>
                <a:close/>
                <a:moveTo>
                  <a:pt x="16775" y="2742"/>
                </a:moveTo>
                <a:lnTo>
                  <a:pt x="18858" y="4825"/>
                </a:lnTo>
                <a:lnTo>
                  <a:pt x="9818" y="13865"/>
                </a:lnTo>
                <a:lnTo>
                  <a:pt x="9818" y="11782"/>
                </a:lnTo>
                <a:lnTo>
                  <a:pt x="7736" y="11782"/>
                </a:lnTo>
                <a:cubicBezTo>
                  <a:pt x="7736" y="11782"/>
                  <a:pt x="16775" y="2742"/>
                  <a:pt x="16775" y="2742"/>
                </a:cubicBezTo>
                <a:close/>
                <a:moveTo>
                  <a:pt x="18104" y="1414"/>
                </a:moveTo>
                <a:cubicBezTo>
                  <a:pt x="18371" y="1147"/>
                  <a:pt x="18739" y="982"/>
                  <a:pt x="19145" y="982"/>
                </a:cubicBezTo>
                <a:cubicBezTo>
                  <a:pt x="19959" y="982"/>
                  <a:pt x="20618" y="1642"/>
                  <a:pt x="20618" y="2455"/>
                </a:cubicBezTo>
                <a:cubicBezTo>
                  <a:pt x="20618" y="2861"/>
                  <a:pt x="20453" y="3230"/>
                  <a:pt x="20187" y="3496"/>
                </a:cubicBezTo>
                <a:lnTo>
                  <a:pt x="19552" y="4131"/>
                </a:lnTo>
                <a:lnTo>
                  <a:pt x="17469" y="2048"/>
                </a:lnTo>
                <a:cubicBezTo>
                  <a:pt x="17469" y="2048"/>
                  <a:pt x="18104" y="1414"/>
                  <a:pt x="18104" y="1414"/>
                </a:cubicBezTo>
                <a:close/>
                <a:moveTo>
                  <a:pt x="5400" y="16200"/>
                </a:moveTo>
                <a:lnTo>
                  <a:pt x="9590" y="15481"/>
                </a:lnTo>
                <a:lnTo>
                  <a:pt x="20881" y="4190"/>
                </a:lnTo>
                <a:cubicBezTo>
                  <a:pt x="21325" y="3746"/>
                  <a:pt x="21600" y="3133"/>
                  <a:pt x="21600" y="2455"/>
                </a:cubicBezTo>
                <a:cubicBezTo>
                  <a:pt x="21600" y="1099"/>
                  <a:pt x="20501" y="0"/>
                  <a:pt x="19145" y="0"/>
                </a:cubicBezTo>
                <a:cubicBezTo>
                  <a:pt x="18468" y="0"/>
                  <a:pt x="17854" y="275"/>
                  <a:pt x="17410" y="719"/>
                </a:cubicBezTo>
                <a:lnTo>
                  <a:pt x="6119" y="12010"/>
                </a:lnTo>
                <a:cubicBezTo>
                  <a:pt x="6119" y="12010"/>
                  <a:pt x="5400" y="16200"/>
                  <a:pt x="5400" y="16200"/>
                </a:cubicBezTo>
                <a:close/>
              </a:path>
            </a:pathLst>
          </a:custGeom>
          <a:solidFill>
            <a:schemeClr val="accent3"/>
          </a:solidFill>
          <a:ln w="12700">
            <a:solidFill>
              <a:schemeClr val="accent3"/>
            </a:solidFill>
            <a:miter lim="400000"/>
          </a:ln>
        </p:spPr>
        <p:txBody>
          <a:bodyPr lIns="14284" tIns="14284" rIns="14284" bIns="14284" anchor="ctr"/>
          <a:lstStyle/>
          <a:p>
            <a:pPr defTabSz="171399" eaLnBrk="1" hangingPunct="1">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125">
              <a:solidFill>
                <a:srgbClr val="FFFFFF"/>
              </a:solidFill>
              <a:effectLst>
                <a:outerShdw blurRad="38100" dist="12700" dir="5400000" rotWithShape="0">
                  <a:srgbClr val="000000">
                    <a:alpha val="50000"/>
                  </a:srgbClr>
                </a:outerShdw>
              </a:effectLst>
              <a:latin typeface="Gill Sans"/>
              <a:ea typeface="Calibri" charset="0"/>
              <a:cs typeface="Calibri" charset="0"/>
              <a:sym typeface="Gill Sans"/>
            </a:endParaRPr>
          </a:p>
        </p:txBody>
      </p:sp>
      <p:sp>
        <p:nvSpPr>
          <p:cNvPr id="8" name="Freeform 97">
            <a:extLst>
              <a:ext uri="{FF2B5EF4-FFF2-40B4-BE49-F238E27FC236}">
                <a16:creationId xmlns:a16="http://schemas.microsoft.com/office/drawing/2014/main" id="{1AC8A69D-9705-F466-B5E8-A053F618411E}"/>
              </a:ext>
            </a:extLst>
          </p:cNvPr>
          <p:cNvSpPr>
            <a:spLocks noChangeArrowheads="1"/>
          </p:cNvSpPr>
          <p:nvPr userDrawn="1"/>
        </p:nvSpPr>
        <p:spPr bwMode="auto">
          <a:xfrm>
            <a:off x="289382" y="2839177"/>
            <a:ext cx="312533" cy="341999"/>
          </a:xfrm>
          <a:custGeom>
            <a:avLst/>
            <a:gdLst>
              <a:gd name="T0" fmla="*/ 383 w 472"/>
              <a:gd name="T1" fmla="*/ 309 h 501"/>
              <a:gd name="T2" fmla="*/ 383 w 472"/>
              <a:gd name="T3" fmla="*/ 309 h 501"/>
              <a:gd name="T4" fmla="*/ 295 w 472"/>
              <a:gd name="T5" fmla="*/ 353 h 501"/>
              <a:gd name="T6" fmla="*/ 192 w 472"/>
              <a:gd name="T7" fmla="*/ 294 h 501"/>
              <a:gd name="T8" fmla="*/ 206 w 472"/>
              <a:gd name="T9" fmla="*/ 250 h 501"/>
              <a:gd name="T10" fmla="*/ 192 w 472"/>
              <a:gd name="T11" fmla="*/ 221 h 501"/>
              <a:gd name="T12" fmla="*/ 310 w 472"/>
              <a:gd name="T13" fmla="*/ 162 h 501"/>
              <a:gd name="T14" fmla="*/ 383 w 472"/>
              <a:gd name="T15" fmla="*/ 191 h 501"/>
              <a:gd name="T16" fmla="*/ 471 w 472"/>
              <a:gd name="T17" fmla="*/ 88 h 501"/>
              <a:gd name="T18" fmla="*/ 383 w 472"/>
              <a:gd name="T19" fmla="*/ 0 h 501"/>
              <a:gd name="T20" fmla="*/ 280 w 472"/>
              <a:gd name="T21" fmla="*/ 88 h 501"/>
              <a:gd name="T22" fmla="*/ 280 w 472"/>
              <a:gd name="T23" fmla="*/ 117 h 501"/>
              <a:gd name="T24" fmla="*/ 177 w 472"/>
              <a:gd name="T25" fmla="*/ 176 h 501"/>
              <a:gd name="T26" fmla="*/ 103 w 472"/>
              <a:gd name="T27" fmla="*/ 147 h 501"/>
              <a:gd name="T28" fmla="*/ 0 w 472"/>
              <a:gd name="T29" fmla="*/ 250 h 501"/>
              <a:gd name="T30" fmla="*/ 103 w 472"/>
              <a:gd name="T31" fmla="*/ 353 h 501"/>
              <a:gd name="T32" fmla="*/ 162 w 472"/>
              <a:gd name="T33" fmla="*/ 323 h 501"/>
              <a:gd name="T34" fmla="*/ 162 w 472"/>
              <a:gd name="T35" fmla="*/ 323 h 501"/>
              <a:gd name="T36" fmla="*/ 280 w 472"/>
              <a:gd name="T37" fmla="*/ 397 h 501"/>
              <a:gd name="T38" fmla="*/ 280 w 472"/>
              <a:gd name="T39" fmla="*/ 412 h 501"/>
              <a:gd name="T40" fmla="*/ 383 w 472"/>
              <a:gd name="T41" fmla="*/ 500 h 501"/>
              <a:gd name="T42" fmla="*/ 471 w 472"/>
              <a:gd name="T43" fmla="*/ 412 h 501"/>
              <a:gd name="T44" fmla="*/ 383 w 472"/>
              <a:gd name="T45" fmla="*/ 309 h 501"/>
              <a:gd name="T46" fmla="*/ 383 w 472"/>
              <a:gd name="T47" fmla="*/ 29 h 501"/>
              <a:gd name="T48" fmla="*/ 383 w 472"/>
              <a:gd name="T49" fmla="*/ 29 h 501"/>
              <a:gd name="T50" fmla="*/ 442 w 472"/>
              <a:gd name="T51" fmla="*/ 88 h 501"/>
              <a:gd name="T52" fmla="*/ 383 w 472"/>
              <a:gd name="T53" fmla="*/ 147 h 501"/>
              <a:gd name="T54" fmla="*/ 324 w 472"/>
              <a:gd name="T55" fmla="*/ 88 h 501"/>
              <a:gd name="T56" fmla="*/ 383 w 472"/>
              <a:gd name="T57" fmla="*/ 29 h 501"/>
              <a:gd name="T58" fmla="*/ 103 w 472"/>
              <a:gd name="T59" fmla="*/ 309 h 501"/>
              <a:gd name="T60" fmla="*/ 103 w 472"/>
              <a:gd name="T61" fmla="*/ 309 h 501"/>
              <a:gd name="T62" fmla="*/ 44 w 472"/>
              <a:gd name="T63" fmla="*/ 250 h 501"/>
              <a:gd name="T64" fmla="*/ 103 w 472"/>
              <a:gd name="T65" fmla="*/ 191 h 501"/>
              <a:gd name="T66" fmla="*/ 162 w 472"/>
              <a:gd name="T67" fmla="*/ 250 h 501"/>
              <a:gd name="T68" fmla="*/ 103 w 472"/>
              <a:gd name="T69" fmla="*/ 309 h 501"/>
              <a:gd name="T70" fmla="*/ 383 w 472"/>
              <a:gd name="T71" fmla="*/ 471 h 501"/>
              <a:gd name="T72" fmla="*/ 383 w 472"/>
              <a:gd name="T73" fmla="*/ 471 h 501"/>
              <a:gd name="T74" fmla="*/ 324 w 472"/>
              <a:gd name="T75" fmla="*/ 412 h 501"/>
              <a:gd name="T76" fmla="*/ 383 w 472"/>
              <a:gd name="T77" fmla="*/ 353 h 501"/>
              <a:gd name="T78" fmla="*/ 442 w 472"/>
              <a:gd name="T79" fmla="*/ 412 h 501"/>
              <a:gd name="T80" fmla="*/ 383 w 472"/>
              <a:gd name="T81" fmla="*/ 471 h 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72" h="501">
                <a:moveTo>
                  <a:pt x="383" y="309"/>
                </a:moveTo>
                <a:lnTo>
                  <a:pt x="383" y="309"/>
                </a:lnTo>
                <a:cubicBezTo>
                  <a:pt x="339" y="309"/>
                  <a:pt x="310" y="323"/>
                  <a:pt x="295" y="353"/>
                </a:cubicBezTo>
                <a:cubicBezTo>
                  <a:pt x="192" y="294"/>
                  <a:pt x="192" y="294"/>
                  <a:pt x="192" y="294"/>
                </a:cubicBezTo>
                <a:cubicBezTo>
                  <a:pt x="192" y="280"/>
                  <a:pt x="206" y="264"/>
                  <a:pt x="206" y="250"/>
                </a:cubicBezTo>
                <a:cubicBezTo>
                  <a:pt x="206" y="235"/>
                  <a:pt x="206" y="235"/>
                  <a:pt x="192" y="221"/>
                </a:cubicBezTo>
                <a:cubicBezTo>
                  <a:pt x="310" y="162"/>
                  <a:pt x="310" y="162"/>
                  <a:pt x="310" y="162"/>
                </a:cubicBezTo>
                <a:cubicBezTo>
                  <a:pt x="324" y="176"/>
                  <a:pt x="353" y="191"/>
                  <a:pt x="383" y="191"/>
                </a:cubicBezTo>
                <a:cubicBezTo>
                  <a:pt x="427" y="191"/>
                  <a:pt x="471" y="147"/>
                  <a:pt x="471" y="88"/>
                </a:cubicBezTo>
                <a:cubicBezTo>
                  <a:pt x="471" y="44"/>
                  <a:pt x="427" y="0"/>
                  <a:pt x="383" y="0"/>
                </a:cubicBezTo>
                <a:cubicBezTo>
                  <a:pt x="324" y="0"/>
                  <a:pt x="280" y="44"/>
                  <a:pt x="280" y="88"/>
                </a:cubicBezTo>
                <a:cubicBezTo>
                  <a:pt x="280" y="103"/>
                  <a:pt x="280" y="117"/>
                  <a:pt x="280" y="117"/>
                </a:cubicBezTo>
                <a:cubicBezTo>
                  <a:pt x="177" y="176"/>
                  <a:pt x="177" y="176"/>
                  <a:pt x="177" y="176"/>
                </a:cubicBezTo>
                <a:cubicBezTo>
                  <a:pt x="162" y="162"/>
                  <a:pt x="133" y="147"/>
                  <a:pt x="103" y="147"/>
                </a:cubicBezTo>
                <a:cubicBezTo>
                  <a:pt x="44" y="147"/>
                  <a:pt x="0" y="191"/>
                  <a:pt x="0" y="250"/>
                </a:cubicBezTo>
                <a:cubicBezTo>
                  <a:pt x="0" y="309"/>
                  <a:pt x="44" y="353"/>
                  <a:pt x="103" y="353"/>
                </a:cubicBezTo>
                <a:cubicBezTo>
                  <a:pt x="133" y="353"/>
                  <a:pt x="148" y="338"/>
                  <a:pt x="162" y="323"/>
                </a:cubicBezTo>
                <a:lnTo>
                  <a:pt x="162" y="323"/>
                </a:lnTo>
                <a:cubicBezTo>
                  <a:pt x="280" y="397"/>
                  <a:pt x="280" y="397"/>
                  <a:pt x="280" y="397"/>
                </a:cubicBezTo>
                <a:cubicBezTo>
                  <a:pt x="280" y="397"/>
                  <a:pt x="280" y="397"/>
                  <a:pt x="280" y="412"/>
                </a:cubicBezTo>
                <a:cubicBezTo>
                  <a:pt x="280" y="456"/>
                  <a:pt x="324" y="500"/>
                  <a:pt x="383" y="500"/>
                </a:cubicBezTo>
                <a:cubicBezTo>
                  <a:pt x="427" y="500"/>
                  <a:pt x="471" y="456"/>
                  <a:pt x="471" y="412"/>
                </a:cubicBezTo>
                <a:cubicBezTo>
                  <a:pt x="471" y="353"/>
                  <a:pt x="427" y="309"/>
                  <a:pt x="383" y="309"/>
                </a:cubicBezTo>
                <a:close/>
                <a:moveTo>
                  <a:pt x="383" y="29"/>
                </a:moveTo>
                <a:lnTo>
                  <a:pt x="383" y="29"/>
                </a:lnTo>
                <a:cubicBezTo>
                  <a:pt x="412" y="29"/>
                  <a:pt x="442" y="59"/>
                  <a:pt x="442" y="88"/>
                </a:cubicBezTo>
                <a:cubicBezTo>
                  <a:pt x="442" y="132"/>
                  <a:pt x="412" y="147"/>
                  <a:pt x="383" y="147"/>
                </a:cubicBezTo>
                <a:cubicBezTo>
                  <a:pt x="339" y="147"/>
                  <a:pt x="324" y="132"/>
                  <a:pt x="324" y="88"/>
                </a:cubicBezTo>
                <a:cubicBezTo>
                  <a:pt x="324" y="59"/>
                  <a:pt x="339" y="29"/>
                  <a:pt x="383" y="29"/>
                </a:cubicBezTo>
                <a:close/>
                <a:moveTo>
                  <a:pt x="103" y="309"/>
                </a:moveTo>
                <a:lnTo>
                  <a:pt x="103" y="309"/>
                </a:lnTo>
                <a:cubicBezTo>
                  <a:pt x="74" y="309"/>
                  <a:pt x="44" y="280"/>
                  <a:pt x="44" y="250"/>
                </a:cubicBezTo>
                <a:cubicBezTo>
                  <a:pt x="44" y="221"/>
                  <a:pt x="74" y="191"/>
                  <a:pt x="103" y="191"/>
                </a:cubicBezTo>
                <a:cubicBezTo>
                  <a:pt x="133" y="191"/>
                  <a:pt x="162" y="221"/>
                  <a:pt x="162" y="250"/>
                </a:cubicBezTo>
                <a:cubicBezTo>
                  <a:pt x="162" y="280"/>
                  <a:pt x="133" y="309"/>
                  <a:pt x="103" y="309"/>
                </a:cubicBezTo>
                <a:close/>
                <a:moveTo>
                  <a:pt x="383" y="471"/>
                </a:moveTo>
                <a:lnTo>
                  <a:pt x="383" y="471"/>
                </a:lnTo>
                <a:cubicBezTo>
                  <a:pt x="339" y="471"/>
                  <a:pt x="324" y="441"/>
                  <a:pt x="324" y="412"/>
                </a:cubicBezTo>
                <a:cubicBezTo>
                  <a:pt x="324" y="368"/>
                  <a:pt x="339" y="353"/>
                  <a:pt x="383" y="353"/>
                </a:cubicBezTo>
                <a:cubicBezTo>
                  <a:pt x="412" y="353"/>
                  <a:pt x="442" y="368"/>
                  <a:pt x="442" y="412"/>
                </a:cubicBezTo>
                <a:cubicBezTo>
                  <a:pt x="442" y="441"/>
                  <a:pt x="412" y="471"/>
                  <a:pt x="383" y="471"/>
                </a:cubicBezTo>
                <a:close/>
              </a:path>
            </a:pathLst>
          </a:custGeom>
          <a:solidFill>
            <a:schemeClr val="accent3"/>
          </a:solidFill>
          <a:ln>
            <a:solidFill>
              <a:schemeClr val="accent3"/>
            </a:solidFill>
          </a:ln>
          <a:effectLst/>
          <a:extLst>
            <a:ext uri="{91240B29-F687-4f45-9708-019B960494DF}"/>
            <a:ext uri="{AF507438-7753-43e0-B8FC-AC1667EBCBE1}"/>
          </a:extLst>
        </p:spPr>
        <p:txBody>
          <a:bodyPr wrap="none" anchor="ctr"/>
          <a:lstStyle/>
          <a:p>
            <a:pPr eaLnBrk="1" fontAlgn="auto" hangingPunct="1">
              <a:spcBef>
                <a:spcPts val="0"/>
              </a:spcBef>
              <a:spcAft>
                <a:spcPts val="0"/>
              </a:spcAft>
              <a:defRPr/>
            </a:pPr>
            <a:endParaRPr lang="en-US">
              <a:latin typeface="+mn-lt"/>
              <a:ea typeface="+mn-ea"/>
            </a:endParaRPr>
          </a:p>
        </p:txBody>
      </p:sp>
      <p:sp>
        <p:nvSpPr>
          <p:cNvPr id="9" name="Freeform 166">
            <a:extLst>
              <a:ext uri="{FF2B5EF4-FFF2-40B4-BE49-F238E27FC236}">
                <a16:creationId xmlns:a16="http://schemas.microsoft.com/office/drawing/2014/main" id="{0AE0E3A9-6A0C-51F2-C851-E0D0AD9CE63C}"/>
              </a:ext>
            </a:extLst>
          </p:cNvPr>
          <p:cNvSpPr>
            <a:spLocks noChangeArrowheads="1"/>
          </p:cNvSpPr>
          <p:nvPr userDrawn="1"/>
        </p:nvSpPr>
        <p:spPr bwMode="auto">
          <a:xfrm>
            <a:off x="301297" y="4894430"/>
            <a:ext cx="312533" cy="340544"/>
          </a:xfrm>
          <a:custGeom>
            <a:avLst/>
            <a:gdLst>
              <a:gd name="T0" fmla="*/ 371 w 390"/>
              <a:gd name="T1" fmla="*/ 0 h 445"/>
              <a:gd name="T2" fmla="*/ 371 w 390"/>
              <a:gd name="T3" fmla="*/ 0 h 445"/>
              <a:gd name="T4" fmla="*/ 310 w 390"/>
              <a:gd name="T5" fmla="*/ 0 h 445"/>
              <a:gd name="T6" fmla="*/ 292 w 390"/>
              <a:gd name="T7" fmla="*/ 28 h 445"/>
              <a:gd name="T8" fmla="*/ 292 w 390"/>
              <a:gd name="T9" fmla="*/ 444 h 445"/>
              <a:gd name="T10" fmla="*/ 389 w 390"/>
              <a:gd name="T11" fmla="*/ 444 h 445"/>
              <a:gd name="T12" fmla="*/ 389 w 390"/>
              <a:gd name="T13" fmla="*/ 28 h 445"/>
              <a:gd name="T14" fmla="*/ 371 w 390"/>
              <a:gd name="T15" fmla="*/ 0 h 445"/>
              <a:gd name="T16" fmla="*/ 221 w 390"/>
              <a:gd name="T17" fmla="*/ 151 h 445"/>
              <a:gd name="T18" fmla="*/ 221 w 390"/>
              <a:gd name="T19" fmla="*/ 151 h 445"/>
              <a:gd name="T20" fmla="*/ 168 w 390"/>
              <a:gd name="T21" fmla="*/ 151 h 445"/>
              <a:gd name="T22" fmla="*/ 141 w 390"/>
              <a:gd name="T23" fmla="*/ 178 h 445"/>
              <a:gd name="T24" fmla="*/ 141 w 390"/>
              <a:gd name="T25" fmla="*/ 444 h 445"/>
              <a:gd name="T26" fmla="*/ 248 w 390"/>
              <a:gd name="T27" fmla="*/ 444 h 445"/>
              <a:gd name="T28" fmla="*/ 248 w 390"/>
              <a:gd name="T29" fmla="*/ 178 h 445"/>
              <a:gd name="T30" fmla="*/ 221 w 390"/>
              <a:gd name="T31" fmla="*/ 151 h 445"/>
              <a:gd name="T32" fmla="*/ 70 w 390"/>
              <a:gd name="T33" fmla="*/ 302 h 445"/>
              <a:gd name="T34" fmla="*/ 70 w 390"/>
              <a:gd name="T35" fmla="*/ 302 h 445"/>
              <a:gd name="T36" fmla="*/ 17 w 390"/>
              <a:gd name="T37" fmla="*/ 302 h 445"/>
              <a:gd name="T38" fmla="*/ 0 w 390"/>
              <a:gd name="T39" fmla="*/ 319 h 445"/>
              <a:gd name="T40" fmla="*/ 0 w 390"/>
              <a:gd name="T41" fmla="*/ 444 h 445"/>
              <a:gd name="T42" fmla="*/ 97 w 390"/>
              <a:gd name="T43" fmla="*/ 444 h 445"/>
              <a:gd name="T44" fmla="*/ 97 w 390"/>
              <a:gd name="T45" fmla="*/ 319 h 445"/>
              <a:gd name="T46" fmla="*/ 70 w 390"/>
              <a:gd name="T47" fmla="*/ 302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90" h="445">
                <a:moveTo>
                  <a:pt x="371" y="0"/>
                </a:moveTo>
                <a:lnTo>
                  <a:pt x="371" y="0"/>
                </a:lnTo>
                <a:cubicBezTo>
                  <a:pt x="310" y="0"/>
                  <a:pt x="310" y="0"/>
                  <a:pt x="310" y="0"/>
                </a:cubicBezTo>
                <a:cubicBezTo>
                  <a:pt x="301" y="0"/>
                  <a:pt x="292" y="10"/>
                  <a:pt x="292" y="28"/>
                </a:cubicBezTo>
                <a:cubicBezTo>
                  <a:pt x="292" y="444"/>
                  <a:pt x="292" y="444"/>
                  <a:pt x="292" y="444"/>
                </a:cubicBezTo>
                <a:cubicBezTo>
                  <a:pt x="389" y="444"/>
                  <a:pt x="389" y="444"/>
                  <a:pt x="389" y="444"/>
                </a:cubicBezTo>
                <a:cubicBezTo>
                  <a:pt x="389" y="28"/>
                  <a:pt x="389" y="28"/>
                  <a:pt x="389" y="28"/>
                </a:cubicBezTo>
                <a:cubicBezTo>
                  <a:pt x="389" y="10"/>
                  <a:pt x="380" y="0"/>
                  <a:pt x="371" y="0"/>
                </a:cubicBezTo>
                <a:close/>
                <a:moveTo>
                  <a:pt x="221" y="151"/>
                </a:moveTo>
                <a:lnTo>
                  <a:pt x="221" y="151"/>
                </a:lnTo>
                <a:cubicBezTo>
                  <a:pt x="168" y="151"/>
                  <a:pt x="168" y="151"/>
                  <a:pt x="168" y="151"/>
                </a:cubicBezTo>
                <a:cubicBezTo>
                  <a:pt x="150" y="151"/>
                  <a:pt x="141" y="160"/>
                  <a:pt x="141" y="178"/>
                </a:cubicBezTo>
                <a:cubicBezTo>
                  <a:pt x="141" y="444"/>
                  <a:pt x="141" y="444"/>
                  <a:pt x="141" y="444"/>
                </a:cubicBezTo>
                <a:cubicBezTo>
                  <a:pt x="248" y="444"/>
                  <a:pt x="248" y="444"/>
                  <a:pt x="248" y="444"/>
                </a:cubicBezTo>
                <a:cubicBezTo>
                  <a:pt x="248" y="178"/>
                  <a:pt x="248" y="178"/>
                  <a:pt x="248" y="178"/>
                </a:cubicBezTo>
                <a:cubicBezTo>
                  <a:pt x="248" y="160"/>
                  <a:pt x="230" y="151"/>
                  <a:pt x="221" y="151"/>
                </a:cubicBezTo>
                <a:close/>
                <a:moveTo>
                  <a:pt x="70" y="302"/>
                </a:moveTo>
                <a:lnTo>
                  <a:pt x="70" y="302"/>
                </a:lnTo>
                <a:cubicBezTo>
                  <a:pt x="17" y="302"/>
                  <a:pt x="17" y="302"/>
                  <a:pt x="17" y="302"/>
                </a:cubicBezTo>
                <a:cubicBezTo>
                  <a:pt x="0" y="302"/>
                  <a:pt x="0" y="310"/>
                  <a:pt x="0" y="319"/>
                </a:cubicBezTo>
                <a:cubicBezTo>
                  <a:pt x="0" y="444"/>
                  <a:pt x="0" y="444"/>
                  <a:pt x="0" y="444"/>
                </a:cubicBezTo>
                <a:cubicBezTo>
                  <a:pt x="97" y="444"/>
                  <a:pt x="97" y="444"/>
                  <a:pt x="97" y="444"/>
                </a:cubicBezTo>
                <a:cubicBezTo>
                  <a:pt x="97" y="319"/>
                  <a:pt x="97" y="319"/>
                  <a:pt x="97" y="319"/>
                </a:cubicBezTo>
                <a:cubicBezTo>
                  <a:pt x="97" y="310"/>
                  <a:pt x="88" y="302"/>
                  <a:pt x="70" y="302"/>
                </a:cubicBezTo>
                <a:close/>
              </a:path>
            </a:pathLst>
          </a:custGeom>
          <a:solidFill>
            <a:schemeClr val="accent3"/>
          </a:solidFill>
          <a:ln>
            <a:solidFill>
              <a:schemeClr val="accent3"/>
            </a:solidFill>
          </a:ln>
          <a:effectLst/>
          <a:extLst>
            <a:ext uri="{91240B29-F687-4f45-9708-019B960494DF}"/>
            <a:ext uri="{AF507438-7753-43e0-B8FC-AC1667EBCBE1}"/>
          </a:extLst>
        </p:spPr>
        <p:txBody>
          <a:bodyPr wrap="none" lIns="34290" tIns="17145" rIns="34290" bIns="17145" anchor="ctr"/>
          <a:lstStyle/>
          <a:p>
            <a:pPr eaLnBrk="1" fontAlgn="auto" hangingPunct="1">
              <a:spcBef>
                <a:spcPts val="0"/>
              </a:spcBef>
              <a:spcAft>
                <a:spcPts val="0"/>
              </a:spcAft>
              <a:defRPr/>
            </a:pPr>
            <a:endParaRPr lang="en-US" dirty="0">
              <a:latin typeface="+mn-lt"/>
              <a:ea typeface="+mn-ea"/>
            </a:endParaRPr>
          </a:p>
        </p:txBody>
      </p:sp>
      <p:sp>
        <p:nvSpPr>
          <p:cNvPr id="10" name="ZoneTexte 9">
            <a:extLst>
              <a:ext uri="{FF2B5EF4-FFF2-40B4-BE49-F238E27FC236}">
                <a16:creationId xmlns:a16="http://schemas.microsoft.com/office/drawing/2014/main" id="{6E91C181-CE0E-149F-C844-77FA94484175}"/>
              </a:ext>
            </a:extLst>
          </p:cNvPr>
          <p:cNvSpPr txBox="1"/>
          <p:nvPr userDrawn="1"/>
        </p:nvSpPr>
        <p:spPr>
          <a:xfrm>
            <a:off x="788988" y="1373264"/>
            <a:ext cx="1075936" cy="313932"/>
          </a:xfrm>
          <a:prstGeom prst="rect">
            <a:avLst/>
          </a:prstGeom>
        </p:spPr>
        <p:txBody>
          <a:bodyPr vert="horz" lIns="91440" tIns="45720" rIns="91440" bIns="45720" rtlCol="0">
            <a:noAutofit/>
          </a:bodyPr>
          <a:lstStyle>
            <a:lvl1pPr lvl="0" indent="0">
              <a:lnSpc>
                <a:spcPct val="90000"/>
              </a:lnSpc>
              <a:spcBef>
                <a:spcPts val="1000"/>
              </a:spcBef>
              <a:buFont typeface="Arial" panose="020B0604020202020204" pitchFamily="34" charset="0"/>
              <a:buNone/>
              <a:defRPr sz="1600">
                <a:solidFill>
                  <a:schemeClr val="accent5"/>
                </a:solidFill>
                <a:latin typeface="Barlow Black" panose="00000A00000000000000" pitchFamily="2" charset="0"/>
              </a:defRPr>
            </a:lvl1pPr>
            <a:lvl2pPr marL="685800" indent="-228600">
              <a:lnSpc>
                <a:spcPct val="90000"/>
              </a:lnSpc>
              <a:spcBef>
                <a:spcPts val="500"/>
              </a:spcBef>
              <a:buFont typeface="Arial" panose="020B0604020202020204" pitchFamily="34" charset="0"/>
              <a:buChar char="•"/>
              <a:defRPr sz="2000">
                <a:solidFill>
                  <a:schemeClr val="accent5">
                    <a:lumMod val="20000"/>
                    <a:lumOff val="80000"/>
                  </a:schemeClr>
                </a:solidFill>
                <a:latin typeface="Barlow" panose="00000500000000000000" pitchFamily="2" charset="0"/>
              </a:defRPr>
            </a:lvl2pPr>
            <a:lvl3pPr marL="1143000" indent="-228600">
              <a:lnSpc>
                <a:spcPct val="90000"/>
              </a:lnSpc>
              <a:spcBef>
                <a:spcPts val="500"/>
              </a:spcBef>
              <a:buFont typeface="Arial" panose="020B0604020202020204" pitchFamily="34" charset="0"/>
              <a:buChar char="•"/>
              <a:defRPr>
                <a:solidFill>
                  <a:schemeClr val="accent5">
                    <a:lumMod val="20000"/>
                    <a:lumOff val="80000"/>
                  </a:schemeClr>
                </a:solidFill>
                <a:latin typeface="Barlow" panose="00000500000000000000" pitchFamily="2" charset="0"/>
              </a:defRPr>
            </a:lvl3pPr>
            <a:lvl4pPr marL="1600200" indent="-228600">
              <a:lnSpc>
                <a:spcPct val="90000"/>
              </a:lnSpc>
              <a:spcBef>
                <a:spcPts val="500"/>
              </a:spcBef>
              <a:buFont typeface="Arial" panose="020B0604020202020204" pitchFamily="34" charset="0"/>
              <a:buChar char="•"/>
              <a:defRPr sz="1600">
                <a:solidFill>
                  <a:schemeClr val="accent5">
                    <a:lumMod val="20000"/>
                    <a:lumOff val="80000"/>
                  </a:schemeClr>
                </a:solidFill>
                <a:latin typeface="Barlow" panose="00000500000000000000" pitchFamily="2" charset="0"/>
              </a:defRPr>
            </a:lvl4pPr>
            <a:lvl5pPr marL="2057400" indent="-228600">
              <a:lnSpc>
                <a:spcPct val="90000"/>
              </a:lnSpc>
              <a:spcBef>
                <a:spcPts val="500"/>
              </a:spcBef>
              <a:buFont typeface="Arial" panose="020B0604020202020204" pitchFamily="34" charset="0"/>
              <a:buChar char="•"/>
              <a:defRPr sz="1600">
                <a:solidFill>
                  <a:schemeClr val="accent5">
                    <a:lumMod val="20000"/>
                    <a:lumOff val="80000"/>
                  </a:schemeClr>
                </a:solidFill>
                <a:latin typeface="Barlow" panose="00000500000000000000" pitchFamily="2" charset="0"/>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lvl="0"/>
            <a:r>
              <a:rPr lang="fr-FR" dirty="0">
                <a:solidFill>
                  <a:schemeClr val="accent3"/>
                </a:solidFill>
              </a:rPr>
              <a:t>Le besoin</a:t>
            </a:r>
          </a:p>
        </p:txBody>
      </p:sp>
      <p:sp>
        <p:nvSpPr>
          <p:cNvPr id="11" name="ZoneTexte 10">
            <a:extLst>
              <a:ext uri="{FF2B5EF4-FFF2-40B4-BE49-F238E27FC236}">
                <a16:creationId xmlns:a16="http://schemas.microsoft.com/office/drawing/2014/main" id="{98462C82-D864-5F9B-A17C-279C62B974D0}"/>
              </a:ext>
            </a:extLst>
          </p:cNvPr>
          <p:cNvSpPr txBox="1"/>
          <p:nvPr userDrawn="1"/>
        </p:nvSpPr>
        <p:spPr>
          <a:xfrm>
            <a:off x="788988" y="2858940"/>
            <a:ext cx="2652712" cy="313932"/>
          </a:xfrm>
          <a:prstGeom prst="rect">
            <a:avLst/>
          </a:prstGeom>
        </p:spPr>
        <p:txBody>
          <a:bodyPr vert="horz" lIns="91440" tIns="45720" rIns="91440" bIns="45720" rtlCol="0">
            <a:noAutofit/>
          </a:bodyPr>
          <a:lstStyle>
            <a:lvl1pPr lvl="0" indent="0">
              <a:lnSpc>
                <a:spcPct val="90000"/>
              </a:lnSpc>
              <a:spcBef>
                <a:spcPts val="1000"/>
              </a:spcBef>
              <a:buFont typeface="Arial" panose="020B0604020202020204" pitchFamily="34" charset="0"/>
              <a:buNone/>
              <a:defRPr sz="1600">
                <a:solidFill>
                  <a:schemeClr val="accent5"/>
                </a:solidFill>
                <a:latin typeface="Barlow Black" panose="00000A00000000000000" pitchFamily="2" charset="0"/>
              </a:defRPr>
            </a:lvl1pPr>
            <a:lvl2pPr marL="685800" indent="-228600">
              <a:lnSpc>
                <a:spcPct val="90000"/>
              </a:lnSpc>
              <a:spcBef>
                <a:spcPts val="500"/>
              </a:spcBef>
              <a:buFont typeface="Arial" panose="020B0604020202020204" pitchFamily="34" charset="0"/>
              <a:buChar char="•"/>
              <a:defRPr sz="2000">
                <a:solidFill>
                  <a:schemeClr val="accent5">
                    <a:lumMod val="20000"/>
                    <a:lumOff val="80000"/>
                  </a:schemeClr>
                </a:solidFill>
                <a:latin typeface="Barlow" panose="00000500000000000000" pitchFamily="2" charset="0"/>
              </a:defRPr>
            </a:lvl2pPr>
            <a:lvl3pPr marL="1143000" indent="-228600">
              <a:lnSpc>
                <a:spcPct val="90000"/>
              </a:lnSpc>
              <a:spcBef>
                <a:spcPts val="500"/>
              </a:spcBef>
              <a:buFont typeface="Arial" panose="020B0604020202020204" pitchFamily="34" charset="0"/>
              <a:buChar char="•"/>
              <a:defRPr>
                <a:solidFill>
                  <a:schemeClr val="accent5">
                    <a:lumMod val="20000"/>
                    <a:lumOff val="80000"/>
                  </a:schemeClr>
                </a:solidFill>
                <a:latin typeface="Barlow" panose="00000500000000000000" pitchFamily="2" charset="0"/>
              </a:defRPr>
            </a:lvl3pPr>
            <a:lvl4pPr marL="1600200" indent="-228600">
              <a:lnSpc>
                <a:spcPct val="90000"/>
              </a:lnSpc>
              <a:spcBef>
                <a:spcPts val="500"/>
              </a:spcBef>
              <a:buFont typeface="Arial" panose="020B0604020202020204" pitchFamily="34" charset="0"/>
              <a:buChar char="•"/>
              <a:defRPr sz="1600">
                <a:solidFill>
                  <a:schemeClr val="accent5">
                    <a:lumMod val="20000"/>
                    <a:lumOff val="80000"/>
                  </a:schemeClr>
                </a:solidFill>
                <a:latin typeface="Barlow" panose="00000500000000000000" pitchFamily="2" charset="0"/>
              </a:defRPr>
            </a:lvl4pPr>
            <a:lvl5pPr marL="2057400" indent="-228600">
              <a:lnSpc>
                <a:spcPct val="90000"/>
              </a:lnSpc>
              <a:spcBef>
                <a:spcPts val="500"/>
              </a:spcBef>
              <a:buFont typeface="Arial" panose="020B0604020202020204" pitchFamily="34" charset="0"/>
              <a:buChar char="•"/>
              <a:defRPr sz="1600">
                <a:solidFill>
                  <a:schemeClr val="accent5">
                    <a:lumMod val="20000"/>
                    <a:lumOff val="80000"/>
                  </a:schemeClr>
                </a:solidFill>
                <a:latin typeface="Barlow" panose="00000500000000000000" pitchFamily="2" charset="0"/>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lvl="0"/>
            <a:r>
              <a:rPr lang="fr-FR" dirty="0">
                <a:solidFill>
                  <a:schemeClr val="accent3"/>
                </a:solidFill>
              </a:rPr>
              <a:t>Notre approche </a:t>
            </a:r>
          </a:p>
        </p:txBody>
      </p:sp>
      <p:sp>
        <p:nvSpPr>
          <p:cNvPr id="12" name="ZoneTexte 11">
            <a:extLst>
              <a:ext uri="{FF2B5EF4-FFF2-40B4-BE49-F238E27FC236}">
                <a16:creationId xmlns:a16="http://schemas.microsoft.com/office/drawing/2014/main" id="{A249D35D-DE22-6807-792D-3B63D3867E41}"/>
              </a:ext>
            </a:extLst>
          </p:cNvPr>
          <p:cNvSpPr txBox="1"/>
          <p:nvPr userDrawn="1"/>
        </p:nvSpPr>
        <p:spPr>
          <a:xfrm>
            <a:off x="788988" y="4892882"/>
            <a:ext cx="2652712" cy="313932"/>
          </a:xfrm>
          <a:prstGeom prst="rect">
            <a:avLst/>
          </a:prstGeom>
        </p:spPr>
        <p:txBody>
          <a:bodyPr vert="horz" lIns="91440" tIns="45720" rIns="91440" bIns="45720" rtlCol="0">
            <a:noAutofit/>
          </a:bodyPr>
          <a:lstStyle>
            <a:lvl1pPr lvl="0" indent="0">
              <a:lnSpc>
                <a:spcPct val="90000"/>
              </a:lnSpc>
              <a:spcBef>
                <a:spcPts val="1000"/>
              </a:spcBef>
              <a:buFont typeface="Arial" panose="020B0604020202020204" pitchFamily="34" charset="0"/>
              <a:buNone/>
              <a:defRPr sz="1600">
                <a:solidFill>
                  <a:schemeClr val="accent5"/>
                </a:solidFill>
                <a:latin typeface="Barlow Black" panose="00000A00000000000000" pitchFamily="2" charset="0"/>
              </a:defRPr>
            </a:lvl1pPr>
            <a:lvl2pPr marL="685800" indent="-228600">
              <a:lnSpc>
                <a:spcPct val="90000"/>
              </a:lnSpc>
              <a:spcBef>
                <a:spcPts val="500"/>
              </a:spcBef>
              <a:buFont typeface="Arial" panose="020B0604020202020204" pitchFamily="34" charset="0"/>
              <a:buChar char="•"/>
              <a:defRPr sz="2000">
                <a:solidFill>
                  <a:schemeClr val="accent5">
                    <a:lumMod val="20000"/>
                    <a:lumOff val="80000"/>
                  </a:schemeClr>
                </a:solidFill>
                <a:latin typeface="Barlow" panose="00000500000000000000" pitchFamily="2" charset="0"/>
              </a:defRPr>
            </a:lvl2pPr>
            <a:lvl3pPr marL="1143000" indent="-228600">
              <a:lnSpc>
                <a:spcPct val="90000"/>
              </a:lnSpc>
              <a:spcBef>
                <a:spcPts val="500"/>
              </a:spcBef>
              <a:buFont typeface="Arial" panose="020B0604020202020204" pitchFamily="34" charset="0"/>
              <a:buChar char="•"/>
              <a:defRPr>
                <a:solidFill>
                  <a:schemeClr val="accent5">
                    <a:lumMod val="20000"/>
                    <a:lumOff val="80000"/>
                  </a:schemeClr>
                </a:solidFill>
                <a:latin typeface="Barlow" panose="00000500000000000000" pitchFamily="2" charset="0"/>
              </a:defRPr>
            </a:lvl3pPr>
            <a:lvl4pPr marL="1600200" indent="-228600">
              <a:lnSpc>
                <a:spcPct val="90000"/>
              </a:lnSpc>
              <a:spcBef>
                <a:spcPts val="500"/>
              </a:spcBef>
              <a:buFont typeface="Arial" panose="020B0604020202020204" pitchFamily="34" charset="0"/>
              <a:buChar char="•"/>
              <a:defRPr sz="1600">
                <a:solidFill>
                  <a:schemeClr val="accent5">
                    <a:lumMod val="20000"/>
                    <a:lumOff val="80000"/>
                  </a:schemeClr>
                </a:solidFill>
                <a:latin typeface="Barlow" panose="00000500000000000000" pitchFamily="2" charset="0"/>
              </a:defRPr>
            </a:lvl4pPr>
            <a:lvl5pPr marL="2057400" indent="-228600">
              <a:lnSpc>
                <a:spcPct val="90000"/>
              </a:lnSpc>
              <a:spcBef>
                <a:spcPts val="500"/>
              </a:spcBef>
              <a:buFont typeface="Arial" panose="020B0604020202020204" pitchFamily="34" charset="0"/>
              <a:buChar char="•"/>
              <a:defRPr sz="1600">
                <a:solidFill>
                  <a:schemeClr val="accent5">
                    <a:lumMod val="20000"/>
                    <a:lumOff val="80000"/>
                  </a:schemeClr>
                </a:solidFill>
                <a:latin typeface="Barlow" panose="00000500000000000000" pitchFamily="2" charset="0"/>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lvl="0"/>
            <a:r>
              <a:rPr lang="fr-FR" dirty="0">
                <a:solidFill>
                  <a:schemeClr val="accent3"/>
                </a:solidFill>
              </a:rPr>
              <a:t>Les résultats</a:t>
            </a:r>
          </a:p>
        </p:txBody>
      </p:sp>
    </p:spTree>
    <p:extLst>
      <p:ext uri="{BB962C8B-B14F-4D97-AF65-F5344CB8AC3E}">
        <p14:creationId xmlns:p14="http://schemas.microsoft.com/office/powerpoint/2010/main" val="32368472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re seul">
    <p:spTree>
      <p:nvGrpSpPr>
        <p:cNvPr id="1" name=""/>
        <p:cNvGrpSpPr/>
        <p:nvPr/>
      </p:nvGrpSpPr>
      <p:grpSpPr>
        <a:xfrm>
          <a:off x="0" y="0"/>
          <a:ext cx="0" cy="0"/>
          <a:chOff x="0" y="0"/>
          <a:chExt cx="0" cy="0"/>
        </a:xfrm>
      </p:grpSpPr>
      <p:sp>
        <p:nvSpPr>
          <p:cNvPr id="3" name="Espace réservé de la date 2">
            <a:extLst>
              <a:ext uri="{FF2B5EF4-FFF2-40B4-BE49-F238E27FC236}">
                <a16:creationId xmlns:a16="http://schemas.microsoft.com/office/drawing/2014/main" id="{0CF8611A-EB0B-FEE6-8172-5A79C4C39137}"/>
              </a:ext>
            </a:extLst>
          </p:cNvPr>
          <p:cNvSpPr>
            <a:spLocks noGrp="1"/>
          </p:cNvSpPr>
          <p:nvPr>
            <p:ph type="dt" sz="half" idx="10"/>
          </p:nvPr>
        </p:nvSpPr>
        <p:spPr>
          <a:xfrm>
            <a:off x="237055" y="6356350"/>
            <a:ext cx="2743200" cy="365125"/>
          </a:xfrm>
        </p:spPr>
        <p:txBody>
          <a:bodyPr/>
          <a:lstStyle/>
          <a:p>
            <a:fld id="{8F3230D4-045D-4F5F-B7DD-867668423751}" type="datetime1">
              <a:rPr lang="fr-FR" smtClean="0"/>
              <a:t>09/01/2024</a:t>
            </a:fld>
            <a:endParaRPr lang="fr-FR"/>
          </a:p>
        </p:txBody>
      </p:sp>
      <p:sp>
        <p:nvSpPr>
          <p:cNvPr id="4" name="Espace réservé du pied de page 3">
            <a:extLst>
              <a:ext uri="{FF2B5EF4-FFF2-40B4-BE49-F238E27FC236}">
                <a16:creationId xmlns:a16="http://schemas.microsoft.com/office/drawing/2014/main" id="{ABF8FD81-54F0-950A-6EE9-9FCD7661AF7D}"/>
              </a:ext>
            </a:extLst>
          </p:cNvPr>
          <p:cNvSpPr>
            <a:spLocks noGrp="1"/>
          </p:cNvSpPr>
          <p:nvPr>
            <p:ph type="ftr" sz="quarter" idx="11"/>
          </p:nvPr>
        </p:nvSpPr>
        <p:spPr/>
        <p:txBody>
          <a:bodyPr/>
          <a:lstStyle/>
          <a:p>
            <a:r>
              <a:rPr lang="fr-FR"/>
              <a:t>Pied de page (copyright, rappel du titre, etc.)</a:t>
            </a:r>
          </a:p>
        </p:txBody>
      </p:sp>
      <p:sp>
        <p:nvSpPr>
          <p:cNvPr id="5" name="Espace réservé du numéro de diapositive 4">
            <a:extLst>
              <a:ext uri="{FF2B5EF4-FFF2-40B4-BE49-F238E27FC236}">
                <a16:creationId xmlns:a16="http://schemas.microsoft.com/office/drawing/2014/main" id="{F51BF664-0B27-AD16-6F9F-87F6D486BA87}"/>
              </a:ext>
            </a:extLst>
          </p:cNvPr>
          <p:cNvSpPr>
            <a:spLocks noGrp="1"/>
          </p:cNvSpPr>
          <p:nvPr>
            <p:ph type="sldNum" sz="quarter" idx="12"/>
          </p:nvPr>
        </p:nvSpPr>
        <p:spPr>
          <a:xfrm>
            <a:off x="9187498" y="6356350"/>
            <a:ext cx="2743200" cy="365125"/>
          </a:xfrm>
        </p:spPr>
        <p:txBody>
          <a:bodyPr/>
          <a:lstStyle/>
          <a:p>
            <a:fld id="{41DD7FD0-8CCF-4985-AE30-D6D48D0A42D3}" type="slidenum">
              <a:rPr lang="fr-FR" smtClean="0"/>
              <a:pPr/>
              <a:t>‹N°›</a:t>
            </a:fld>
            <a:endParaRPr lang="fr-FR"/>
          </a:p>
        </p:txBody>
      </p:sp>
      <p:sp>
        <p:nvSpPr>
          <p:cNvPr id="6" name="Titre 1">
            <a:extLst>
              <a:ext uri="{FF2B5EF4-FFF2-40B4-BE49-F238E27FC236}">
                <a16:creationId xmlns:a16="http://schemas.microsoft.com/office/drawing/2014/main" id="{A17A96FD-7266-E854-B78E-D25EC36A42EC}"/>
              </a:ext>
            </a:extLst>
          </p:cNvPr>
          <p:cNvSpPr>
            <a:spLocks noGrp="1"/>
          </p:cNvSpPr>
          <p:nvPr>
            <p:ph type="title"/>
          </p:nvPr>
        </p:nvSpPr>
        <p:spPr>
          <a:xfrm>
            <a:off x="1063256" y="226902"/>
            <a:ext cx="10867442" cy="623702"/>
          </a:xfrm>
        </p:spPr>
        <p:txBody>
          <a:bodyPr/>
          <a:lstStyle/>
          <a:p>
            <a:r>
              <a:rPr lang="fr-FR" dirty="0"/>
              <a:t>Modifiez le style du titre</a:t>
            </a:r>
          </a:p>
        </p:txBody>
      </p:sp>
      <p:pic>
        <p:nvPicPr>
          <p:cNvPr id="8" name="Image 7">
            <a:extLst>
              <a:ext uri="{FF2B5EF4-FFF2-40B4-BE49-F238E27FC236}">
                <a16:creationId xmlns:a16="http://schemas.microsoft.com/office/drawing/2014/main" id="{091E30C5-00FC-DACB-6E6A-6624BEFFEA17}"/>
              </a:ext>
            </a:extLst>
          </p:cNvPr>
          <p:cNvPicPr>
            <a:picLocks noChangeAspect="1"/>
          </p:cNvPicPr>
          <p:nvPr userDrawn="1"/>
        </p:nvPicPr>
        <p:blipFill>
          <a:blip r:embed="rId2">
            <a:duotone>
              <a:prstClr val="black"/>
              <a:schemeClr val="accent5">
                <a:tint val="45000"/>
                <a:satMod val="400000"/>
              </a:schemeClr>
            </a:duotone>
            <a:extLst>
              <a:ext uri="{28A0092B-C50C-407E-A947-70E740481C1C}">
                <a14:useLocalDpi xmlns:a14="http://schemas.microsoft.com/office/drawing/2010/main" val="0"/>
              </a:ext>
            </a:extLst>
          </a:blip>
          <a:stretch>
            <a:fillRect/>
          </a:stretch>
        </p:blipFill>
        <p:spPr>
          <a:xfrm>
            <a:off x="237055" y="318530"/>
            <a:ext cx="729721" cy="903600"/>
          </a:xfrm>
          <a:prstGeom prst="rect">
            <a:avLst/>
          </a:prstGeom>
        </p:spPr>
      </p:pic>
    </p:spTree>
    <p:extLst>
      <p:ext uri="{BB962C8B-B14F-4D97-AF65-F5344CB8AC3E}">
        <p14:creationId xmlns:p14="http://schemas.microsoft.com/office/powerpoint/2010/main" val="3890686746"/>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Page de fin">
    <p:spTree>
      <p:nvGrpSpPr>
        <p:cNvPr id="1" name=""/>
        <p:cNvGrpSpPr/>
        <p:nvPr/>
      </p:nvGrpSpPr>
      <p:grpSpPr>
        <a:xfrm>
          <a:off x="0" y="0"/>
          <a:ext cx="0" cy="0"/>
          <a:chOff x="0" y="0"/>
          <a:chExt cx="0" cy="0"/>
        </a:xfrm>
      </p:grpSpPr>
      <p:pic>
        <p:nvPicPr>
          <p:cNvPr id="11" name="Image 10">
            <a:extLst>
              <a:ext uri="{FF2B5EF4-FFF2-40B4-BE49-F238E27FC236}">
                <a16:creationId xmlns:a16="http://schemas.microsoft.com/office/drawing/2014/main" id="{D397D66B-9911-5E07-B7C0-4F5898FE5ABB}"/>
              </a:ext>
            </a:extLst>
          </p:cNvPr>
          <p:cNvPicPr>
            <a:picLocks noChangeAspect="1"/>
          </p:cNvPicPr>
          <p:nvPr userDrawn="1"/>
        </p:nvPicPr>
        <p:blipFill>
          <a:blip r:embed="rId2">
            <a:duotone>
              <a:prstClr val="black"/>
              <a:schemeClr val="accent3">
                <a:tint val="45000"/>
                <a:satMod val="400000"/>
              </a:schemeClr>
            </a:duotone>
            <a:extLst>
              <a:ext uri="{28A0092B-C50C-407E-A947-70E740481C1C}">
                <a14:useLocalDpi xmlns:a14="http://schemas.microsoft.com/office/drawing/2010/main" val="0"/>
              </a:ext>
            </a:extLst>
          </a:blip>
          <a:stretch>
            <a:fillRect/>
          </a:stretch>
        </p:blipFill>
        <p:spPr>
          <a:xfrm>
            <a:off x="4792853" y="1620831"/>
            <a:ext cx="2606294" cy="3227324"/>
          </a:xfrm>
          <a:prstGeom prst="rect">
            <a:avLst/>
          </a:prstGeom>
        </p:spPr>
      </p:pic>
      <p:sp>
        <p:nvSpPr>
          <p:cNvPr id="12" name="ZoneTexte 11">
            <a:extLst>
              <a:ext uri="{FF2B5EF4-FFF2-40B4-BE49-F238E27FC236}">
                <a16:creationId xmlns:a16="http://schemas.microsoft.com/office/drawing/2014/main" id="{99FE2B1E-4523-DBB5-EE33-00AD5FF8460F}"/>
              </a:ext>
            </a:extLst>
          </p:cNvPr>
          <p:cNvSpPr txBox="1"/>
          <p:nvPr userDrawn="1"/>
        </p:nvSpPr>
        <p:spPr>
          <a:xfrm>
            <a:off x="4604244" y="6369634"/>
            <a:ext cx="2983510" cy="400110"/>
          </a:xfrm>
          <a:prstGeom prst="rect">
            <a:avLst/>
          </a:prstGeom>
          <a:noFill/>
        </p:spPr>
        <p:txBody>
          <a:bodyPr wrap="none" rtlCol="0">
            <a:spAutoFit/>
          </a:bodyPr>
          <a:lstStyle/>
          <a:p>
            <a:pPr algn="ctr"/>
            <a:r>
              <a:rPr lang="fr-FR" sz="2000" dirty="0">
                <a:solidFill>
                  <a:schemeClr val="tx1"/>
                </a:solidFill>
                <a:latin typeface="Barlow" panose="00000500000000000000" pitchFamily="2" charset="0"/>
              </a:rPr>
              <a:t>www.quadratic-labs.com</a:t>
            </a:r>
          </a:p>
        </p:txBody>
      </p:sp>
    </p:spTree>
    <p:extLst>
      <p:ext uri="{BB962C8B-B14F-4D97-AF65-F5344CB8AC3E}">
        <p14:creationId xmlns:p14="http://schemas.microsoft.com/office/powerpoint/2010/main" val="366414310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en tête section 1">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23EEBE8-7EA5-181E-B2DB-B42DECF44424}"/>
              </a:ext>
            </a:extLst>
          </p:cNvPr>
          <p:cNvSpPr>
            <a:spLocks noGrp="1"/>
          </p:cNvSpPr>
          <p:nvPr>
            <p:ph type="ctrTitle"/>
          </p:nvPr>
        </p:nvSpPr>
        <p:spPr>
          <a:xfrm>
            <a:off x="4377908" y="650875"/>
            <a:ext cx="7509291" cy="1531937"/>
          </a:xfrm>
        </p:spPr>
        <p:txBody>
          <a:bodyPr anchor="b">
            <a:normAutofit/>
          </a:bodyPr>
          <a:lstStyle>
            <a:lvl1pPr algn="l">
              <a:defRPr sz="4000" b="1"/>
            </a:lvl1pPr>
          </a:lstStyle>
          <a:p>
            <a:r>
              <a:rPr lang="fr-FR" dirty="0"/>
              <a:t>Modifiez le style du titre</a:t>
            </a:r>
          </a:p>
        </p:txBody>
      </p:sp>
      <p:sp>
        <p:nvSpPr>
          <p:cNvPr id="3" name="Sous-titre 2">
            <a:extLst>
              <a:ext uri="{FF2B5EF4-FFF2-40B4-BE49-F238E27FC236}">
                <a16:creationId xmlns:a16="http://schemas.microsoft.com/office/drawing/2014/main" id="{26B366FD-010E-4E46-54D4-0A26A57BE3D2}"/>
              </a:ext>
            </a:extLst>
          </p:cNvPr>
          <p:cNvSpPr>
            <a:spLocks noGrp="1"/>
          </p:cNvSpPr>
          <p:nvPr>
            <p:ph type="subTitle" idx="1"/>
          </p:nvPr>
        </p:nvSpPr>
        <p:spPr>
          <a:xfrm>
            <a:off x="4377909" y="2332036"/>
            <a:ext cx="7509291" cy="3969175"/>
          </a:xfrm>
        </p:spPr>
        <p:txBody>
          <a:bodyPr>
            <a:normAutofit/>
          </a:bodyPr>
          <a:lstStyle>
            <a:lvl1pPr marL="342900" indent="-342900" algn="l">
              <a:buFont typeface="Arial" panose="020B0604020202020204" pitchFamily="34" charset="0"/>
              <a:buChar char="•"/>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dirty="0"/>
              <a:t>Modifiez le style des sous-titres du masque</a:t>
            </a:r>
          </a:p>
        </p:txBody>
      </p:sp>
      <p:pic>
        <p:nvPicPr>
          <p:cNvPr id="7" name="Image 6">
            <a:extLst>
              <a:ext uri="{FF2B5EF4-FFF2-40B4-BE49-F238E27FC236}">
                <a16:creationId xmlns:a16="http://schemas.microsoft.com/office/drawing/2014/main" id="{21A505E3-CAC3-9D14-2310-3B9E5E5DE7F5}"/>
              </a:ext>
            </a:extLst>
          </p:cNvPr>
          <p:cNvPicPr>
            <a:picLocks noChangeAspect="1"/>
          </p:cNvPicPr>
          <p:nvPr userDrawn="1"/>
        </p:nvPicPr>
        <p:blipFill>
          <a:blip r:embed="rId2">
            <a:duotone>
              <a:prstClr val="black"/>
              <a:schemeClr val="accent4">
                <a:tint val="45000"/>
                <a:satMod val="400000"/>
              </a:schemeClr>
            </a:duotone>
          </a:blip>
          <a:stretch>
            <a:fillRect/>
          </a:stretch>
        </p:blipFill>
        <p:spPr>
          <a:xfrm>
            <a:off x="0" y="650874"/>
            <a:ext cx="4377908" cy="4377908"/>
          </a:xfrm>
          <a:prstGeom prst="rect">
            <a:avLst/>
          </a:prstGeom>
        </p:spPr>
      </p:pic>
      <p:pic>
        <p:nvPicPr>
          <p:cNvPr id="14" name="Image 13">
            <a:extLst>
              <a:ext uri="{FF2B5EF4-FFF2-40B4-BE49-F238E27FC236}">
                <a16:creationId xmlns:a16="http://schemas.microsoft.com/office/drawing/2014/main" id="{1A302BC9-7810-6356-4BA8-70AD1B9E3B14}"/>
              </a:ext>
            </a:extLst>
          </p:cNvPr>
          <p:cNvPicPr>
            <a:picLocks noChangeAspect="1"/>
          </p:cNvPicPr>
          <p:nvPr userDrawn="1"/>
        </p:nvPicPr>
        <p:blipFill>
          <a:blip r:embed="rId3">
            <a:duotone>
              <a:prstClr val="black"/>
              <a:schemeClr val="accent4">
                <a:tint val="45000"/>
                <a:satMod val="400000"/>
              </a:schemeClr>
            </a:duotone>
          </a:blip>
          <a:stretch>
            <a:fillRect/>
          </a:stretch>
        </p:blipFill>
        <p:spPr>
          <a:xfrm>
            <a:off x="11512365" y="6301212"/>
            <a:ext cx="374834" cy="475399"/>
          </a:xfrm>
          <a:prstGeom prst="rect">
            <a:avLst/>
          </a:prstGeom>
        </p:spPr>
      </p:pic>
      <p:sp>
        <p:nvSpPr>
          <p:cNvPr id="19" name="ZoneTexte 18">
            <a:extLst>
              <a:ext uri="{FF2B5EF4-FFF2-40B4-BE49-F238E27FC236}">
                <a16:creationId xmlns:a16="http://schemas.microsoft.com/office/drawing/2014/main" id="{BE625E3B-0104-4027-D0CF-0BBC92DE7DC1}"/>
              </a:ext>
            </a:extLst>
          </p:cNvPr>
          <p:cNvSpPr txBox="1"/>
          <p:nvPr userDrawn="1"/>
        </p:nvSpPr>
        <p:spPr>
          <a:xfrm>
            <a:off x="9081890" y="6369634"/>
            <a:ext cx="2430474" cy="338554"/>
          </a:xfrm>
          <a:prstGeom prst="rect">
            <a:avLst/>
          </a:prstGeom>
          <a:noFill/>
        </p:spPr>
        <p:txBody>
          <a:bodyPr wrap="none" rtlCol="0">
            <a:spAutoFit/>
          </a:bodyPr>
          <a:lstStyle/>
          <a:p>
            <a:r>
              <a:rPr lang="fr-FR" sz="1600" dirty="0">
                <a:solidFill>
                  <a:schemeClr val="tx1"/>
                </a:solidFill>
                <a:latin typeface="Barlow" panose="00000500000000000000" pitchFamily="2" charset="0"/>
              </a:rPr>
              <a:t>www.quadratic-labs.com</a:t>
            </a:r>
          </a:p>
        </p:txBody>
      </p:sp>
    </p:spTree>
    <p:extLst>
      <p:ext uri="{BB962C8B-B14F-4D97-AF65-F5344CB8AC3E}">
        <p14:creationId xmlns:p14="http://schemas.microsoft.com/office/powerpoint/2010/main" val="18020083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en-tête section 2">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23EEBE8-7EA5-181E-B2DB-B42DECF44424}"/>
              </a:ext>
            </a:extLst>
          </p:cNvPr>
          <p:cNvSpPr>
            <a:spLocks noGrp="1"/>
          </p:cNvSpPr>
          <p:nvPr>
            <p:ph type="ctrTitle"/>
          </p:nvPr>
        </p:nvSpPr>
        <p:spPr>
          <a:xfrm>
            <a:off x="4377908" y="650875"/>
            <a:ext cx="7509291" cy="1531937"/>
          </a:xfrm>
        </p:spPr>
        <p:txBody>
          <a:bodyPr anchor="b">
            <a:normAutofit/>
          </a:bodyPr>
          <a:lstStyle>
            <a:lvl1pPr algn="l">
              <a:defRPr sz="4000" b="1"/>
            </a:lvl1pPr>
          </a:lstStyle>
          <a:p>
            <a:r>
              <a:rPr lang="fr-FR" dirty="0"/>
              <a:t>Modifiez le style du titre</a:t>
            </a:r>
          </a:p>
        </p:txBody>
      </p:sp>
      <p:sp>
        <p:nvSpPr>
          <p:cNvPr id="3" name="Sous-titre 2">
            <a:extLst>
              <a:ext uri="{FF2B5EF4-FFF2-40B4-BE49-F238E27FC236}">
                <a16:creationId xmlns:a16="http://schemas.microsoft.com/office/drawing/2014/main" id="{26B366FD-010E-4E46-54D4-0A26A57BE3D2}"/>
              </a:ext>
            </a:extLst>
          </p:cNvPr>
          <p:cNvSpPr>
            <a:spLocks noGrp="1"/>
          </p:cNvSpPr>
          <p:nvPr>
            <p:ph type="subTitle" idx="1"/>
          </p:nvPr>
        </p:nvSpPr>
        <p:spPr>
          <a:xfrm>
            <a:off x="4377909" y="2332036"/>
            <a:ext cx="7509291" cy="3969175"/>
          </a:xfrm>
        </p:spPr>
        <p:txBody>
          <a:bodyPr>
            <a:normAutofit/>
          </a:bodyPr>
          <a:lstStyle>
            <a:lvl1pPr marL="342900" indent="-342900" algn="l">
              <a:buFont typeface="Arial" panose="020B0604020202020204" pitchFamily="34" charset="0"/>
              <a:buChar char="•"/>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dirty="0"/>
              <a:t>Modifiez le style des sous-titres du masque</a:t>
            </a:r>
          </a:p>
        </p:txBody>
      </p:sp>
      <p:pic>
        <p:nvPicPr>
          <p:cNvPr id="14" name="Image 13">
            <a:extLst>
              <a:ext uri="{FF2B5EF4-FFF2-40B4-BE49-F238E27FC236}">
                <a16:creationId xmlns:a16="http://schemas.microsoft.com/office/drawing/2014/main" id="{1A302BC9-7810-6356-4BA8-70AD1B9E3B14}"/>
              </a:ext>
            </a:extLst>
          </p:cNvPr>
          <p:cNvPicPr>
            <a:picLocks noChangeAspect="1"/>
          </p:cNvPicPr>
          <p:nvPr userDrawn="1"/>
        </p:nvPicPr>
        <p:blipFill>
          <a:blip r:embed="rId2">
            <a:duotone>
              <a:prstClr val="black"/>
              <a:schemeClr val="accent4">
                <a:tint val="45000"/>
                <a:satMod val="400000"/>
              </a:schemeClr>
            </a:duotone>
          </a:blip>
          <a:stretch>
            <a:fillRect/>
          </a:stretch>
        </p:blipFill>
        <p:spPr>
          <a:xfrm>
            <a:off x="11512365" y="6301212"/>
            <a:ext cx="374834" cy="475399"/>
          </a:xfrm>
          <a:prstGeom prst="rect">
            <a:avLst/>
          </a:prstGeom>
        </p:spPr>
      </p:pic>
      <p:sp>
        <p:nvSpPr>
          <p:cNvPr id="19" name="ZoneTexte 18">
            <a:extLst>
              <a:ext uri="{FF2B5EF4-FFF2-40B4-BE49-F238E27FC236}">
                <a16:creationId xmlns:a16="http://schemas.microsoft.com/office/drawing/2014/main" id="{BE625E3B-0104-4027-D0CF-0BBC92DE7DC1}"/>
              </a:ext>
            </a:extLst>
          </p:cNvPr>
          <p:cNvSpPr txBox="1"/>
          <p:nvPr userDrawn="1"/>
        </p:nvSpPr>
        <p:spPr>
          <a:xfrm>
            <a:off x="9081890" y="6369634"/>
            <a:ext cx="2430474" cy="338554"/>
          </a:xfrm>
          <a:prstGeom prst="rect">
            <a:avLst/>
          </a:prstGeom>
          <a:noFill/>
        </p:spPr>
        <p:txBody>
          <a:bodyPr wrap="none" rtlCol="0">
            <a:spAutoFit/>
          </a:bodyPr>
          <a:lstStyle/>
          <a:p>
            <a:r>
              <a:rPr lang="fr-FR" sz="1600" dirty="0">
                <a:solidFill>
                  <a:schemeClr val="tx1"/>
                </a:solidFill>
                <a:latin typeface="Barlow" panose="00000500000000000000" pitchFamily="2" charset="0"/>
              </a:rPr>
              <a:t>www.quadratic-labs.com</a:t>
            </a:r>
          </a:p>
        </p:txBody>
      </p:sp>
      <p:pic>
        <p:nvPicPr>
          <p:cNvPr id="5" name="Image 4">
            <a:extLst>
              <a:ext uri="{FF2B5EF4-FFF2-40B4-BE49-F238E27FC236}">
                <a16:creationId xmlns:a16="http://schemas.microsoft.com/office/drawing/2014/main" id="{3A03DD93-1E3E-EACC-7DD4-AF5196B260E5}"/>
              </a:ext>
            </a:extLst>
          </p:cNvPr>
          <p:cNvPicPr>
            <a:picLocks noChangeAspect="1"/>
          </p:cNvPicPr>
          <p:nvPr userDrawn="1"/>
        </p:nvPicPr>
        <p:blipFill>
          <a:blip r:embed="rId3">
            <a:duotone>
              <a:prstClr val="black"/>
              <a:schemeClr val="accent4">
                <a:tint val="45000"/>
                <a:satMod val="400000"/>
              </a:schemeClr>
            </a:duotone>
          </a:blip>
          <a:stretch>
            <a:fillRect/>
          </a:stretch>
        </p:blipFill>
        <p:spPr>
          <a:xfrm>
            <a:off x="749301" y="650875"/>
            <a:ext cx="3290358" cy="4377907"/>
          </a:xfrm>
          <a:prstGeom prst="rect">
            <a:avLst/>
          </a:prstGeom>
        </p:spPr>
      </p:pic>
    </p:spTree>
    <p:extLst>
      <p:ext uri="{BB962C8B-B14F-4D97-AF65-F5344CB8AC3E}">
        <p14:creationId xmlns:p14="http://schemas.microsoft.com/office/powerpoint/2010/main" val="1600808611"/>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en-tête section 3">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23EEBE8-7EA5-181E-B2DB-B42DECF44424}"/>
              </a:ext>
            </a:extLst>
          </p:cNvPr>
          <p:cNvSpPr>
            <a:spLocks noGrp="1"/>
          </p:cNvSpPr>
          <p:nvPr>
            <p:ph type="ctrTitle"/>
          </p:nvPr>
        </p:nvSpPr>
        <p:spPr>
          <a:xfrm>
            <a:off x="4377908" y="650875"/>
            <a:ext cx="7509291" cy="1531937"/>
          </a:xfrm>
        </p:spPr>
        <p:txBody>
          <a:bodyPr anchor="b">
            <a:normAutofit/>
          </a:bodyPr>
          <a:lstStyle>
            <a:lvl1pPr algn="l">
              <a:defRPr sz="4000" b="1"/>
            </a:lvl1pPr>
          </a:lstStyle>
          <a:p>
            <a:r>
              <a:rPr lang="fr-FR" dirty="0"/>
              <a:t>Modifiez le style du titre</a:t>
            </a:r>
          </a:p>
        </p:txBody>
      </p:sp>
      <p:sp>
        <p:nvSpPr>
          <p:cNvPr id="3" name="Sous-titre 2">
            <a:extLst>
              <a:ext uri="{FF2B5EF4-FFF2-40B4-BE49-F238E27FC236}">
                <a16:creationId xmlns:a16="http://schemas.microsoft.com/office/drawing/2014/main" id="{26B366FD-010E-4E46-54D4-0A26A57BE3D2}"/>
              </a:ext>
            </a:extLst>
          </p:cNvPr>
          <p:cNvSpPr>
            <a:spLocks noGrp="1"/>
          </p:cNvSpPr>
          <p:nvPr>
            <p:ph type="subTitle" idx="1"/>
          </p:nvPr>
        </p:nvSpPr>
        <p:spPr>
          <a:xfrm>
            <a:off x="4377909" y="2332036"/>
            <a:ext cx="7509291" cy="3969175"/>
          </a:xfrm>
        </p:spPr>
        <p:txBody>
          <a:bodyPr>
            <a:normAutofit/>
          </a:bodyPr>
          <a:lstStyle>
            <a:lvl1pPr marL="342900" indent="-342900" algn="l">
              <a:buFont typeface="Arial" panose="020B0604020202020204" pitchFamily="34" charset="0"/>
              <a:buChar char="•"/>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dirty="0"/>
              <a:t>Modifiez le style des sous-titres du masque</a:t>
            </a:r>
          </a:p>
        </p:txBody>
      </p:sp>
      <p:sp>
        <p:nvSpPr>
          <p:cNvPr id="19" name="ZoneTexte 18">
            <a:extLst>
              <a:ext uri="{FF2B5EF4-FFF2-40B4-BE49-F238E27FC236}">
                <a16:creationId xmlns:a16="http://schemas.microsoft.com/office/drawing/2014/main" id="{BE625E3B-0104-4027-D0CF-0BBC92DE7DC1}"/>
              </a:ext>
            </a:extLst>
          </p:cNvPr>
          <p:cNvSpPr txBox="1"/>
          <p:nvPr userDrawn="1"/>
        </p:nvSpPr>
        <p:spPr>
          <a:xfrm>
            <a:off x="9456725" y="6369634"/>
            <a:ext cx="2430474" cy="338554"/>
          </a:xfrm>
          <a:prstGeom prst="rect">
            <a:avLst/>
          </a:prstGeom>
          <a:noFill/>
        </p:spPr>
        <p:txBody>
          <a:bodyPr wrap="none" rtlCol="0">
            <a:spAutoFit/>
          </a:bodyPr>
          <a:lstStyle/>
          <a:p>
            <a:r>
              <a:rPr lang="fr-FR" sz="1600" dirty="0">
                <a:solidFill>
                  <a:schemeClr val="tx1"/>
                </a:solidFill>
                <a:latin typeface="Barlow" panose="00000500000000000000" pitchFamily="2" charset="0"/>
              </a:rPr>
              <a:t>www.quadratic-labs.com</a:t>
            </a:r>
          </a:p>
        </p:txBody>
      </p:sp>
      <p:pic>
        <p:nvPicPr>
          <p:cNvPr id="6" name="Image 5">
            <a:extLst>
              <a:ext uri="{FF2B5EF4-FFF2-40B4-BE49-F238E27FC236}">
                <a16:creationId xmlns:a16="http://schemas.microsoft.com/office/drawing/2014/main" id="{C98FA8A2-46EA-C4B5-2ED9-00FB69314174}"/>
              </a:ext>
            </a:extLst>
          </p:cNvPr>
          <p:cNvPicPr>
            <a:picLocks noChangeAspect="1"/>
          </p:cNvPicPr>
          <p:nvPr userDrawn="1"/>
        </p:nvPicPr>
        <p:blipFill>
          <a:blip r:embed="rId2">
            <a:duotone>
              <a:prstClr val="black"/>
              <a:schemeClr val="accent4">
                <a:tint val="45000"/>
                <a:satMod val="400000"/>
              </a:schemeClr>
            </a:duotone>
            <a:extLst>
              <a:ext uri="{28A0092B-C50C-407E-A947-70E740481C1C}">
                <a14:useLocalDpi xmlns:a14="http://schemas.microsoft.com/office/drawing/2010/main" val="0"/>
              </a:ext>
            </a:extLst>
          </a:blip>
          <a:stretch>
            <a:fillRect/>
          </a:stretch>
        </p:blipFill>
        <p:spPr>
          <a:xfrm>
            <a:off x="411051" y="612461"/>
            <a:ext cx="3538649" cy="4381842"/>
          </a:xfrm>
          <a:prstGeom prst="rect">
            <a:avLst/>
          </a:prstGeom>
        </p:spPr>
      </p:pic>
    </p:spTree>
    <p:extLst>
      <p:ext uri="{BB962C8B-B14F-4D97-AF65-F5344CB8AC3E}">
        <p14:creationId xmlns:p14="http://schemas.microsoft.com/office/powerpoint/2010/main" val="90446943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tre seul">
    <p:spTree>
      <p:nvGrpSpPr>
        <p:cNvPr id="1" name=""/>
        <p:cNvGrpSpPr/>
        <p:nvPr/>
      </p:nvGrpSpPr>
      <p:grpSpPr>
        <a:xfrm>
          <a:off x="0" y="0"/>
          <a:ext cx="0" cy="0"/>
          <a:chOff x="0" y="0"/>
          <a:chExt cx="0" cy="0"/>
        </a:xfrm>
      </p:grpSpPr>
      <p:sp>
        <p:nvSpPr>
          <p:cNvPr id="3" name="Espace réservé de la date 2">
            <a:extLst>
              <a:ext uri="{FF2B5EF4-FFF2-40B4-BE49-F238E27FC236}">
                <a16:creationId xmlns:a16="http://schemas.microsoft.com/office/drawing/2014/main" id="{0CF8611A-EB0B-FEE6-8172-5A79C4C39137}"/>
              </a:ext>
            </a:extLst>
          </p:cNvPr>
          <p:cNvSpPr>
            <a:spLocks noGrp="1"/>
          </p:cNvSpPr>
          <p:nvPr>
            <p:ph type="dt" sz="half" idx="10"/>
          </p:nvPr>
        </p:nvSpPr>
        <p:spPr>
          <a:xfrm>
            <a:off x="237055" y="6356350"/>
            <a:ext cx="2743200" cy="365125"/>
          </a:xfrm>
        </p:spPr>
        <p:txBody>
          <a:bodyPr/>
          <a:lstStyle/>
          <a:p>
            <a:fld id="{8F3230D4-045D-4F5F-B7DD-867668423751}" type="datetime1">
              <a:rPr lang="fr-FR" smtClean="0"/>
              <a:t>09/01/2024</a:t>
            </a:fld>
            <a:endParaRPr lang="fr-FR"/>
          </a:p>
        </p:txBody>
      </p:sp>
      <p:sp>
        <p:nvSpPr>
          <p:cNvPr id="4" name="Espace réservé du pied de page 3">
            <a:extLst>
              <a:ext uri="{FF2B5EF4-FFF2-40B4-BE49-F238E27FC236}">
                <a16:creationId xmlns:a16="http://schemas.microsoft.com/office/drawing/2014/main" id="{ABF8FD81-54F0-950A-6EE9-9FCD7661AF7D}"/>
              </a:ext>
            </a:extLst>
          </p:cNvPr>
          <p:cNvSpPr>
            <a:spLocks noGrp="1"/>
          </p:cNvSpPr>
          <p:nvPr>
            <p:ph type="ftr" sz="quarter" idx="11"/>
          </p:nvPr>
        </p:nvSpPr>
        <p:spPr/>
        <p:txBody>
          <a:bodyPr/>
          <a:lstStyle/>
          <a:p>
            <a:r>
              <a:rPr lang="fr-FR"/>
              <a:t>Pied de page (copyright, rappel du titre, etc.)</a:t>
            </a:r>
          </a:p>
        </p:txBody>
      </p:sp>
      <p:sp>
        <p:nvSpPr>
          <p:cNvPr id="5" name="Espace réservé du numéro de diapositive 4">
            <a:extLst>
              <a:ext uri="{FF2B5EF4-FFF2-40B4-BE49-F238E27FC236}">
                <a16:creationId xmlns:a16="http://schemas.microsoft.com/office/drawing/2014/main" id="{F51BF664-0B27-AD16-6F9F-87F6D486BA87}"/>
              </a:ext>
            </a:extLst>
          </p:cNvPr>
          <p:cNvSpPr>
            <a:spLocks noGrp="1"/>
          </p:cNvSpPr>
          <p:nvPr>
            <p:ph type="sldNum" sz="quarter" idx="12"/>
          </p:nvPr>
        </p:nvSpPr>
        <p:spPr>
          <a:xfrm>
            <a:off x="9187498" y="6356350"/>
            <a:ext cx="2743200" cy="365125"/>
          </a:xfrm>
        </p:spPr>
        <p:txBody>
          <a:bodyPr/>
          <a:lstStyle/>
          <a:p>
            <a:fld id="{41DD7FD0-8CCF-4985-AE30-D6D48D0A42D3}" type="slidenum">
              <a:rPr lang="fr-FR" smtClean="0"/>
              <a:pPr/>
              <a:t>‹N°›</a:t>
            </a:fld>
            <a:endParaRPr lang="fr-FR"/>
          </a:p>
        </p:txBody>
      </p:sp>
      <p:sp>
        <p:nvSpPr>
          <p:cNvPr id="6" name="Titre 1">
            <a:extLst>
              <a:ext uri="{FF2B5EF4-FFF2-40B4-BE49-F238E27FC236}">
                <a16:creationId xmlns:a16="http://schemas.microsoft.com/office/drawing/2014/main" id="{A17A96FD-7266-E854-B78E-D25EC36A42EC}"/>
              </a:ext>
            </a:extLst>
          </p:cNvPr>
          <p:cNvSpPr>
            <a:spLocks noGrp="1"/>
          </p:cNvSpPr>
          <p:nvPr>
            <p:ph type="title"/>
          </p:nvPr>
        </p:nvSpPr>
        <p:spPr>
          <a:xfrm>
            <a:off x="1063256" y="226902"/>
            <a:ext cx="10867442" cy="623702"/>
          </a:xfrm>
        </p:spPr>
        <p:txBody>
          <a:bodyPr/>
          <a:lstStyle/>
          <a:p>
            <a:r>
              <a:rPr lang="fr-FR" dirty="0"/>
              <a:t>Modifiez le style du titre</a:t>
            </a:r>
          </a:p>
        </p:txBody>
      </p:sp>
      <p:pic>
        <p:nvPicPr>
          <p:cNvPr id="10" name="Image 9">
            <a:extLst>
              <a:ext uri="{FF2B5EF4-FFF2-40B4-BE49-F238E27FC236}">
                <a16:creationId xmlns:a16="http://schemas.microsoft.com/office/drawing/2014/main" id="{3BA08614-19D5-F1B6-C9B4-41AE0ECDD296}"/>
              </a:ext>
            </a:extLst>
          </p:cNvPr>
          <p:cNvPicPr>
            <a:picLocks noChangeAspect="1"/>
          </p:cNvPicPr>
          <p:nvPr userDrawn="1"/>
        </p:nvPicPr>
        <p:blipFill>
          <a:blip r:embed="rId2">
            <a:duotone>
              <a:prstClr val="black"/>
              <a:schemeClr val="accent4">
                <a:tint val="45000"/>
                <a:satMod val="400000"/>
              </a:schemeClr>
            </a:duotone>
            <a:extLst>
              <a:ext uri="{28A0092B-C50C-407E-A947-70E740481C1C}">
                <a14:useLocalDpi xmlns:a14="http://schemas.microsoft.com/office/drawing/2010/main" val="0"/>
              </a:ext>
            </a:extLst>
          </a:blip>
          <a:stretch>
            <a:fillRect/>
          </a:stretch>
        </p:blipFill>
        <p:spPr>
          <a:xfrm>
            <a:off x="237055" y="318530"/>
            <a:ext cx="729721" cy="903600"/>
          </a:xfrm>
          <a:prstGeom prst="rect">
            <a:avLst/>
          </a:prstGeom>
        </p:spPr>
      </p:pic>
    </p:spTree>
    <p:extLst>
      <p:ext uri="{BB962C8B-B14F-4D97-AF65-F5344CB8AC3E}">
        <p14:creationId xmlns:p14="http://schemas.microsoft.com/office/powerpoint/2010/main" val="2372821694"/>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Contenu Standar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DA559487-FFAF-9004-049F-02454F246A57}"/>
              </a:ext>
            </a:extLst>
          </p:cNvPr>
          <p:cNvSpPr>
            <a:spLocks noGrp="1"/>
          </p:cNvSpPr>
          <p:nvPr>
            <p:ph idx="1"/>
          </p:nvPr>
        </p:nvSpPr>
        <p:spPr>
          <a:xfrm>
            <a:off x="261303" y="1531088"/>
            <a:ext cx="11669393" cy="4645875"/>
          </a:xfrm>
        </p:spPr>
        <p:txBody>
          <a:body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4" name="Espace réservé de la date 3">
            <a:extLst>
              <a:ext uri="{FF2B5EF4-FFF2-40B4-BE49-F238E27FC236}">
                <a16:creationId xmlns:a16="http://schemas.microsoft.com/office/drawing/2014/main" id="{ED2BE8B6-177C-761E-6F1C-F3F02A5F14CD}"/>
              </a:ext>
            </a:extLst>
          </p:cNvPr>
          <p:cNvSpPr>
            <a:spLocks noGrp="1"/>
          </p:cNvSpPr>
          <p:nvPr>
            <p:ph type="dt" sz="half" idx="10"/>
          </p:nvPr>
        </p:nvSpPr>
        <p:spPr>
          <a:xfrm>
            <a:off x="261303" y="6356350"/>
            <a:ext cx="2743200" cy="365125"/>
          </a:xfrm>
        </p:spPr>
        <p:txBody>
          <a:bodyPr/>
          <a:lstStyle/>
          <a:p>
            <a:fld id="{DCF2D877-55A7-4280-9761-FC7FF1D56B23}" type="datetime1">
              <a:rPr lang="fr-FR" smtClean="0"/>
              <a:t>09/01/2024</a:t>
            </a:fld>
            <a:endParaRPr lang="fr-FR"/>
          </a:p>
        </p:txBody>
      </p:sp>
      <p:sp>
        <p:nvSpPr>
          <p:cNvPr id="5" name="Espace réservé du pied de page 4">
            <a:extLst>
              <a:ext uri="{FF2B5EF4-FFF2-40B4-BE49-F238E27FC236}">
                <a16:creationId xmlns:a16="http://schemas.microsoft.com/office/drawing/2014/main" id="{41DC9EA5-1E0E-FDBC-45A1-017B3CD4C2BD}"/>
              </a:ext>
            </a:extLst>
          </p:cNvPr>
          <p:cNvSpPr>
            <a:spLocks noGrp="1"/>
          </p:cNvSpPr>
          <p:nvPr>
            <p:ph type="ftr" sz="quarter" idx="11"/>
          </p:nvPr>
        </p:nvSpPr>
        <p:spPr/>
        <p:txBody>
          <a:bodyPr/>
          <a:lstStyle/>
          <a:p>
            <a:r>
              <a:rPr lang="fr-FR"/>
              <a:t>Pied de page (copyright, rappel du titre, etc.)</a:t>
            </a:r>
          </a:p>
        </p:txBody>
      </p:sp>
      <p:sp>
        <p:nvSpPr>
          <p:cNvPr id="6" name="Espace réservé du numéro de diapositive 5">
            <a:extLst>
              <a:ext uri="{FF2B5EF4-FFF2-40B4-BE49-F238E27FC236}">
                <a16:creationId xmlns:a16="http://schemas.microsoft.com/office/drawing/2014/main" id="{0CAE3CC8-7DAE-391C-6FD1-A6358755E87F}"/>
              </a:ext>
            </a:extLst>
          </p:cNvPr>
          <p:cNvSpPr>
            <a:spLocks noGrp="1"/>
          </p:cNvSpPr>
          <p:nvPr>
            <p:ph type="sldNum" sz="quarter" idx="12"/>
          </p:nvPr>
        </p:nvSpPr>
        <p:spPr>
          <a:xfrm>
            <a:off x="9187497" y="6356350"/>
            <a:ext cx="2743200" cy="365125"/>
          </a:xfrm>
        </p:spPr>
        <p:txBody>
          <a:bodyPr/>
          <a:lstStyle/>
          <a:p>
            <a:fld id="{41DD7FD0-8CCF-4985-AE30-D6D48D0A42D3}" type="slidenum">
              <a:rPr lang="fr-FR" smtClean="0"/>
              <a:t>‹N°›</a:t>
            </a:fld>
            <a:endParaRPr lang="fr-FR"/>
          </a:p>
        </p:txBody>
      </p:sp>
      <p:sp>
        <p:nvSpPr>
          <p:cNvPr id="7" name="Titre 1">
            <a:extLst>
              <a:ext uri="{FF2B5EF4-FFF2-40B4-BE49-F238E27FC236}">
                <a16:creationId xmlns:a16="http://schemas.microsoft.com/office/drawing/2014/main" id="{FF2E53A6-2456-7D83-32E4-E2D05CBD30C4}"/>
              </a:ext>
            </a:extLst>
          </p:cNvPr>
          <p:cNvSpPr>
            <a:spLocks noGrp="1"/>
          </p:cNvSpPr>
          <p:nvPr>
            <p:ph type="title"/>
          </p:nvPr>
        </p:nvSpPr>
        <p:spPr>
          <a:xfrm>
            <a:off x="1063256" y="226902"/>
            <a:ext cx="10867442" cy="623702"/>
          </a:xfrm>
        </p:spPr>
        <p:txBody>
          <a:bodyPr/>
          <a:lstStyle/>
          <a:p>
            <a:r>
              <a:rPr lang="fr-FR" dirty="0"/>
              <a:t>Modifiez le style du titre</a:t>
            </a:r>
          </a:p>
        </p:txBody>
      </p:sp>
      <p:cxnSp>
        <p:nvCxnSpPr>
          <p:cNvPr id="11" name="Connecteur droit 10">
            <a:extLst>
              <a:ext uri="{FF2B5EF4-FFF2-40B4-BE49-F238E27FC236}">
                <a16:creationId xmlns:a16="http://schemas.microsoft.com/office/drawing/2014/main" id="{9317C058-D8F3-CC27-818C-09DCF165A148}"/>
              </a:ext>
            </a:extLst>
          </p:cNvPr>
          <p:cNvCxnSpPr>
            <a:cxnSpLocks/>
          </p:cNvCxnSpPr>
          <p:nvPr userDrawn="1"/>
        </p:nvCxnSpPr>
        <p:spPr>
          <a:xfrm>
            <a:off x="261303" y="1372378"/>
            <a:ext cx="11669395" cy="0"/>
          </a:xfrm>
          <a:prstGeom prst="line">
            <a:avLst/>
          </a:prstGeom>
          <a:ln w="57150">
            <a:solidFill>
              <a:schemeClr val="accent4"/>
            </a:solidFill>
          </a:ln>
        </p:spPr>
        <p:style>
          <a:lnRef idx="1">
            <a:schemeClr val="accent5"/>
          </a:lnRef>
          <a:fillRef idx="0">
            <a:schemeClr val="accent5"/>
          </a:fillRef>
          <a:effectRef idx="0">
            <a:schemeClr val="accent5"/>
          </a:effectRef>
          <a:fontRef idx="minor">
            <a:schemeClr val="tx1"/>
          </a:fontRef>
        </p:style>
      </p:cxnSp>
      <p:sp>
        <p:nvSpPr>
          <p:cNvPr id="12" name="Espace réservé du texte 9">
            <a:extLst>
              <a:ext uri="{FF2B5EF4-FFF2-40B4-BE49-F238E27FC236}">
                <a16:creationId xmlns:a16="http://schemas.microsoft.com/office/drawing/2014/main" id="{F3D61B73-0515-AA37-7C97-83AECF96DA1E}"/>
              </a:ext>
            </a:extLst>
          </p:cNvPr>
          <p:cNvSpPr>
            <a:spLocks noGrp="1"/>
          </p:cNvSpPr>
          <p:nvPr>
            <p:ph type="body" sz="quarter" idx="13" hasCustomPrompt="1"/>
          </p:nvPr>
        </p:nvSpPr>
        <p:spPr>
          <a:xfrm>
            <a:off x="1063254" y="850900"/>
            <a:ext cx="10867442" cy="468313"/>
          </a:xfrm>
        </p:spPr>
        <p:txBody>
          <a:bodyPr/>
          <a:lstStyle>
            <a:lvl1pPr marL="0" indent="0">
              <a:buNone/>
              <a:defRPr>
                <a:latin typeface="Barlow Light" panose="00000400000000000000" pitchFamily="2" charset="0"/>
              </a:defRPr>
            </a:lvl1pPr>
          </a:lstStyle>
          <a:p>
            <a:pPr lvl="0"/>
            <a:r>
              <a:rPr lang="fr-FR" dirty="0"/>
              <a:t>Sous-titre</a:t>
            </a:r>
          </a:p>
        </p:txBody>
      </p:sp>
      <p:pic>
        <p:nvPicPr>
          <p:cNvPr id="8" name="Image 7">
            <a:extLst>
              <a:ext uri="{FF2B5EF4-FFF2-40B4-BE49-F238E27FC236}">
                <a16:creationId xmlns:a16="http://schemas.microsoft.com/office/drawing/2014/main" id="{14710A95-1151-0E93-3B4E-4B0C74EADED0}"/>
              </a:ext>
            </a:extLst>
          </p:cNvPr>
          <p:cNvPicPr>
            <a:picLocks noChangeAspect="1"/>
          </p:cNvPicPr>
          <p:nvPr userDrawn="1"/>
        </p:nvPicPr>
        <p:blipFill>
          <a:blip r:embed="rId2">
            <a:duotone>
              <a:prstClr val="black"/>
              <a:schemeClr val="accent4">
                <a:tint val="45000"/>
                <a:satMod val="400000"/>
              </a:schemeClr>
            </a:duotone>
            <a:extLst>
              <a:ext uri="{28A0092B-C50C-407E-A947-70E740481C1C}">
                <a14:useLocalDpi xmlns:a14="http://schemas.microsoft.com/office/drawing/2010/main" val="0"/>
              </a:ext>
            </a:extLst>
          </a:blip>
          <a:stretch>
            <a:fillRect/>
          </a:stretch>
        </p:blipFill>
        <p:spPr>
          <a:xfrm>
            <a:off x="237055" y="318530"/>
            <a:ext cx="729721" cy="903600"/>
          </a:xfrm>
          <a:prstGeom prst="rect">
            <a:avLst/>
          </a:prstGeom>
        </p:spPr>
      </p:pic>
    </p:spTree>
    <p:extLst>
      <p:ext uri="{BB962C8B-B14F-4D97-AF65-F5344CB8AC3E}">
        <p14:creationId xmlns:p14="http://schemas.microsoft.com/office/powerpoint/2010/main" val="2752888170"/>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Deux contenus">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F5A90439-E433-1E60-DBD5-0A47D2A54767}"/>
              </a:ext>
            </a:extLst>
          </p:cNvPr>
          <p:cNvSpPr>
            <a:spLocks noGrp="1"/>
          </p:cNvSpPr>
          <p:nvPr>
            <p:ph sz="half" idx="1"/>
          </p:nvPr>
        </p:nvSpPr>
        <p:spPr>
          <a:xfrm>
            <a:off x="237055" y="1520456"/>
            <a:ext cx="5782745" cy="4656507"/>
          </a:xfrm>
        </p:spPr>
        <p:txBody>
          <a:body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4" name="Espace réservé du contenu 3">
            <a:extLst>
              <a:ext uri="{FF2B5EF4-FFF2-40B4-BE49-F238E27FC236}">
                <a16:creationId xmlns:a16="http://schemas.microsoft.com/office/drawing/2014/main" id="{B85DA2C1-382A-FDD5-DF0E-FEADFDF4191E}"/>
              </a:ext>
            </a:extLst>
          </p:cNvPr>
          <p:cNvSpPr>
            <a:spLocks noGrp="1"/>
          </p:cNvSpPr>
          <p:nvPr>
            <p:ph sz="half" idx="2"/>
          </p:nvPr>
        </p:nvSpPr>
        <p:spPr>
          <a:xfrm>
            <a:off x="6172200" y="1520456"/>
            <a:ext cx="5758496" cy="4656507"/>
          </a:xfrm>
        </p:spPr>
        <p:txBody>
          <a:body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5" name="Espace réservé de la date 4">
            <a:extLst>
              <a:ext uri="{FF2B5EF4-FFF2-40B4-BE49-F238E27FC236}">
                <a16:creationId xmlns:a16="http://schemas.microsoft.com/office/drawing/2014/main" id="{D4EBE020-139E-FC55-9B9D-E94A4688B6A6}"/>
              </a:ext>
            </a:extLst>
          </p:cNvPr>
          <p:cNvSpPr>
            <a:spLocks noGrp="1"/>
          </p:cNvSpPr>
          <p:nvPr>
            <p:ph type="dt" sz="half" idx="10"/>
          </p:nvPr>
        </p:nvSpPr>
        <p:spPr>
          <a:xfrm>
            <a:off x="237055" y="6356350"/>
            <a:ext cx="2743200" cy="365125"/>
          </a:xfrm>
        </p:spPr>
        <p:txBody>
          <a:bodyPr/>
          <a:lstStyle/>
          <a:p>
            <a:fld id="{D1F58CE8-8F4C-45E8-9484-15E46BADA532}" type="datetime1">
              <a:rPr lang="fr-FR" smtClean="0"/>
              <a:t>09/01/2024</a:t>
            </a:fld>
            <a:endParaRPr lang="fr-FR"/>
          </a:p>
        </p:txBody>
      </p:sp>
      <p:sp>
        <p:nvSpPr>
          <p:cNvPr id="6" name="Espace réservé du pied de page 5">
            <a:extLst>
              <a:ext uri="{FF2B5EF4-FFF2-40B4-BE49-F238E27FC236}">
                <a16:creationId xmlns:a16="http://schemas.microsoft.com/office/drawing/2014/main" id="{BA0059D6-B00E-5053-DE57-A52862B448DF}"/>
              </a:ext>
            </a:extLst>
          </p:cNvPr>
          <p:cNvSpPr>
            <a:spLocks noGrp="1"/>
          </p:cNvSpPr>
          <p:nvPr>
            <p:ph type="ftr" sz="quarter" idx="11"/>
          </p:nvPr>
        </p:nvSpPr>
        <p:spPr/>
        <p:txBody>
          <a:bodyPr/>
          <a:lstStyle/>
          <a:p>
            <a:r>
              <a:rPr lang="fr-FR"/>
              <a:t>Pied de page (copyright, rappel du titre, etc.)</a:t>
            </a:r>
          </a:p>
        </p:txBody>
      </p:sp>
      <p:sp>
        <p:nvSpPr>
          <p:cNvPr id="7" name="Espace réservé du numéro de diapositive 6">
            <a:extLst>
              <a:ext uri="{FF2B5EF4-FFF2-40B4-BE49-F238E27FC236}">
                <a16:creationId xmlns:a16="http://schemas.microsoft.com/office/drawing/2014/main" id="{8A3605E4-186E-761D-AFC2-2E75FDA7FFBE}"/>
              </a:ext>
            </a:extLst>
          </p:cNvPr>
          <p:cNvSpPr>
            <a:spLocks noGrp="1"/>
          </p:cNvSpPr>
          <p:nvPr>
            <p:ph type="sldNum" sz="quarter" idx="12"/>
          </p:nvPr>
        </p:nvSpPr>
        <p:spPr>
          <a:xfrm>
            <a:off x="9187496" y="6356350"/>
            <a:ext cx="2743200" cy="365125"/>
          </a:xfrm>
        </p:spPr>
        <p:txBody>
          <a:bodyPr/>
          <a:lstStyle/>
          <a:p>
            <a:fld id="{41DD7FD0-8CCF-4985-AE30-D6D48D0A42D3}" type="slidenum">
              <a:rPr lang="fr-FR" smtClean="0"/>
              <a:t>‹N°›</a:t>
            </a:fld>
            <a:endParaRPr lang="fr-FR"/>
          </a:p>
        </p:txBody>
      </p:sp>
      <p:sp>
        <p:nvSpPr>
          <p:cNvPr id="8" name="Titre 1">
            <a:extLst>
              <a:ext uri="{FF2B5EF4-FFF2-40B4-BE49-F238E27FC236}">
                <a16:creationId xmlns:a16="http://schemas.microsoft.com/office/drawing/2014/main" id="{25B18CC4-EEEA-73A7-94C4-6F9892D133E1}"/>
              </a:ext>
            </a:extLst>
          </p:cNvPr>
          <p:cNvSpPr>
            <a:spLocks noGrp="1"/>
          </p:cNvSpPr>
          <p:nvPr>
            <p:ph type="title"/>
          </p:nvPr>
        </p:nvSpPr>
        <p:spPr>
          <a:xfrm>
            <a:off x="1063256" y="226902"/>
            <a:ext cx="10867442" cy="623702"/>
          </a:xfrm>
        </p:spPr>
        <p:txBody>
          <a:bodyPr/>
          <a:lstStyle/>
          <a:p>
            <a:r>
              <a:rPr lang="fr-FR" dirty="0"/>
              <a:t>Modifiez le style du titre</a:t>
            </a:r>
          </a:p>
        </p:txBody>
      </p:sp>
      <p:sp>
        <p:nvSpPr>
          <p:cNvPr id="10" name="Espace réservé du texte 9">
            <a:extLst>
              <a:ext uri="{FF2B5EF4-FFF2-40B4-BE49-F238E27FC236}">
                <a16:creationId xmlns:a16="http://schemas.microsoft.com/office/drawing/2014/main" id="{D0E8DE64-82C0-A85F-43E6-846305A3D2A4}"/>
              </a:ext>
            </a:extLst>
          </p:cNvPr>
          <p:cNvSpPr>
            <a:spLocks noGrp="1"/>
          </p:cNvSpPr>
          <p:nvPr>
            <p:ph type="body" sz="quarter" idx="13" hasCustomPrompt="1"/>
          </p:nvPr>
        </p:nvSpPr>
        <p:spPr>
          <a:xfrm>
            <a:off x="1063254" y="850900"/>
            <a:ext cx="10867442" cy="468313"/>
          </a:xfrm>
        </p:spPr>
        <p:txBody>
          <a:bodyPr/>
          <a:lstStyle>
            <a:lvl1pPr marL="0" indent="0">
              <a:buNone/>
              <a:defRPr>
                <a:latin typeface="Barlow Light" panose="00000400000000000000" pitchFamily="2" charset="0"/>
              </a:defRPr>
            </a:lvl1pPr>
          </a:lstStyle>
          <a:p>
            <a:pPr lvl="0"/>
            <a:r>
              <a:rPr lang="fr-FR" dirty="0"/>
              <a:t>Sous-titre</a:t>
            </a:r>
          </a:p>
        </p:txBody>
      </p:sp>
      <p:cxnSp>
        <p:nvCxnSpPr>
          <p:cNvPr id="9" name="Connecteur droit 8">
            <a:extLst>
              <a:ext uri="{FF2B5EF4-FFF2-40B4-BE49-F238E27FC236}">
                <a16:creationId xmlns:a16="http://schemas.microsoft.com/office/drawing/2014/main" id="{E95BB695-EEB6-742B-30B3-6AA30895627A}"/>
              </a:ext>
            </a:extLst>
          </p:cNvPr>
          <p:cNvCxnSpPr>
            <a:cxnSpLocks/>
          </p:cNvCxnSpPr>
          <p:nvPr userDrawn="1"/>
        </p:nvCxnSpPr>
        <p:spPr>
          <a:xfrm>
            <a:off x="261303" y="1372378"/>
            <a:ext cx="11669395" cy="0"/>
          </a:xfrm>
          <a:prstGeom prst="line">
            <a:avLst/>
          </a:prstGeom>
          <a:ln w="57150">
            <a:solidFill>
              <a:schemeClr val="accent4"/>
            </a:solidFill>
          </a:ln>
        </p:spPr>
        <p:style>
          <a:lnRef idx="1">
            <a:schemeClr val="accent5"/>
          </a:lnRef>
          <a:fillRef idx="0">
            <a:schemeClr val="accent5"/>
          </a:fillRef>
          <a:effectRef idx="0">
            <a:schemeClr val="accent5"/>
          </a:effectRef>
          <a:fontRef idx="minor">
            <a:schemeClr val="tx1"/>
          </a:fontRef>
        </p:style>
      </p:cxnSp>
      <p:pic>
        <p:nvPicPr>
          <p:cNvPr id="11" name="Image 10">
            <a:extLst>
              <a:ext uri="{FF2B5EF4-FFF2-40B4-BE49-F238E27FC236}">
                <a16:creationId xmlns:a16="http://schemas.microsoft.com/office/drawing/2014/main" id="{16EC8E6D-952E-FD35-D14F-316354B50C73}"/>
              </a:ext>
            </a:extLst>
          </p:cNvPr>
          <p:cNvPicPr>
            <a:picLocks noChangeAspect="1"/>
          </p:cNvPicPr>
          <p:nvPr userDrawn="1"/>
        </p:nvPicPr>
        <p:blipFill>
          <a:blip r:embed="rId2">
            <a:duotone>
              <a:prstClr val="black"/>
              <a:schemeClr val="accent4">
                <a:tint val="45000"/>
                <a:satMod val="400000"/>
              </a:schemeClr>
            </a:duotone>
            <a:extLst>
              <a:ext uri="{28A0092B-C50C-407E-A947-70E740481C1C}">
                <a14:useLocalDpi xmlns:a14="http://schemas.microsoft.com/office/drawing/2010/main" val="0"/>
              </a:ext>
            </a:extLst>
          </a:blip>
          <a:stretch>
            <a:fillRect/>
          </a:stretch>
        </p:blipFill>
        <p:spPr>
          <a:xfrm>
            <a:off x="237055" y="318530"/>
            <a:ext cx="729721" cy="903600"/>
          </a:xfrm>
          <a:prstGeom prst="rect">
            <a:avLst/>
          </a:prstGeom>
        </p:spPr>
      </p:pic>
    </p:spTree>
    <p:extLst>
      <p:ext uri="{BB962C8B-B14F-4D97-AF65-F5344CB8AC3E}">
        <p14:creationId xmlns:p14="http://schemas.microsoft.com/office/powerpoint/2010/main" val="3274546232"/>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Comparaison">
    <p:spTree>
      <p:nvGrpSpPr>
        <p:cNvPr id="1" name=""/>
        <p:cNvGrpSpPr/>
        <p:nvPr/>
      </p:nvGrpSpPr>
      <p:grpSpPr>
        <a:xfrm>
          <a:off x="0" y="0"/>
          <a:ext cx="0" cy="0"/>
          <a:chOff x="0" y="0"/>
          <a:chExt cx="0" cy="0"/>
        </a:xfrm>
      </p:grpSpPr>
      <p:sp>
        <p:nvSpPr>
          <p:cNvPr id="3" name="Espace réservé du texte 2">
            <a:extLst>
              <a:ext uri="{FF2B5EF4-FFF2-40B4-BE49-F238E27FC236}">
                <a16:creationId xmlns:a16="http://schemas.microsoft.com/office/drawing/2014/main" id="{CA63E9AE-2E85-060A-2622-670846D50DD4}"/>
              </a:ext>
            </a:extLst>
          </p:cNvPr>
          <p:cNvSpPr>
            <a:spLocks noGrp="1"/>
          </p:cNvSpPr>
          <p:nvPr>
            <p:ph type="body" idx="1"/>
          </p:nvPr>
        </p:nvSpPr>
        <p:spPr>
          <a:xfrm>
            <a:off x="261304" y="1425987"/>
            <a:ext cx="5736272" cy="74409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dirty="0"/>
              <a:t>Cliquez pour modifier les styles du texte du masque</a:t>
            </a:r>
          </a:p>
        </p:txBody>
      </p:sp>
      <p:sp>
        <p:nvSpPr>
          <p:cNvPr id="4" name="Espace réservé du contenu 3">
            <a:extLst>
              <a:ext uri="{FF2B5EF4-FFF2-40B4-BE49-F238E27FC236}">
                <a16:creationId xmlns:a16="http://schemas.microsoft.com/office/drawing/2014/main" id="{F49004B4-18BC-77C0-920C-F1C26212EB4D}"/>
              </a:ext>
            </a:extLst>
          </p:cNvPr>
          <p:cNvSpPr>
            <a:spLocks noGrp="1"/>
          </p:cNvSpPr>
          <p:nvPr>
            <p:ph sz="half" idx="2"/>
          </p:nvPr>
        </p:nvSpPr>
        <p:spPr>
          <a:xfrm>
            <a:off x="261304" y="2223687"/>
            <a:ext cx="5736272" cy="3965976"/>
          </a:xfrm>
        </p:spPr>
        <p:txBody>
          <a:body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5" name="Espace réservé du texte 4">
            <a:extLst>
              <a:ext uri="{FF2B5EF4-FFF2-40B4-BE49-F238E27FC236}">
                <a16:creationId xmlns:a16="http://schemas.microsoft.com/office/drawing/2014/main" id="{4621FA98-C4CD-F07E-AE38-067CFFF16627}"/>
              </a:ext>
            </a:extLst>
          </p:cNvPr>
          <p:cNvSpPr>
            <a:spLocks noGrp="1"/>
          </p:cNvSpPr>
          <p:nvPr>
            <p:ph type="body" sz="quarter" idx="3"/>
          </p:nvPr>
        </p:nvSpPr>
        <p:spPr>
          <a:xfrm>
            <a:off x="6172200" y="1425987"/>
            <a:ext cx="5758496" cy="74409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dirty="0"/>
              <a:t>Cliquez pour modifier les styles du texte du masque</a:t>
            </a:r>
          </a:p>
        </p:txBody>
      </p:sp>
      <p:sp>
        <p:nvSpPr>
          <p:cNvPr id="6" name="Espace réservé du contenu 5">
            <a:extLst>
              <a:ext uri="{FF2B5EF4-FFF2-40B4-BE49-F238E27FC236}">
                <a16:creationId xmlns:a16="http://schemas.microsoft.com/office/drawing/2014/main" id="{819A5810-EC86-B1CF-0947-21471B5395D2}"/>
              </a:ext>
            </a:extLst>
          </p:cNvPr>
          <p:cNvSpPr>
            <a:spLocks noGrp="1"/>
          </p:cNvSpPr>
          <p:nvPr>
            <p:ph sz="quarter" idx="4"/>
          </p:nvPr>
        </p:nvSpPr>
        <p:spPr>
          <a:xfrm>
            <a:off x="6172199" y="2223687"/>
            <a:ext cx="5758495" cy="3965976"/>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A529D839-43CA-A05E-2039-547DD6675630}"/>
              </a:ext>
            </a:extLst>
          </p:cNvPr>
          <p:cNvSpPr>
            <a:spLocks noGrp="1"/>
          </p:cNvSpPr>
          <p:nvPr>
            <p:ph type="dt" sz="half" idx="10"/>
          </p:nvPr>
        </p:nvSpPr>
        <p:spPr/>
        <p:txBody>
          <a:bodyPr/>
          <a:lstStyle/>
          <a:p>
            <a:fld id="{7C95BFE5-FCAC-485A-8E27-AEBF934396AA}" type="datetime1">
              <a:rPr lang="fr-FR" smtClean="0"/>
              <a:t>09/01/2024</a:t>
            </a:fld>
            <a:endParaRPr lang="fr-FR"/>
          </a:p>
        </p:txBody>
      </p:sp>
      <p:sp>
        <p:nvSpPr>
          <p:cNvPr id="8" name="Espace réservé du pied de page 7">
            <a:extLst>
              <a:ext uri="{FF2B5EF4-FFF2-40B4-BE49-F238E27FC236}">
                <a16:creationId xmlns:a16="http://schemas.microsoft.com/office/drawing/2014/main" id="{081553BD-4A83-AC24-8877-2721F63A554A}"/>
              </a:ext>
            </a:extLst>
          </p:cNvPr>
          <p:cNvSpPr>
            <a:spLocks noGrp="1"/>
          </p:cNvSpPr>
          <p:nvPr>
            <p:ph type="ftr" sz="quarter" idx="11"/>
          </p:nvPr>
        </p:nvSpPr>
        <p:spPr/>
        <p:txBody>
          <a:bodyPr/>
          <a:lstStyle/>
          <a:p>
            <a:r>
              <a:rPr lang="fr-FR"/>
              <a:t>Pied de page (copyright, rappel du titre, etc.)</a:t>
            </a:r>
          </a:p>
        </p:txBody>
      </p:sp>
      <p:sp>
        <p:nvSpPr>
          <p:cNvPr id="9" name="Espace réservé du numéro de diapositive 8">
            <a:extLst>
              <a:ext uri="{FF2B5EF4-FFF2-40B4-BE49-F238E27FC236}">
                <a16:creationId xmlns:a16="http://schemas.microsoft.com/office/drawing/2014/main" id="{F0E6E38C-959C-E1D4-0F0C-E4507732F64B}"/>
              </a:ext>
            </a:extLst>
          </p:cNvPr>
          <p:cNvSpPr>
            <a:spLocks noGrp="1"/>
          </p:cNvSpPr>
          <p:nvPr>
            <p:ph type="sldNum" sz="quarter" idx="12"/>
          </p:nvPr>
        </p:nvSpPr>
        <p:spPr/>
        <p:txBody>
          <a:bodyPr/>
          <a:lstStyle/>
          <a:p>
            <a:fld id="{41DD7FD0-8CCF-4985-AE30-D6D48D0A42D3}" type="slidenum">
              <a:rPr lang="fr-FR" smtClean="0"/>
              <a:t>‹N°›</a:t>
            </a:fld>
            <a:endParaRPr lang="fr-FR"/>
          </a:p>
        </p:txBody>
      </p:sp>
      <p:cxnSp>
        <p:nvCxnSpPr>
          <p:cNvPr id="12" name="Connecteur droit 11">
            <a:extLst>
              <a:ext uri="{FF2B5EF4-FFF2-40B4-BE49-F238E27FC236}">
                <a16:creationId xmlns:a16="http://schemas.microsoft.com/office/drawing/2014/main" id="{147EE4A6-DA09-7BAA-7FF3-7DB5E7BA9137}"/>
              </a:ext>
            </a:extLst>
          </p:cNvPr>
          <p:cNvCxnSpPr>
            <a:cxnSpLocks/>
          </p:cNvCxnSpPr>
          <p:nvPr userDrawn="1"/>
        </p:nvCxnSpPr>
        <p:spPr>
          <a:xfrm>
            <a:off x="838200" y="1408344"/>
            <a:ext cx="10515600" cy="0"/>
          </a:xfrm>
          <a:prstGeom prst="line">
            <a:avLst/>
          </a:prstGeom>
        </p:spPr>
        <p:style>
          <a:lnRef idx="1">
            <a:schemeClr val="accent5"/>
          </a:lnRef>
          <a:fillRef idx="0">
            <a:schemeClr val="accent5"/>
          </a:fillRef>
          <a:effectRef idx="0">
            <a:schemeClr val="accent5"/>
          </a:effectRef>
          <a:fontRef idx="minor">
            <a:schemeClr val="tx1"/>
          </a:fontRef>
        </p:style>
      </p:cxnSp>
      <p:sp>
        <p:nvSpPr>
          <p:cNvPr id="16" name="Titre 15">
            <a:extLst>
              <a:ext uri="{FF2B5EF4-FFF2-40B4-BE49-F238E27FC236}">
                <a16:creationId xmlns:a16="http://schemas.microsoft.com/office/drawing/2014/main" id="{3E2E0BE2-F355-9418-AA38-CD45CA459886}"/>
              </a:ext>
            </a:extLst>
          </p:cNvPr>
          <p:cNvSpPr>
            <a:spLocks noGrp="1"/>
          </p:cNvSpPr>
          <p:nvPr>
            <p:ph type="title"/>
          </p:nvPr>
        </p:nvSpPr>
        <p:spPr>
          <a:xfrm>
            <a:off x="1063256" y="235723"/>
            <a:ext cx="10867441" cy="623702"/>
          </a:xfrm>
        </p:spPr>
        <p:txBody>
          <a:bodyPr/>
          <a:lstStyle/>
          <a:p>
            <a:r>
              <a:rPr lang="fr-FR"/>
              <a:t>Modifiez le style du titre</a:t>
            </a:r>
          </a:p>
        </p:txBody>
      </p:sp>
      <p:sp>
        <p:nvSpPr>
          <p:cNvPr id="17" name="Espace réservé du texte 9">
            <a:extLst>
              <a:ext uri="{FF2B5EF4-FFF2-40B4-BE49-F238E27FC236}">
                <a16:creationId xmlns:a16="http://schemas.microsoft.com/office/drawing/2014/main" id="{40987D09-4FAC-029B-3A06-926A6F28CF50}"/>
              </a:ext>
            </a:extLst>
          </p:cNvPr>
          <p:cNvSpPr>
            <a:spLocks noGrp="1"/>
          </p:cNvSpPr>
          <p:nvPr>
            <p:ph type="body" sz="quarter" idx="13" hasCustomPrompt="1"/>
          </p:nvPr>
        </p:nvSpPr>
        <p:spPr>
          <a:xfrm>
            <a:off x="1063254" y="850900"/>
            <a:ext cx="10867442" cy="468313"/>
          </a:xfrm>
        </p:spPr>
        <p:txBody>
          <a:bodyPr/>
          <a:lstStyle>
            <a:lvl1pPr marL="0" indent="0">
              <a:buNone/>
              <a:defRPr>
                <a:latin typeface="Barlow Light" panose="00000400000000000000" pitchFamily="2" charset="0"/>
              </a:defRPr>
            </a:lvl1pPr>
          </a:lstStyle>
          <a:p>
            <a:pPr lvl="0"/>
            <a:r>
              <a:rPr lang="fr-FR" dirty="0"/>
              <a:t>Sous-titre</a:t>
            </a:r>
          </a:p>
        </p:txBody>
      </p:sp>
      <p:cxnSp>
        <p:nvCxnSpPr>
          <p:cNvPr id="2" name="Connecteur droit 1">
            <a:extLst>
              <a:ext uri="{FF2B5EF4-FFF2-40B4-BE49-F238E27FC236}">
                <a16:creationId xmlns:a16="http://schemas.microsoft.com/office/drawing/2014/main" id="{20D38BBD-9CDA-E298-5E9B-8F992B86CB4C}"/>
              </a:ext>
            </a:extLst>
          </p:cNvPr>
          <p:cNvCxnSpPr>
            <a:cxnSpLocks/>
          </p:cNvCxnSpPr>
          <p:nvPr userDrawn="1"/>
        </p:nvCxnSpPr>
        <p:spPr>
          <a:xfrm>
            <a:off x="261303" y="1372378"/>
            <a:ext cx="11669395" cy="0"/>
          </a:xfrm>
          <a:prstGeom prst="line">
            <a:avLst/>
          </a:prstGeom>
          <a:ln w="57150">
            <a:solidFill>
              <a:schemeClr val="accent4"/>
            </a:solidFill>
          </a:ln>
        </p:spPr>
        <p:style>
          <a:lnRef idx="1">
            <a:schemeClr val="accent5"/>
          </a:lnRef>
          <a:fillRef idx="0">
            <a:schemeClr val="accent5"/>
          </a:fillRef>
          <a:effectRef idx="0">
            <a:schemeClr val="accent5"/>
          </a:effectRef>
          <a:fontRef idx="minor">
            <a:schemeClr val="tx1"/>
          </a:fontRef>
        </p:style>
      </p:cxnSp>
      <p:pic>
        <p:nvPicPr>
          <p:cNvPr id="13" name="Image 12">
            <a:extLst>
              <a:ext uri="{FF2B5EF4-FFF2-40B4-BE49-F238E27FC236}">
                <a16:creationId xmlns:a16="http://schemas.microsoft.com/office/drawing/2014/main" id="{A1852688-F93C-3C49-E9A4-18D05AEE7960}"/>
              </a:ext>
            </a:extLst>
          </p:cNvPr>
          <p:cNvPicPr>
            <a:picLocks noChangeAspect="1"/>
          </p:cNvPicPr>
          <p:nvPr userDrawn="1"/>
        </p:nvPicPr>
        <p:blipFill>
          <a:blip r:embed="rId2">
            <a:duotone>
              <a:prstClr val="black"/>
              <a:schemeClr val="accent4">
                <a:tint val="45000"/>
                <a:satMod val="400000"/>
              </a:schemeClr>
            </a:duotone>
            <a:extLst>
              <a:ext uri="{28A0092B-C50C-407E-A947-70E740481C1C}">
                <a14:useLocalDpi xmlns:a14="http://schemas.microsoft.com/office/drawing/2010/main" val="0"/>
              </a:ext>
            </a:extLst>
          </a:blip>
          <a:stretch>
            <a:fillRect/>
          </a:stretch>
        </p:blipFill>
        <p:spPr>
          <a:xfrm>
            <a:off x="237055" y="318530"/>
            <a:ext cx="729721" cy="903600"/>
          </a:xfrm>
          <a:prstGeom prst="rect">
            <a:avLst/>
          </a:prstGeom>
        </p:spPr>
      </p:pic>
    </p:spTree>
    <p:extLst>
      <p:ext uri="{BB962C8B-B14F-4D97-AF65-F5344CB8AC3E}">
        <p14:creationId xmlns:p14="http://schemas.microsoft.com/office/powerpoint/2010/main" val="200229280"/>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76C0FFB-0DDD-EBDF-B9C4-1131FAC895E3}"/>
              </a:ext>
            </a:extLst>
          </p:cNvPr>
          <p:cNvSpPr>
            <a:spLocks noGrp="1"/>
          </p:cNvSpPr>
          <p:nvPr>
            <p:ph type="title"/>
          </p:nvPr>
        </p:nvSpPr>
        <p:spPr>
          <a:xfrm>
            <a:off x="1063256" y="318530"/>
            <a:ext cx="3813544" cy="894746"/>
          </a:xfrm>
        </p:spPr>
        <p:txBody>
          <a:bodyPr anchor="b"/>
          <a:lstStyle>
            <a:lvl1pPr>
              <a:defRPr sz="3200"/>
            </a:lvl1pPr>
          </a:lstStyle>
          <a:p>
            <a:r>
              <a:rPr lang="fr-FR" dirty="0"/>
              <a:t>Modifiez le style du titre</a:t>
            </a:r>
          </a:p>
        </p:txBody>
      </p:sp>
      <p:sp>
        <p:nvSpPr>
          <p:cNvPr id="3" name="Espace réservé du contenu 2">
            <a:extLst>
              <a:ext uri="{FF2B5EF4-FFF2-40B4-BE49-F238E27FC236}">
                <a16:creationId xmlns:a16="http://schemas.microsoft.com/office/drawing/2014/main" id="{DB73A85E-56A5-810A-57B3-33F3F9BD1B28}"/>
              </a:ext>
            </a:extLst>
          </p:cNvPr>
          <p:cNvSpPr>
            <a:spLocks noGrp="1"/>
          </p:cNvSpPr>
          <p:nvPr>
            <p:ph idx="1"/>
          </p:nvPr>
        </p:nvSpPr>
        <p:spPr>
          <a:xfrm>
            <a:off x="5156200" y="318530"/>
            <a:ext cx="6774497" cy="5837719"/>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4" name="Espace réservé du texte 3">
            <a:extLst>
              <a:ext uri="{FF2B5EF4-FFF2-40B4-BE49-F238E27FC236}">
                <a16:creationId xmlns:a16="http://schemas.microsoft.com/office/drawing/2014/main" id="{54E768DC-E327-074B-E53B-A7602EB23BBD}"/>
              </a:ext>
            </a:extLst>
          </p:cNvPr>
          <p:cNvSpPr>
            <a:spLocks noGrp="1"/>
          </p:cNvSpPr>
          <p:nvPr>
            <p:ph type="body" sz="half" idx="2"/>
          </p:nvPr>
        </p:nvSpPr>
        <p:spPr>
          <a:xfrm>
            <a:off x="261302" y="1504555"/>
            <a:ext cx="4615498" cy="465169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dirty="0"/>
              <a:t>Cliquez pour modifier les styles du texte du masque</a:t>
            </a:r>
          </a:p>
        </p:txBody>
      </p:sp>
      <p:sp>
        <p:nvSpPr>
          <p:cNvPr id="5" name="Espace réservé de la date 4">
            <a:extLst>
              <a:ext uri="{FF2B5EF4-FFF2-40B4-BE49-F238E27FC236}">
                <a16:creationId xmlns:a16="http://schemas.microsoft.com/office/drawing/2014/main" id="{ABD2C517-4516-8DB0-89CA-BB978D351FBA}"/>
              </a:ext>
            </a:extLst>
          </p:cNvPr>
          <p:cNvSpPr>
            <a:spLocks noGrp="1"/>
          </p:cNvSpPr>
          <p:nvPr>
            <p:ph type="dt" sz="half" idx="10"/>
          </p:nvPr>
        </p:nvSpPr>
        <p:spPr/>
        <p:txBody>
          <a:bodyPr/>
          <a:lstStyle/>
          <a:p>
            <a:fld id="{6E2A3409-CF71-4D6F-8F18-DD3F156122B0}" type="datetime1">
              <a:rPr lang="fr-FR" smtClean="0"/>
              <a:t>09/01/2024</a:t>
            </a:fld>
            <a:endParaRPr lang="fr-FR"/>
          </a:p>
        </p:txBody>
      </p:sp>
      <p:sp>
        <p:nvSpPr>
          <p:cNvPr id="6" name="Espace réservé du pied de page 5">
            <a:extLst>
              <a:ext uri="{FF2B5EF4-FFF2-40B4-BE49-F238E27FC236}">
                <a16:creationId xmlns:a16="http://schemas.microsoft.com/office/drawing/2014/main" id="{5DB69917-F2F6-9E8D-D4B8-383D9F177D3A}"/>
              </a:ext>
            </a:extLst>
          </p:cNvPr>
          <p:cNvSpPr>
            <a:spLocks noGrp="1"/>
          </p:cNvSpPr>
          <p:nvPr>
            <p:ph type="ftr" sz="quarter" idx="11"/>
          </p:nvPr>
        </p:nvSpPr>
        <p:spPr/>
        <p:txBody>
          <a:bodyPr/>
          <a:lstStyle/>
          <a:p>
            <a:r>
              <a:rPr lang="fr-FR"/>
              <a:t>Pied de page (copyright, rappel du titre, etc.)</a:t>
            </a:r>
          </a:p>
        </p:txBody>
      </p:sp>
      <p:sp>
        <p:nvSpPr>
          <p:cNvPr id="7" name="Espace réservé du numéro de diapositive 6">
            <a:extLst>
              <a:ext uri="{FF2B5EF4-FFF2-40B4-BE49-F238E27FC236}">
                <a16:creationId xmlns:a16="http://schemas.microsoft.com/office/drawing/2014/main" id="{A4BA92F1-B53C-53E3-9C19-07D462D5886B}"/>
              </a:ext>
            </a:extLst>
          </p:cNvPr>
          <p:cNvSpPr>
            <a:spLocks noGrp="1"/>
          </p:cNvSpPr>
          <p:nvPr>
            <p:ph type="sldNum" sz="quarter" idx="12"/>
          </p:nvPr>
        </p:nvSpPr>
        <p:spPr/>
        <p:txBody>
          <a:bodyPr/>
          <a:lstStyle/>
          <a:p>
            <a:fld id="{41DD7FD0-8CCF-4985-AE30-D6D48D0A42D3}" type="slidenum">
              <a:rPr lang="fr-FR" smtClean="0"/>
              <a:t>‹N°›</a:t>
            </a:fld>
            <a:endParaRPr lang="fr-FR"/>
          </a:p>
        </p:txBody>
      </p:sp>
      <p:cxnSp>
        <p:nvCxnSpPr>
          <p:cNvPr id="9" name="Connecteur droit 8">
            <a:extLst>
              <a:ext uri="{FF2B5EF4-FFF2-40B4-BE49-F238E27FC236}">
                <a16:creationId xmlns:a16="http://schemas.microsoft.com/office/drawing/2014/main" id="{44C3890C-4016-D57A-E91D-A40889B3108C}"/>
              </a:ext>
            </a:extLst>
          </p:cNvPr>
          <p:cNvCxnSpPr>
            <a:cxnSpLocks/>
          </p:cNvCxnSpPr>
          <p:nvPr userDrawn="1"/>
        </p:nvCxnSpPr>
        <p:spPr>
          <a:xfrm>
            <a:off x="261302" y="1358915"/>
            <a:ext cx="4615498" cy="0"/>
          </a:xfrm>
          <a:prstGeom prst="line">
            <a:avLst/>
          </a:prstGeom>
          <a:ln w="57150">
            <a:solidFill>
              <a:schemeClr val="accent4"/>
            </a:solidFill>
          </a:ln>
        </p:spPr>
        <p:style>
          <a:lnRef idx="1">
            <a:schemeClr val="accent5"/>
          </a:lnRef>
          <a:fillRef idx="0">
            <a:schemeClr val="accent5"/>
          </a:fillRef>
          <a:effectRef idx="0">
            <a:schemeClr val="accent5"/>
          </a:effectRef>
          <a:fontRef idx="minor">
            <a:schemeClr val="tx1"/>
          </a:fontRef>
        </p:style>
      </p:cxnSp>
      <p:pic>
        <p:nvPicPr>
          <p:cNvPr id="10" name="Image 9">
            <a:extLst>
              <a:ext uri="{FF2B5EF4-FFF2-40B4-BE49-F238E27FC236}">
                <a16:creationId xmlns:a16="http://schemas.microsoft.com/office/drawing/2014/main" id="{9880E9E7-8361-29BD-F2BB-8EB3576B4879}"/>
              </a:ext>
            </a:extLst>
          </p:cNvPr>
          <p:cNvPicPr>
            <a:picLocks noChangeAspect="1"/>
          </p:cNvPicPr>
          <p:nvPr userDrawn="1"/>
        </p:nvPicPr>
        <p:blipFill>
          <a:blip r:embed="rId2">
            <a:duotone>
              <a:prstClr val="black"/>
              <a:schemeClr val="accent4">
                <a:tint val="45000"/>
                <a:satMod val="400000"/>
              </a:schemeClr>
            </a:duotone>
            <a:extLst>
              <a:ext uri="{28A0092B-C50C-407E-A947-70E740481C1C}">
                <a14:useLocalDpi xmlns:a14="http://schemas.microsoft.com/office/drawing/2010/main" val="0"/>
              </a:ext>
            </a:extLst>
          </a:blip>
          <a:stretch>
            <a:fillRect/>
          </a:stretch>
        </p:blipFill>
        <p:spPr>
          <a:xfrm>
            <a:off x="237055" y="318530"/>
            <a:ext cx="729721" cy="903600"/>
          </a:xfrm>
          <a:prstGeom prst="rect">
            <a:avLst/>
          </a:prstGeom>
        </p:spPr>
      </p:pic>
    </p:spTree>
    <p:extLst>
      <p:ext uri="{BB962C8B-B14F-4D97-AF65-F5344CB8AC3E}">
        <p14:creationId xmlns:p14="http://schemas.microsoft.com/office/powerpoint/2010/main" val="1587009529"/>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Creds">
    <p:spTree>
      <p:nvGrpSpPr>
        <p:cNvPr id="1" name=""/>
        <p:cNvGrpSpPr/>
        <p:nvPr/>
      </p:nvGrpSpPr>
      <p:grpSpPr>
        <a:xfrm>
          <a:off x="0" y="0"/>
          <a:ext cx="0" cy="0"/>
          <a:chOff x="0" y="0"/>
          <a:chExt cx="0" cy="0"/>
        </a:xfrm>
      </p:grpSpPr>
      <p:sp>
        <p:nvSpPr>
          <p:cNvPr id="3" name="Espace réservé de la date 2">
            <a:extLst>
              <a:ext uri="{FF2B5EF4-FFF2-40B4-BE49-F238E27FC236}">
                <a16:creationId xmlns:a16="http://schemas.microsoft.com/office/drawing/2014/main" id="{0CF8611A-EB0B-FEE6-8172-5A79C4C39137}"/>
              </a:ext>
            </a:extLst>
          </p:cNvPr>
          <p:cNvSpPr>
            <a:spLocks noGrp="1"/>
          </p:cNvSpPr>
          <p:nvPr>
            <p:ph type="dt" sz="half" idx="10"/>
          </p:nvPr>
        </p:nvSpPr>
        <p:spPr>
          <a:xfrm>
            <a:off x="237055" y="6356350"/>
            <a:ext cx="2743200" cy="365125"/>
          </a:xfrm>
        </p:spPr>
        <p:txBody>
          <a:bodyPr/>
          <a:lstStyle/>
          <a:p>
            <a:fld id="{8F3230D4-045D-4F5F-B7DD-867668423751}" type="datetime1">
              <a:rPr lang="fr-FR" smtClean="0"/>
              <a:t>09/01/2024</a:t>
            </a:fld>
            <a:endParaRPr lang="fr-FR"/>
          </a:p>
        </p:txBody>
      </p:sp>
      <p:sp>
        <p:nvSpPr>
          <p:cNvPr id="4" name="Espace réservé du pied de page 3">
            <a:extLst>
              <a:ext uri="{FF2B5EF4-FFF2-40B4-BE49-F238E27FC236}">
                <a16:creationId xmlns:a16="http://schemas.microsoft.com/office/drawing/2014/main" id="{ABF8FD81-54F0-950A-6EE9-9FCD7661AF7D}"/>
              </a:ext>
            </a:extLst>
          </p:cNvPr>
          <p:cNvSpPr>
            <a:spLocks noGrp="1"/>
          </p:cNvSpPr>
          <p:nvPr>
            <p:ph type="ftr" sz="quarter" idx="11"/>
          </p:nvPr>
        </p:nvSpPr>
        <p:spPr/>
        <p:txBody>
          <a:bodyPr/>
          <a:lstStyle/>
          <a:p>
            <a:r>
              <a:rPr lang="fr-FR"/>
              <a:t>Pied de page (copyright, rappel du titre, etc.)</a:t>
            </a:r>
          </a:p>
        </p:txBody>
      </p:sp>
      <p:sp>
        <p:nvSpPr>
          <p:cNvPr id="5" name="Espace réservé du numéro de diapositive 4">
            <a:extLst>
              <a:ext uri="{FF2B5EF4-FFF2-40B4-BE49-F238E27FC236}">
                <a16:creationId xmlns:a16="http://schemas.microsoft.com/office/drawing/2014/main" id="{F51BF664-0B27-AD16-6F9F-87F6D486BA87}"/>
              </a:ext>
            </a:extLst>
          </p:cNvPr>
          <p:cNvSpPr>
            <a:spLocks noGrp="1"/>
          </p:cNvSpPr>
          <p:nvPr>
            <p:ph type="sldNum" sz="quarter" idx="12"/>
          </p:nvPr>
        </p:nvSpPr>
        <p:spPr>
          <a:xfrm>
            <a:off x="9187498" y="6356350"/>
            <a:ext cx="2743200" cy="365125"/>
          </a:xfrm>
        </p:spPr>
        <p:txBody>
          <a:bodyPr/>
          <a:lstStyle/>
          <a:p>
            <a:fld id="{41DD7FD0-8CCF-4985-AE30-D6D48D0A42D3}" type="slidenum">
              <a:rPr lang="fr-FR" smtClean="0"/>
              <a:pPr/>
              <a:t>‹N°›</a:t>
            </a:fld>
            <a:endParaRPr lang="fr-FR"/>
          </a:p>
        </p:txBody>
      </p:sp>
      <p:sp>
        <p:nvSpPr>
          <p:cNvPr id="6" name="Titre 1">
            <a:extLst>
              <a:ext uri="{FF2B5EF4-FFF2-40B4-BE49-F238E27FC236}">
                <a16:creationId xmlns:a16="http://schemas.microsoft.com/office/drawing/2014/main" id="{A17A96FD-7266-E854-B78E-D25EC36A42EC}"/>
              </a:ext>
            </a:extLst>
          </p:cNvPr>
          <p:cNvSpPr>
            <a:spLocks noGrp="1"/>
          </p:cNvSpPr>
          <p:nvPr>
            <p:ph type="title"/>
          </p:nvPr>
        </p:nvSpPr>
        <p:spPr>
          <a:xfrm>
            <a:off x="1063256" y="226902"/>
            <a:ext cx="10867442" cy="623702"/>
          </a:xfrm>
        </p:spPr>
        <p:txBody>
          <a:bodyPr/>
          <a:lstStyle/>
          <a:p>
            <a:r>
              <a:rPr lang="fr-FR" dirty="0"/>
              <a:t>Modifiez le style du titre</a:t>
            </a:r>
          </a:p>
        </p:txBody>
      </p:sp>
      <p:sp>
        <p:nvSpPr>
          <p:cNvPr id="16" name="Espace réservé du texte 15">
            <a:extLst>
              <a:ext uri="{FF2B5EF4-FFF2-40B4-BE49-F238E27FC236}">
                <a16:creationId xmlns:a16="http://schemas.microsoft.com/office/drawing/2014/main" id="{5883AF4A-A2CD-5300-5637-5820E009799E}"/>
              </a:ext>
            </a:extLst>
          </p:cNvPr>
          <p:cNvSpPr>
            <a:spLocks noGrp="1"/>
          </p:cNvSpPr>
          <p:nvPr>
            <p:ph type="body" sz="quarter" idx="15"/>
          </p:nvPr>
        </p:nvSpPr>
        <p:spPr>
          <a:xfrm>
            <a:off x="788988" y="1731963"/>
            <a:ext cx="6335712" cy="958850"/>
          </a:xfrm>
        </p:spPr>
        <p:txBody>
          <a:bodyPr>
            <a:noAutofit/>
          </a:bodyPr>
          <a:lstStyle>
            <a:lvl1pPr>
              <a:spcBef>
                <a:spcPts val="200"/>
              </a:spcBef>
              <a:defRPr sz="1200"/>
            </a:lvl1pPr>
            <a:lvl2pPr>
              <a:spcBef>
                <a:spcPts val="200"/>
              </a:spcBef>
              <a:defRPr sz="1100"/>
            </a:lvl2pPr>
            <a:lvl3pPr>
              <a:spcBef>
                <a:spcPts val="200"/>
              </a:spcBef>
              <a:defRPr sz="1050"/>
            </a:lvl3pPr>
            <a:lvl4pPr>
              <a:defRPr sz="1000"/>
            </a:lvl4pPr>
            <a:lvl5pPr>
              <a:defRPr sz="1000"/>
            </a:lvl5pPr>
          </a:lstStyle>
          <a:p>
            <a:pPr lvl="0"/>
            <a:r>
              <a:rPr lang="fr-FR" dirty="0"/>
              <a:t>Cliquez pour modifier les styles du texte du masque</a:t>
            </a:r>
          </a:p>
          <a:p>
            <a:pPr lvl="1"/>
            <a:r>
              <a:rPr lang="fr-FR" dirty="0"/>
              <a:t>Deuxième niveau</a:t>
            </a:r>
          </a:p>
          <a:p>
            <a:pPr lvl="2"/>
            <a:r>
              <a:rPr lang="fr-FR" dirty="0"/>
              <a:t>Troisième niveau</a:t>
            </a:r>
          </a:p>
        </p:txBody>
      </p:sp>
      <p:sp>
        <p:nvSpPr>
          <p:cNvPr id="19" name="Espace réservé du texte 15">
            <a:extLst>
              <a:ext uri="{FF2B5EF4-FFF2-40B4-BE49-F238E27FC236}">
                <a16:creationId xmlns:a16="http://schemas.microsoft.com/office/drawing/2014/main" id="{8942EFBE-030A-8170-EE92-4D5972201CCC}"/>
              </a:ext>
            </a:extLst>
          </p:cNvPr>
          <p:cNvSpPr>
            <a:spLocks noGrp="1"/>
          </p:cNvSpPr>
          <p:nvPr>
            <p:ph type="body" sz="quarter" idx="17"/>
          </p:nvPr>
        </p:nvSpPr>
        <p:spPr>
          <a:xfrm>
            <a:off x="788988" y="3194129"/>
            <a:ext cx="6335712" cy="1560975"/>
          </a:xfrm>
        </p:spPr>
        <p:txBody>
          <a:bodyPr>
            <a:noAutofit/>
          </a:bodyPr>
          <a:lstStyle>
            <a:lvl1pPr marL="228600" indent="-228600" algn="l" defTabSz="914400" rtl="0" eaLnBrk="1" latinLnBrk="0" hangingPunct="1">
              <a:lnSpc>
                <a:spcPct val="90000"/>
              </a:lnSpc>
              <a:spcBef>
                <a:spcPts val="200"/>
              </a:spcBef>
              <a:buFont typeface="Arial" panose="020B0604020202020204" pitchFamily="34" charset="0"/>
              <a:buChar char="•"/>
              <a:defRPr lang="fr-FR" sz="1200" kern="1200" dirty="0" smtClean="0">
                <a:solidFill>
                  <a:schemeClr val="tx1"/>
                </a:solidFill>
                <a:latin typeface="Barlow" panose="00000500000000000000" pitchFamily="2" charset="0"/>
                <a:ea typeface="+mn-ea"/>
                <a:cs typeface="+mn-cs"/>
              </a:defRPr>
            </a:lvl1pPr>
            <a:lvl2pPr marL="685800" indent="-228600" algn="l" defTabSz="914400" rtl="0" eaLnBrk="1" latinLnBrk="0" hangingPunct="1">
              <a:lnSpc>
                <a:spcPct val="90000"/>
              </a:lnSpc>
              <a:spcBef>
                <a:spcPts val="200"/>
              </a:spcBef>
              <a:buFont typeface="Arial" panose="020B0604020202020204" pitchFamily="34" charset="0"/>
              <a:buChar char="•"/>
              <a:defRPr lang="fr-FR" sz="1200" kern="1200" dirty="0" smtClean="0">
                <a:solidFill>
                  <a:schemeClr val="tx1"/>
                </a:solidFill>
                <a:latin typeface="Barlow" panose="00000500000000000000" pitchFamily="2" charset="0"/>
                <a:ea typeface="+mn-ea"/>
                <a:cs typeface="+mn-cs"/>
              </a:defRPr>
            </a:lvl2pPr>
            <a:lvl3pPr marL="1143000" indent="-228600" algn="l" defTabSz="914400" rtl="0" eaLnBrk="1" latinLnBrk="0" hangingPunct="1">
              <a:lnSpc>
                <a:spcPct val="90000"/>
              </a:lnSpc>
              <a:spcBef>
                <a:spcPts val="200"/>
              </a:spcBef>
              <a:buFont typeface="Arial" panose="020B0604020202020204" pitchFamily="34" charset="0"/>
              <a:buChar char="•"/>
              <a:defRPr lang="fr-FR" sz="1200" kern="1200" dirty="0" smtClean="0">
                <a:solidFill>
                  <a:schemeClr val="tx1"/>
                </a:solidFill>
                <a:latin typeface="Barlow" panose="00000500000000000000" pitchFamily="2" charset="0"/>
                <a:ea typeface="+mn-ea"/>
                <a:cs typeface="+mn-cs"/>
              </a:defRPr>
            </a:lvl3pPr>
            <a:lvl4pPr>
              <a:defRPr sz="1000"/>
            </a:lvl4pPr>
            <a:lvl5pPr>
              <a:defRPr sz="1000"/>
            </a:lvl5pPr>
          </a:lstStyle>
          <a:p>
            <a:pPr lvl="0"/>
            <a:r>
              <a:rPr lang="fr-FR" dirty="0"/>
              <a:t>Cliquez pour modifier les styles du texte du masque</a:t>
            </a:r>
          </a:p>
          <a:p>
            <a:pPr lvl="1"/>
            <a:r>
              <a:rPr lang="fr-FR" dirty="0"/>
              <a:t>Deuxième niveau</a:t>
            </a:r>
          </a:p>
          <a:p>
            <a:pPr lvl="2"/>
            <a:r>
              <a:rPr lang="fr-FR" dirty="0"/>
              <a:t>Troisième niveau</a:t>
            </a:r>
          </a:p>
        </p:txBody>
      </p:sp>
      <p:sp>
        <p:nvSpPr>
          <p:cNvPr id="22" name="Espace réservé du texte 15">
            <a:extLst>
              <a:ext uri="{FF2B5EF4-FFF2-40B4-BE49-F238E27FC236}">
                <a16:creationId xmlns:a16="http://schemas.microsoft.com/office/drawing/2014/main" id="{AE27D1C1-4A94-0140-CFA0-FD3D54967015}"/>
              </a:ext>
            </a:extLst>
          </p:cNvPr>
          <p:cNvSpPr>
            <a:spLocks noGrp="1"/>
          </p:cNvSpPr>
          <p:nvPr>
            <p:ph type="body" sz="quarter" idx="19"/>
          </p:nvPr>
        </p:nvSpPr>
        <p:spPr>
          <a:xfrm>
            <a:off x="788988" y="5230712"/>
            <a:ext cx="6335712" cy="951808"/>
          </a:xfrm>
        </p:spPr>
        <p:txBody>
          <a:bodyPr>
            <a:noAutofit/>
          </a:bodyPr>
          <a:lstStyle>
            <a:lvl1pPr marL="228600" indent="-228600" algn="l" defTabSz="914400" rtl="0" eaLnBrk="1" latinLnBrk="0" hangingPunct="1">
              <a:lnSpc>
                <a:spcPct val="90000"/>
              </a:lnSpc>
              <a:spcBef>
                <a:spcPts val="200"/>
              </a:spcBef>
              <a:buFont typeface="Arial" panose="020B0604020202020204" pitchFamily="34" charset="0"/>
              <a:buChar char="•"/>
              <a:defRPr lang="fr-FR" sz="1200" kern="1200" dirty="0" smtClean="0">
                <a:solidFill>
                  <a:schemeClr val="tx1"/>
                </a:solidFill>
                <a:latin typeface="Barlow" panose="00000500000000000000" pitchFamily="2" charset="0"/>
                <a:ea typeface="+mn-ea"/>
                <a:cs typeface="+mn-cs"/>
              </a:defRPr>
            </a:lvl1pPr>
            <a:lvl2pPr marL="685800" indent="-228600" algn="l" defTabSz="914400" rtl="0" eaLnBrk="1" latinLnBrk="0" hangingPunct="1">
              <a:lnSpc>
                <a:spcPct val="90000"/>
              </a:lnSpc>
              <a:spcBef>
                <a:spcPts val="200"/>
              </a:spcBef>
              <a:buFont typeface="Arial" panose="020B0604020202020204" pitchFamily="34" charset="0"/>
              <a:buChar char="•"/>
              <a:defRPr lang="fr-FR" sz="1200" kern="1200" dirty="0" smtClean="0">
                <a:solidFill>
                  <a:schemeClr val="tx1"/>
                </a:solidFill>
                <a:latin typeface="Barlow" panose="00000500000000000000" pitchFamily="2" charset="0"/>
                <a:ea typeface="+mn-ea"/>
                <a:cs typeface="+mn-cs"/>
              </a:defRPr>
            </a:lvl2pPr>
            <a:lvl3pPr marL="1143000" indent="-228600" algn="l" defTabSz="914400" rtl="0" eaLnBrk="1" latinLnBrk="0" hangingPunct="1">
              <a:lnSpc>
                <a:spcPct val="90000"/>
              </a:lnSpc>
              <a:spcBef>
                <a:spcPts val="200"/>
              </a:spcBef>
              <a:buFont typeface="Arial" panose="020B0604020202020204" pitchFamily="34" charset="0"/>
              <a:buChar char="•"/>
              <a:defRPr lang="fr-FR" sz="1200" kern="1200" dirty="0" smtClean="0">
                <a:solidFill>
                  <a:schemeClr val="tx1"/>
                </a:solidFill>
                <a:latin typeface="Barlow" panose="00000500000000000000" pitchFamily="2" charset="0"/>
                <a:ea typeface="+mn-ea"/>
                <a:cs typeface="+mn-cs"/>
              </a:defRPr>
            </a:lvl3pPr>
            <a:lvl4pPr>
              <a:defRPr sz="1000"/>
            </a:lvl4pPr>
            <a:lvl5pPr>
              <a:defRPr sz="1000"/>
            </a:lvl5pPr>
          </a:lstStyle>
          <a:p>
            <a:pPr lvl="0"/>
            <a:r>
              <a:rPr lang="fr-FR" dirty="0"/>
              <a:t>Cliquez pour modifier les styles du texte du masque</a:t>
            </a:r>
          </a:p>
          <a:p>
            <a:pPr lvl="1"/>
            <a:r>
              <a:rPr lang="fr-FR" dirty="0"/>
              <a:t>Deuxième niveau</a:t>
            </a:r>
          </a:p>
          <a:p>
            <a:pPr lvl="2"/>
            <a:r>
              <a:rPr lang="fr-FR" dirty="0"/>
              <a:t>Troisième niveau</a:t>
            </a:r>
          </a:p>
        </p:txBody>
      </p:sp>
      <p:cxnSp>
        <p:nvCxnSpPr>
          <p:cNvPr id="23" name="Connecteur droit 22">
            <a:extLst>
              <a:ext uri="{FF2B5EF4-FFF2-40B4-BE49-F238E27FC236}">
                <a16:creationId xmlns:a16="http://schemas.microsoft.com/office/drawing/2014/main" id="{DE07A1DE-390A-6465-CE4B-0384E332917F}"/>
              </a:ext>
            </a:extLst>
          </p:cNvPr>
          <p:cNvCxnSpPr>
            <a:cxnSpLocks/>
          </p:cNvCxnSpPr>
          <p:nvPr userDrawn="1"/>
        </p:nvCxnSpPr>
        <p:spPr>
          <a:xfrm>
            <a:off x="788988" y="1376020"/>
            <a:ext cx="0" cy="685695"/>
          </a:xfrm>
          <a:prstGeom prst="line">
            <a:avLst/>
          </a:prstGeom>
          <a:ln w="57150">
            <a:solidFill>
              <a:schemeClr val="accent4"/>
            </a:solidFill>
          </a:ln>
        </p:spPr>
        <p:style>
          <a:lnRef idx="1">
            <a:schemeClr val="accent5"/>
          </a:lnRef>
          <a:fillRef idx="0">
            <a:schemeClr val="accent5"/>
          </a:fillRef>
          <a:effectRef idx="0">
            <a:schemeClr val="accent5"/>
          </a:effectRef>
          <a:fontRef idx="minor">
            <a:schemeClr val="tx1"/>
          </a:fontRef>
        </p:style>
      </p:cxnSp>
      <p:cxnSp>
        <p:nvCxnSpPr>
          <p:cNvPr id="27" name="Connecteur droit 26">
            <a:extLst>
              <a:ext uri="{FF2B5EF4-FFF2-40B4-BE49-F238E27FC236}">
                <a16:creationId xmlns:a16="http://schemas.microsoft.com/office/drawing/2014/main" id="{7DDF9651-1EA0-A2EE-98E7-66492F211CF2}"/>
              </a:ext>
            </a:extLst>
          </p:cNvPr>
          <p:cNvCxnSpPr>
            <a:cxnSpLocks/>
          </p:cNvCxnSpPr>
          <p:nvPr userDrawn="1"/>
        </p:nvCxnSpPr>
        <p:spPr>
          <a:xfrm>
            <a:off x="788988" y="2839177"/>
            <a:ext cx="0" cy="685695"/>
          </a:xfrm>
          <a:prstGeom prst="line">
            <a:avLst/>
          </a:prstGeom>
          <a:ln w="57150">
            <a:solidFill>
              <a:schemeClr val="accent4"/>
            </a:solidFill>
          </a:ln>
        </p:spPr>
        <p:style>
          <a:lnRef idx="1">
            <a:schemeClr val="accent5"/>
          </a:lnRef>
          <a:fillRef idx="0">
            <a:schemeClr val="accent5"/>
          </a:fillRef>
          <a:effectRef idx="0">
            <a:schemeClr val="accent5"/>
          </a:effectRef>
          <a:fontRef idx="minor">
            <a:schemeClr val="tx1"/>
          </a:fontRef>
        </p:style>
      </p:cxnSp>
      <p:cxnSp>
        <p:nvCxnSpPr>
          <p:cNvPr id="28" name="Connecteur droit 27">
            <a:extLst>
              <a:ext uri="{FF2B5EF4-FFF2-40B4-BE49-F238E27FC236}">
                <a16:creationId xmlns:a16="http://schemas.microsoft.com/office/drawing/2014/main" id="{10B39CE6-F414-E073-5F3D-3547B874F7A2}"/>
              </a:ext>
            </a:extLst>
          </p:cNvPr>
          <p:cNvCxnSpPr>
            <a:cxnSpLocks/>
          </p:cNvCxnSpPr>
          <p:nvPr userDrawn="1"/>
        </p:nvCxnSpPr>
        <p:spPr>
          <a:xfrm>
            <a:off x="788988" y="4887863"/>
            <a:ext cx="0" cy="685695"/>
          </a:xfrm>
          <a:prstGeom prst="line">
            <a:avLst/>
          </a:prstGeom>
          <a:ln w="57150">
            <a:solidFill>
              <a:schemeClr val="accent4"/>
            </a:solidFill>
          </a:ln>
        </p:spPr>
        <p:style>
          <a:lnRef idx="1">
            <a:schemeClr val="accent5"/>
          </a:lnRef>
          <a:fillRef idx="0">
            <a:schemeClr val="accent5"/>
          </a:fillRef>
          <a:effectRef idx="0">
            <a:schemeClr val="accent5"/>
          </a:effectRef>
          <a:fontRef idx="minor">
            <a:schemeClr val="tx1"/>
          </a:fontRef>
        </p:style>
      </p:cxnSp>
      <p:sp>
        <p:nvSpPr>
          <p:cNvPr id="29" name="Rectangle : coins arrondis 28">
            <a:extLst>
              <a:ext uri="{FF2B5EF4-FFF2-40B4-BE49-F238E27FC236}">
                <a16:creationId xmlns:a16="http://schemas.microsoft.com/office/drawing/2014/main" id="{18937BF8-4DBE-22F9-D5DC-109E07B389F9}"/>
              </a:ext>
            </a:extLst>
          </p:cNvPr>
          <p:cNvSpPr/>
          <p:nvPr userDrawn="1"/>
        </p:nvSpPr>
        <p:spPr>
          <a:xfrm>
            <a:off x="7418716" y="1376020"/>
            <a:ext cx="4511981" cy="4806500"/>
          </a:xfrm>
          <a:prstGeom prst="roundRect">
            <a:avLst>
              <a:gd name="adj" fmla="val 2710"/>
            </a:avLst>
          </a:prstGeom>
          <a:solidFill>
            <a:schemeClr val="accent4">
              <a:lumMod val="20000"/>
              <a:lumOff val="80000"/>
            </a:schemeClr>
          </a:solidFill>
          <a:effectLst>
            <a:outerShdw blurRad="50800" dist="38100" dir="2700000" algn="tl" rotWithShape="0">
              <a:prstClr val="black">
                <a:alpha val="40000"/>
              </a:prstClr>
            </a:outerShdw>
          </a:effectLst>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fr-FR"/>
          </a:p>
        </p:txBody>
      </p:sp>
      <p:pic>
        <p:nvPicPr>
          <p:cNvPr id="8" name="Image 7">
            <a:extLst>
              <a:ext uri="{FF2B5EF4-FFF2-40B4-BE49-F238E27FC236}">
                <a16:creationId xmlns:a16="http://schemas.microsoft.com/office/drawing/2014/main" id="{38DB1914-3774-7E83-4069-15015EBF67E3}"/>
              </a:ext>
            </a:extLst>
          </p:cNvPr>
          <p:cNvPicPr>
            <a:picLocks noChangeAspect="1"/>
          </p:cNvPicPr>
          <p:nvPr userDrawn="1"/>
        </p:nvPicPr>
        <p:blipFill>
          <a:blip r:embed="rId2">
            <a:duotone>
              <a:prstClr val="black"/>
              <a:schemeClr val="accent4">
                <a:tint val="45000"/>
                <a:satMod val="400000"/>
              </a:schemeClr>
            </a:duotone>
            <a:extLst>
              <a:ext uri="{28A0092B-C50C-407E-A947-70E740481C1C}">
                <a14:useLocalDpi xmlns:a14="http://schemas.microsoft.com/office/drawing/2010/main" val="0"/>
              </a:ext>
            </a:extLst>
          </a:blip>
          <a:stretch>
            <a:fillRect/>
          </a:stretch>
        </p:blipFill>
        <p:spPr>
          <a:xfrm>
            <a:off x="237055" y="318530"/>
            <a:ext cx="729721" cy="903600"/>
          </a:xfrm>
          <a:prstGeom prst="rect">
            <a:avLst/>
          </a:prstGeom>
        </p:spPr>
      </p:pic>
      <p:sp>
        <p:nvSpPr>
          <p:cNvPr id="2" name="Shape 2550">
            <a:extLst>
              <a:ext uri="{FF2B5EF4-FFF2-40B4-BE49-F238E27FC236}">
                <a16:creationId xmlns:a16="http://schemas.microsoft.com/office/drawing/2014/main" id="{A4D0E4F1-58AB-8B26-5EED-6BE168A09661}"/>
              </a:ext>
            </a:extLst>
          </p:cNvPr>
          <p:cNvSpPr/>
          <p:nvPr userDrawn="1"/>
        </p:nvSpPr>
        <p:spPr>
          <a:xfrm>
            <a:off x="301297" y="1382572"/>
            <a:ext cx="312533" cy="349391"/>
          </a:xfrm>
          <a:custGeom>
            <a:avLst/>
            <a:gdLst/>
            <a:ahLst/>
            <a:cxnLst>
              <a:cxn ang="0">
                <a:pos x="wd2" y="hd2"/>
              </a:cxn>
              <a:cxn ang="5400000">
                <a:pos x="wd2" y="hd2"/>
              </a:cxn>
              <a:cxn ang="10800000">
                <a:pos x="wd2" y="hd2"/>
              </a:cxn>
              <a:cxn ang="16200000">
                <a:pos x="wd2" y="hd2"/>
              </a:cxn>
            </a:cxnLst>
            <a:rect l="0" t="0" r="r" b="b"/>
            <a:pathLst>
              <a:path w="21600" h="21600" extrusionOk="0">
                <a:moveTo>
                  <a:pt x="21109" y="7364"/>
                </a:moveTo>
                <a:cubicBezTo>
                  <a:pt x="20838" y="7364"/>
                  <a:pt x="20618" y="7584"/>
                  <a:pt x="20618" y="7855"/>
                </a:cubicBezTo>
                <a:lnTo>
                  <a:pt x="20618" y="18655"/>
                </a:lnTo>
                <a:cubicBezTo>
                  <a:pt x="20618" y="19739"/>
                  <a:pt x="19739" y="20618"/>
                  <a:pt x="18655" y="20618"/>
                </a:cubicBezTo>
                <a:lnTo>
                  <a:pt x="2945" y="20618"/>
                </a:lnTo>
                <a:cubicBezTo>
                  <a:pt x="1861" y="20618"/>
                  <a:pt x="982" y="19739"/>
                  <a:pt x="982" y="18655"/>
                </a:cubicBezTo>
                <a:lnTo>
                  <a:pt x="982" y="2945"/>
                </a:lnTo>
                <a:cubicBezTo>
                  <a:pt x="982" y="1861"/>
                  <a:pt x="1861" y="982"/>
                  <a:pt x="2945" y="982"/>
                </a:cubicBezTo>
                <a:lnTo>
                  <a:pt x="13745" y="982"/>
                </a:lnTo>
                <a:cubicBezTo>
                  <a:pt x="14017" y="982"/>
                  <a:pt x="14236" y="762"/>
                  <a:pt x="14236" y="491"/>
                </a:cubicBezTo>
                <a:cubicBezTo>
                  <a:pt x="14236" y="220"/>
                  <a:pt x="14017" y="0"/>
                  <a:pt x="13745" y="0"/>
                </a:cubicBezTo>
                <a:lnTo>
                  <a:pt x="2945" y="0"/>
                </a:lnTo>
                <a:cubicBezTo>
                  <a:pt x="1318" y="0"/>
                  <a:pt x="0" y="1319"/>
                  <a:pt x="0" y="2945"/>
                </a:cubicBezTo>
                <a:lnTo>
                  <a:pt x="0" y="18655"/>
                </a:lnTo>
                <a:cubicBezTo>
                  <a:pt x="0" y="20282"/>
                  <a:pt x="1318" y="21600"/>
                  <a:pt x="2945" y="21600"/>
                </a:cubicBezTo>
                <a:lnTo>
                  <a:pt x="18655" y="21600"/>
                </a:lnTo>
                <a:cubicBezTo>
                  <a:pt x="20282" y="21600"/>
                  <a:pt x="21600" y="20282"/>
                  <a:pt x="21600" y="18655"/>
                </a:cubicBezTo>
                <a:lnTo>
                  <a:pt x="21600" y="7855"/>
                </a:lnTo>
                <a:cubicBezTo>
                  <a:pt x="21600" y="7584"/>
                  <a:pt x="21380" y="7364"/>
                  <a:pt x="21109" y="7364"/>
                </a:cubicBezTo>
                <a:moveTo>
                  <a:pt x="7006" y="12764"/>
                </a:moveTo>
                <a:lnTo>
                  <a:pt x="8836" y="12764"/>
                </a:lnTo>
                <a:lnTo>
                  <a:pt x="8836" y="14594"/>
                </a:lnTo>
                <a:lnTo>
                  <a:pt x="6627" y="14973"/>
                </a:lnTo>
                <a:cubicBezTo>
                  <a:pt x="6627" y="14973"/>
                  <a:pt x="7006" y="12764"/>
                  <a:pt x="7006" y="12764"/>
                </a:cubicBezTo>
                <a:close/>
                <a:moveTo>
                  <a:pt x="16775" y="2742"/>
                </a:moveTo>
                <a:lnTo>
                  <a:pt x="18858" y="4825"/>
                </a:lnTo>
                <a:lnTo>
                  <a:pt x="9818" y="13865"/>
                </a:lnTo>
                <a:lnTo>
                  <a:pt x="9818" y="11782"/>
                </a:lnTo>
                <a:lnTo>
                  <a:pt x="7736" y="11782"/>
                </a:lnTo>
                <a:cubicBezTo>
                  <a:pt x="7736" y="11782"/>
                  <a:pt x="16775" y="2742"/>
                  <a:pt x="16775" y="2742"/>
                </a:cubicBezTo>
                <a:close/>
                <a:moveTo>
                  <a:pt x="18104" y="1414"/>
                </a:moveTo>
                <a:cubicBezTo>
                  <a:pt x="18371" y="1147"/>
                  <a:pt x="18739" y="982"/>
                  <a:pt x="19145" y="982"/>
                </a:cubicBezTo>
                <a:cubicBezTo>
                  <a:pt x="19959" y="982"/>
                  <a:pt x="20618" y="1642"/>
                  <a:pt x="20618" y="2455"/>
                </a:cubicBezTo>
                <a:cubicBezTo>
                  <a:pt x="20618" y="2861"/>
                  <a:pt x="20453" y="3230"/>
                  <a:pt x="20187" y="3496"/>
                </a:cubicBezTo>
                <a:lnTo>
                  <a:pt x="19552" y="4131"/>
                </a:lnTo>
                <a:lnTo>
                  <a:pt x="17469" y="2048"/>
                </a:lnTo>
                <a:cubicBezTo>
                  <a:pt x="17469" y="2048"/>
                  <a:pt x="18104" y="1414"/>
                  <a:pt x="18104" y="1414"/>
                </a:cubicBezTo>
                <a:close/>
                <a:moveTo>
                  <a:pt x="5400" y="16200"/>
                </a:moveTo>
                <a:lnTo>
                  <a:pt x="9590" y="15481"/>
                </a:lnTo>
                <a:lnTo>
                  <a:pt x="20881" y="4190"/>
                </a:lnTo>
                <a:cubicBezTo>
                  <a:pt x="21325" y="3746"/>
                  <a:pt x="21600" y="3133"/>
                  <a:pt x="21600" y="2455"/>
                </a:cubicBezTo>
                <a:cubicBezTo>
                  <a:pt x="21600" y="1099"/>
                  <a:pt x="20501" y="0"/>
                  <a:pt x="19145" y="0"/>
                </a:cubicBezTo>
                <a:cubicBezTo>
                  <a:pt x="18468" y="0"/>
                  <a:pt x="17854" y="275"/>
                  <a:pt x="17410" y="719"/>
                </a:cubicBezTo>
                <a:lnTo>
                  <a:pt x="6119" y="12010"/>
                </a:lnTo>
                <a:cubicBezTo>
                  <a:pt x="6119" y="12010"/>
                  <a:pt x="5400" y="16200"/>
                  <a:pt x="5400" y="16200"/>
                </a:cubicBezTo>
                <a:close/>
              </a:path>
            </a:pathLst>
          </a:custGeom>
          <a:solidFill>
            <a:schemeClr val="accent4"/>
          </a:solidFill>
          <a:ln w="12700">
            <a:solidFill>
              <a:schemeClr val="accent4"/>
            </a:solidFill>
            <a:miter lim="400000"/>
          </a:ln>
        </p:spPr>
        <p:txBody>
          <a:bodyPr lIns="14284" tIns="14284" rIns="14284" bIns="14284" anchor="ctr"/>
          <a:lstStyle/>
          <a:p>
            <a:pPr defTabSz="171399" eaLnBrk="1" hangingPunct="1">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125">
              <a:solidFill>
                <a:srgbClr val="FFFFFF"/>
              </a:solidFill>
              <a:effectLst>
                <a:outerShdw blurRad="38100" dist="12700" dir="5400000" rotWithShape="0">
                  <a:srgbClr val="000000">
                    <a:alpha val="50000"/>
                  </a:srgbClr>
                </a:outerShdw>
              </a:effectLst>
              <a:latin typeface="Gill Sans"/>
              <a:ea typeface="Calibri" charset="0"/>
              <a:cs typeface="Calibri" charset="0"/>
              <a:sym typeface="Gill Sans"/>
            </a:endParaRPr>
          </a:p>
        </p:txBody>
      </p:sp>
      <p:sp>
        <p:nvSpPr>
          <p:cNvPr id="7" name="Freeform 97">
            <a:extLst>
              <a:ext uri="{FF2B5EF4-FFF2-40B4-BE49-F238E27FC236}">
                <a16:creationId xmlns:a16="http://schemas.microsoft.com/office/drawing/2014/main" id="{F8C716A8-818C-FCAA-4969-30FA2D890178}"/>
              </a:ext>
            </a:extLst>
          </p:cNvPr>
          <p:cNvSpPr>
            <a:spLocks noChangeArrowheads="1"/>
          </p:cNvSpPr>
          <p:nvPr userDrawn="1"/>
        </p:nvSpPr>
        <p:spPr bwMode="auto">
          <a:xfrm>
            <a:off x="289382" y="2839177"/>
            <a:ext cx="312533" cy="341999"/>
          </a:xfrm>
          <a:custGeom>
            <a:avLst/>
            <a:gdLst>
              <a:gd name="T0" fmla="*/ 383 w 472"/>
              <a:gd name="T1" fmla="*/ 309 h 501"/>
              <a:gd name="T2" fmla="*/ 383 w 472"/>
              <a:gd name="T3" fmla="*/ 309 h 501"/>
              <a:gd name="T4" fmla="*/ 295 w 472"/>
              <a:gd name="T5" fmla="*/ 353 h 501"/>
              <a:gd name="T6" fmla="*/ 192 w 472"/>
              <a:gd name="T7" fmla="*/ 294 h 501"/>
              <a:gd name="T8" fmla="*/ 206 w 472"/>
              <a:gd name="T9" fmla="*/ 250 h 501"/>
              <a:gd name="T10" fmla="*/ 192 w 472"/>
              <a:gd name="T11" fmla="*/ 221 h 501"/>
              <a:gd name="T12" fmla="*/ 310 w 472"/>
              <a:gd name="T13" fmla="*/ 162 h 501"/>
              <a:gd name="T14" fmla="*/ 383 w 472"/>
              <a:gd name="T15" fmla="*/ 191 h 501"/>
              <a:gd name="T16" fmla="*/ 471 w 472"/>
              <a:gd name="T17" fmla="*/ 88 h 501"/>
              <a:gd name="T18" fmla="*/ 383 w 472"/>
              <a:gd name="T19" fmla="*/ 0 h 501"/>
              <a:gd name="T20" fmla="*/ 280 w 472"/>
              <a:gd name="T21" fmla="*/ 88 h 501"/>
              <a:gd name="T22" fmla="*/ 280 w 472"/>
              <a:gd name="T23" fmla="*/ 117 h 501"/>
              <a:gd name="T24" fmla="*/ 177 w 472"/>
              <a:gd name="T25" fmla="*/ 176 h 501"/>
              <a:gd name="T26" fmla="*/ 103 w 472"/>
              <a:gd name="T27" fmla="*/ 147 h 501"/>
              <a:gd name="T28" fmla="*/ 0 w 472"/>
              <a:gd name="T29" fmla="*/ 250 h 501"/>
              <a:gd name="T30" fmla="*/ 103 w 472"/>
              <a:gd name="T31" fmla="*/ 353 h 501"/>
              <a:gd name="T32" fmla="*/ 162 w 472"/>
              <a:gd name="T33" fmla="*/ 323 h 501"/>
              <a:gd name="T34" fmla="*/ 162 w 472"/>
              <a:gd name="T35" fmla="*/ 323 h 501"/>
              <a:gd name="T36" fmla="*/ 280 w 472"/>
              <a:gd name="T37" fmla="*/ 397 h 501"/>
              <a:gd name="T38" fmla="*/ 280 w 472"/>
              <a:gd name="T39" fmla="*/ 412 h 501"/>
              <a:gd name="T40" fmla="*/ 383 w 472"/>
              <a:gd name="T41" fmla="*/ 500 h 501"/>
              <a:gd name="T42" fmla="*/ 471 w 472"/>
              <a:gd name="T43" fmla="*/ 412 h 501"/>
              <a:gd name="T44" fmla="*/ 383 w 472"/>
              <a:gd name="T45" fmla="*/ 309 h 501"/>
              <a:gd name="T46" fmla="*/ 383 w 472"/>
              <a:gd name="T47" fmla="*/ 29 h 501"/>
              <a:gd name="T48" fmla="*/ 383 w 472"/>
              <a:gd name="T49" fmla="*/ 29 h 501"/>
              <a:gd name="T50" fmla="*/ 442 w 472"/>
              <a:gd name="T51" fmla="*/ 88 h 501"/>
              <a:gd name="T52" fmla="*/ 383 w 472"/>
              <a:gd name="T53" fmla="*/ 147 h 501"/>
              <a:gd name="T54" fmla="*/ 324 w 472"/>
              <a:gd name="T55" fmla="*/ 88 h 501"/>
              <a:gd name="T56" fmla="*/ 383 w 472"/>
              <a:gd name="T57" fmla="*/ 29 h 501"/>
              <a:gd name="T58" fmla="*/ 103 w 472"/>
              <a:gd name="T59" fmla="*/ 309 h 501"/>
              <a:gd name="T60" fmla="*/ 103 w 472"/>
              <a:gd name="T61" fmla="*/ 309 h 501"/>
              <a:gd name="T62" fmla="*/ 44 w 472"/>
              <a:gd name="T63" fmla="*/ 250 h 501"/>
              <a:gd name="T64" fmla="*/ 103 w 472"/>
              <a:gd name="T65" fmla="*/ 191 h 501"/>
              <a:gd name="T66" fmla="*/ 162 w 472"/>
              <a:gd name="T67" fmla="*/ 250 h 501"/>
              <a:gd name="T68" fmla="*/ 103 w 472"/>
              <a:gd name="T69" fmla="*/ 309 h 501"/>
              <a:gd name="T70" fmla="*/ 383 w 472"/>
              <a:gd name="T71" fmla="*/ 471 h 501"/>
              <a:gd name="T72" fmla="*/ 383 w 472"/>
              <a:gd name="T73" fmla="*/ 471 h 501"/>
              <a:gd name="T74" fmla="*/ 324 w 472"/>
              <a:gd name="T75" fmla="*/ 412 h 501"/>
              <a:gd name="T76" fmla="*/ 383 w 472"/>
              <a:gd name="T77" fmla="*/ 353 h 501"/>
              <a:gd name="T78" fmla="*/ 442 w 472"/>
              <a:gd name="T79" fmla="*/ 412 h 501"/>
              <a:gd name="T80" fmla="*/ 383 w 472"/>
              <a:gd name="T81" fmla="*/ 471 h 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72" h="501">
                <a:moveTo>
                  <a:pt x="383" y="309"/>
                </a:moveTo>
                <a:lnTo>
                  <a:pt x="383" y="309"/>
                </a:lnTo>
                <a:cubicBezTo>
                  <a:pt x="339" y="309"/>
                  <a:pt x="310" y="323"/>
                  <a:pt x="295" y="353"/>
                </a:cubicBezTo>
                <a:cubicBezTo>
                  <a:pt x="192" y="294"/>
                  <a:pt x="192" y="294"/>
                  <a:pt x="192" y="294"/>
                </a:cubicBezTo>
                <a:cubicBezTo>
                  <a:pt x="192" y="280"/>
                  <a:pt x="206" y="264"/>
                  <a:pt x="206" y="250"/>
                </a:cubicBezTo>
                <a:cubicBezTo>
                  <a:pt x="206" y="235"/>
                  <a:pt x="206" y="235"/>
                  <a:pt x="192" y="221"/>
                </a:cubicBezTo>
                <a:cubicBezTo>
                  <a:pt x="310" y="162"/>
                  <a:pt x="310" y="162"/>
                  <a:pt x="310" y="162"/>
                </a:cubicBezTo>
                <a:cubicBezTo>
                  <a:pt x="324" y="176"/>
                  <a:pt x="353" y="191"/>
                  <a:pt x="383" y="191"/>
                </a:cubicBezTo>
                <a:cubicBezTo>
                  <a:pt x="427" y="191"/>
                  <a:pt x="471" y="147"/>
                  <a:pt x="471" y="88"/>
                </a:cubicBezTo>
                <a:cubicBezTo>
                  <a:pt x="471" y="44"/>
                  <a:pt x="427" y="0"/>
                  <a:pt x="383" y="0"/>
                </a:cubicBezTo>
                <a:cubicBezTo>
                  <a:pt x="324" y="0"/>
                  <a:pt x="280" y="44"/>
                  <a:pt x="280" y="88"/>
                </a:cubicBezTo>
                <a:cubicBezTo>
                  <a:pt x="280" y="103"/>
                  <a:pt x="280" y="117"/>
                  <a:pt x="280" y="117"/>
                </a:cubicBezTo>
                <a:cubicBezTo>
                  <a:pt x="177" y="176"/>
                  <a:pt x="177" y="176"/>
                  <a:pt x="177" y="176"/>
                </a:cubicBezTo>
                <a:cubicBezTo>
                  <a:pt x="162" y="162"/>
                  <a:pt x="133" y="147"/>
                  <a:pt x="103" y="147"/>
                </a:cubicBezTo>
                <a:cubicBezTo>
                  <a:pt x="44" y="147"/>
                  <a:pt x="0" y="191"/>
                  <a:pt x="0" y="250"/>
                </a:cubicBezTo>
                <a:cubicBezTo>
                  <a:pt x="0" y="309"/>
                  <a:pt x="44" y="353"/>
                  <a:pt x="103" y="353"/>
                </a:cubicBezTo>
                <a:cubicBezTo>
                  <a:pt x="133" y="353"/>
                  <a:pt x="148" y="338"/>
                  <a:pt x="162" y="323"/>
                </a:cubicBezTo>
                <a:lnTo>
                  <a:pt x="162" y="323"/>
                </a:lnTo>
                <a:cubicBezTo>
                  <a:pt x="280" y="397"/>
                  <a:pt x="280" y="397"/>
                  <a:pt x="280" y="397"/>
                </a:cubicBezTo>
                <a:cubicBezTo>
                  <a:pt x="280" y="397"/>
                  <a:pt x="280" y="397"/>
                  <a:pt x="280" y="412"/>
                </a:cubicBezTo>
                <a:cubicBezTo>
                  <a:pt x="280" y="456"/>
                  <a:pt x="324" y="500"/>
                  <a:pt x="383" y="500"/>
                </a:cubicBezTo>
                <a:cubicBezTo>
                  <a:pt x="427" y="500"/>
                  <a:pt x="471" y="456"/>
                  <a:pt x="471" y="412"/>
                </a:cubicBezTo>
                <a:cubicBezTo>
                  <a:pt x="471" y="353"/>
                  <a:pt x="427" y="309"/>
                  <a:pt x="383" y="309"/>
                </a:cubicBezTo>
                <a:close/>
                <a:moveTo>
                  <a:pt x="383" y="29"/>
                </a:moveTo>
                <a:lnTo>
                  <a:pt x="383" y="29"/>
                </a:lnTo>
                <a:cubicBezTo>
                  <a:pt x="412" y="29"/>
                  <a:pt x="442" y="59"/>
                  <a:pt x="442" y="88"/>
                </a:cubicBezTo>
                <a:cubicBezTo>
                  <a:pt x="442" y="132"/>
                  <a:pt x="412" y="147"/>
                  <a:pt x="383" y="147"/>
                </a:cubicBezTo>
                <a:cubicBezTo>
                  <a:pt x="339" y="147"/>
                  <a:pt x="324" y="132"/>
                  <a:pt x="324" y="88"/>
                </a:cubicBezTo>
                <a:cubicBezTo>
                  <a:pt x="324" y="59"/>
                  <a:pt x="339" y="29"/>
                  <a:pt x="383" y="29"/>
                </a:cubicBezTo>
                <a:close/>
                <a:moveTo>
                  <a:pt x="103" y="309"/>
                </a:moveTo>
                <a:lnTo>
                  <a:pt x="103" y="309"/>
                </a:lnTo>
                <a:cubicBezTo>
                  <a:pt x="74" y="309"/>
                  <a:pt x="44" y="280"/>
                  <a:pt x="44" y="250"/>
                </a:cubicBezTo>
                <a:cubicBezTo>
                  <a:pt x="44" y="221"/>
                  <a:pt x="74" y="191"/>
                  <a:pt x="103" y="191"/>
                </a:cubicBezTo>
                <a:cubicBezTo>
                  <a:pt x="133" y="191"/>
                  <a:pt x="162" y="221"/>
                  <a:pt x="162" y="250"/>
                </a:cubicBezTo>
                <a:cubicBezTo>
                  <a:pt x="162" y="280"/>
                  <a:pt x="133" y="309"/>
                  <a:pt x="103" y="309"/>
                </a:cubicBezTo>
                <a:close/>
                <a:moveTo>
                  <a:pt x="383" y="471"/>
                </a:moveTo>
                <a:lnTo>
                  <a:pt x="383" y="471"/>
                </a:lnTo>
                <a:cubicBezTo>
                  <a:pt x="339" y="471"/>
                  <a:pt x="324" y="441"/>
                  <a:pt x="324" y="412"/>
                </a:cubicBezTo>
                <a:cubicBezTo>
                  <a:pt x="324" y="368"/>
                  <a:pt x="339" y="353"/>
                  <a:pt x="383" y="353"/>
                </a:cubicBezTo>
                <a:cubicBezTo>
                  <a:pt x="412" y="353"/>
                  <a:pt x="442" y="368"/>
                  <a:pt x="442" y="412"/>
                </a:cubicBezTo>
                <a:cubicBezTo>
                  <a:pt x="442" y="441"/>
                  <a:pt x="412" y="471"/>
                  <a:pt x="383" y="471"/>
                </a:cubicBezTo>
                <a:close/>
              </a:path>
            </a:pathLst>
          </a:custGeom>
          <a:solidFill>
            <a:schemeClr val="accent4"/>
          </a:solidFill>
          <a:ln>
            <a:solidFill>
              <a:schemeClr val="accent4"/>
            </a:solidFill>
          </a:ln>
          <a:effectLst/>
          <a:extLst>
            <a:ext uri="{91240B29-F687-4f45-9708-019B960494DF}"/>
            <a:ext uri="{AF507438-7753-43e0-B8FC-AC1667EBCBE1}"/>
          </a:extLst>
        </p:spPr>
        <p:txBody>
          <a:bodyPr wrap="none" anchor="ctr"/>
          <a:lstStyle/>
          <a:p>
            <a:pPr eaLnBrk="1" fontAlgn="auto" hangingPunct="1">
              <a:spcBef>
                <a:spcPts val="0"/>
              </a:spcBef>
              <a:spcAft>
                <a:spcPts val="0"/>
              </a:spcAft>
              <a:defRPr/>
            </a:pPr>
            <a:endParaRPr lang="en-US">
              <a:latin typeface="+mn-lt"/>
              <a:ea typeface="+mn-ea"/>
            </a:endParaRPr>
          </a:p>
        </p:txBody>
      </p:sp>
      <p:sp>
        <p:nvSpPr>
          <p:cNvPr id="9" name="Freeform 166">
            <a:extLst>
              <a:ext uri="{FF2B5EF4-FFF2-40B4-BE49-F238E27FC236}">
                <a16:creationId xmlns:a16="http://schemas.microsoft.com/office/drawing/2014/main" id="{DF852C60-49A3-C8FA-E178-967D63F52F62}"/>
              </a:ext>
            </a:extLst>
          </p:cNvPr>
          <p:cNvSpPr>
            <a:spLocks noChangeArrowheads="1"/>
          </p:cNvSpPr>
          <p:nvPr userDrawn="1"/>
        </p:nvSpPr>
        <p:spPr bwMode="auto">
          <a:xfrm>
            <a:off x="301297" y="4894430"/>
            <a:ext cx="312533" cy="340544"/>
          </a:xfrm>
          <a:custGeom>
            <a:avLst/>
            <a:gdLst>
              <a:gd name="T0" fmla="*/ 371 w 390"/>
              <a:gd name="T1" fmla="*/ 0 h 445"/>
              <a:gd name="T2" fmla="*/ 371 w 390"/>
              <a:gd name="T3" fmla="*/ 0 h 445"/>
              <a:gd name="T4" fmla="*/ 310 w 390"/>
              <a:gd name="T5" fmla="*/ 0 h 445"/>
              <a:gd name="T6" fmla="*/ 292 w 390"/>
              <a:gd name="T7" fmla="*/ 28 h 445"/>
              <a:gd name="T8" fmla="*/ 292 w 390"/>
              <a:gd name="T9" fmla="*/ 444 h 445"/>
              <a:gd name="T10" fmla="*/ 389 w 390"/>
              <a:gd name="T11" fmla="*/ 444 h 445"/>
              <a:gd name="T12" fmla="*/ 389 w 390"/>
              <a:gd name="T13" fmla="*/ 28 h 445"/>
              <a:gd name="T14" fmla="*/ 371 w 390"/>
              <a:gd name="T15" fmla="*/ 0 h 445"/>
              <a:gd name="T16" fmla="*/ 221 w 390"/>
              <a:gd name="T17" fmla="*/ 151 h 445"/>
              <a:gd name="T18" fmla="*/ 221 w 390"/>
              <a:gd name="T19" fmla="*/ 151 h 445"/>
              <a:gd name="T20" fmla="*/ 168 w 390"/>
              <a:gd name="T21" fmla="*/ 151 h 445"/>
              <a:gd name="T22" fmla="*/ 141 w 390"/>
              <a:gd name="T23" fmla="*/ 178 h 445"/>
              <a:gd name="T24" fmla="*/ 141 w 390"/>
              <a:gd name="T25" fmla="*/ 444 h 445"/>
              <a:gd name="T26" fmla="*/ 248 w 390"/>
              <a:gd name="T27" fmla="*/ 444 h 445"/>
              <a:gd name="T28" fmla="*/ 248 w 390"/>
              <a:gd name="T29" fmla="*/ 178 h 445"/>
              <a:gd name="T30" fmla="*/ 221 w 390"/>
              <a:gd name="T31" fmla="*/ 151 h 445"/>
              <a:gd name="T32" fmla="*/ 70 w 390"/>
              <a:gd name="T33" fmla="*/ 302 h 445"/>
              <a:gd name="T34" fmla="*/ 70 w 390"/>
              <a:gd name="T35" fmla="*/ 302 h 445"/>
              <a:gd name="T36" fmla="*/ 17 w 390"/>
              <a:gd name="T37" fmla="*/ 302 h 445"/>
              <a:gd name="T38" fmla="*/ 0 w 390"/>
              <a:gd name="T39" fmla="*/ 319 h 445"/>
              <a:gd name="T40" fmla="*/ 0 w 390"/>
              <a:gd name="T41" fmla="*/ 444 h 445"/>
              <a:gd name="T42" fmla="*/ 97 w 390"/>
              <a:gd name="T43" fmla="*/ 444 h 445"/>
              <a:gd name="T44" fmla="*/ 97 w 390"/>
              <a:gd name="T45" fmla="*/ 319 h 445"/>
              <a:gd name="T46" fmla="*/ 70 w 390"/>
              <a:gd name="T47" fmla="*/ 302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90" h="445">
                <a:moveTo>
                  <a:pt x="371" y="0"/>
                </a:moveTo>
                <a:lnTo>
                  <a:pt x="371" y="0"/>
                </a:lnTo>
                <a:cubicBezTo>
                  <a:pt x="310" y="0"/>
                  <a:pt x="310" y="0"/>
                  <a:pt x="310" y="0"/>
                </a:cubicBezTo>
                <a:cubicBezTo>
                  <a:pt x="301" y="0"/>
                  <a:pt x="292" y="10"/>
                  <a:pt x="292" y="28"/>
                </a:cubicBezTo>
                <a:cubicBezTo>
                  <a:pt x="292" y="444"/>
                  <a:pt x="292" y="444"/>
                  <a:pt x="292" y="444"/>
                </a:cubicBezTo>
                <a:cubicBezTo>
                  <a:pt x="389" y="444"/>
                  <a:pt x="389" y="444"/>
                  <a:pt x="389" y="444"/>
                </a:cubicBezTo>
                <a:cubicBezTo>
                  <a:pt x="389" y="28"/>
                  <a:pt x="389" y="28"/>
                  <a:pt x="389" y="28"/>
                </a:cubicBezTo>
                <a:cubicBezTo>
                  <a:pt x="389" y="10"/>
                  <a:pt x="380" y="0"/>
                  <a:pt x="371" y="0"/>
                </a:cubicBezTo>
                <a:close/>
                <a:moveTo>
                  <a:pt x="221" y="151"/>
                </a:moveTo>
                <a:lnTo>
                  <a:pt x="221" y="151"/>
                </a:lnTo>
                <a:cubicBezTo>
                  <a:pt x="168" y="151"/>
                  <a:pt x="168" y="151"/>
                  <a:pt x="168" y="151"/>
                </a:cubicBezTo>
                <a:cubicBezTo>
                  <a:pt x="150" y="151"/>
                  <a:pt x="141" y="160"/>
                  <a:pt x="141" y="178"/>
                </a:cubicBezTo>
                <a:cubicBezTo>
                  <a:pt x="141" y="444"/>
                  <a:pt x="141" y="444"/>
                  <a:pt x="141" y="444"/>
                </a:cubicBezTo>
                <a:cubicBezTo>
                  <a:pt x="248" y="444"/>
                  <a:pt x="248" y="444"/>
                  <a:pt x="248" y="444"/>
                </a:cubicBezTo>
                <a:cubicBezTo>
                  <a:pt x="248" y="178"/>
                  <a:pt x="248" y="178"/>
                  <a:pt x="248" y="178"/>
                </a:cubicBezTo>
                <a:cubicBezTo>
                  <a:pt x="248" y="160"/>
                  <a:pt x="230" y="151"/>
                  <a:pt x="221" y="151"/>
                </a:cubicBezTo>
                <a:close/>
                <a:moveTo>
                  <a:pt x="70" y="302"/>
                </a:moveTo>
                <a:lnTo>
                  <a:pt x="70" y="302"/>
                </a:lnTo>
                <a:cubicBezTo>
                  <a:pt x="17" y="302"/>
                  <a:pt x="17" y="302"/>
                  <a:pt x="17" y="302"/>
                </a:cubicBezTo>
                <a:cubicBezTo>
                  <a:pt x="0" y="302"/>
                  <a:pt x="0" y="310"/>
                  <a:pt x="0" y="319"/>
                </a:cubicBezTo>
                <a:cubicBezTo>
                  <a:pt x="0" y="444"/>
                  <a:pt x="0" y="444"/>
                  <a:pt x="0" y="444"/>
                </a:cubicBezTo>
                <a:cubicBezTo>
                  <a:pt x="97" y="444"/>
                  <a:pt x="97" y="444"/>
                  <a:pt x="97" y="444"/>
                </a:cubicBezTo>
                <a:cubicBezTo>
                  <a:pt x="97" y="319"/>
                  <a:pt x="97" y="319"/>
                  <a:pt x="97" y="319"/>
                </a:cubicBezTo>
                <a:cubicBezTo>
                  <a:pt x="97" y="310"/>
                  <a:pt x="88" y="302"/>
                  <a:pt x="70" y="302"/>
                </a:cubicBezTo>
                <a:close/>
              </a:path>
            </a:pathLst>
          </a:custGeom>
          <a:solidFill>
            <a:schemeClr val="accent4"/>
          </a:solidFill>
          <a:ln>
            <a:solidFill>
              <a:schemeClr val="accent4"/>
            </a:solidFill>
          </a:ln>
          <a:effectLst/>
          <a:extLst>
            <a:ext uri="{91240B29-F687-4f45-9708-019B960494DF}"/>
            <a:ext uri="{AF507438-7753-43e0-B8FC-AC1667EBCBE1}"/>
          </a:extLst>
        </p:spPr>
        <p:txBody>
          <a:bodyPr wrap="none" lIns="34290" tIns="17145" rIns="34290" bIns="17145" anchor="ctr"/>
          <a:lstStyle/>
          <a:p>
            <a:pPr eaLnBrk="1" fontAlgn="auto" hangingPunct="1">
              <a:spcBef>
                <a:spcPts val="0"/>
              </a:spcBef>
              <a:spcAft>
                <a:spcPts val="0"/>
              </a:spcAft>
              <a:defRPr/>
            </a:pPr>
            <a:endParaRPr lang="en-US" dirty="0">
              <a:latin typeface="+mn-lt"/>
              <a:ea typeface="+mn-ea"/>
            </a:endParaRPr>
          </a:p>
        </p:txBody>
      </p:sp>
      <p:sp>
        <p:nvSpPr>
          <p:cNvPr id="10" name="ZoneTexte 9">
            <a:extLst>
              <a:ext uri="{FF2B5EF4-FFF2-40B4-BE49-F238E27FC236}">
                <a16:creationId xmlns:a16="http://schemas.microsoft.com/office/drawing/2014/main" id="{27FB333B-C4E7-91BC-6632-4CE03EF954AB}"/>
              </a:ext>
            </a:extLst>
          </p:cNvPr>
          <p:cNvSpPr txBox="1"/>
          <p:nvPr userDrawn="1"/>
        </p:nvSpPr>
        <p:spPr>
          <a:xfrm>
            <a:off x="788988" y="1373264"/>
            <a:ext cx="1075936" cy="313932"/>
          </a:xfrm>
          <a:prstGeom prst="rect">
            <a:avLst/>
          </a:prstGeom>
        </p:spPr>
        <p:txBody>
          <a:bodyPr vert="horz" lIns="91440" tIns="45720" rIns="91440" bIns="45720" rtlCol="0">
            <a:noAutofit/>
          </a:bodyPr>
          <a:lstStyle>
            <a:lvl1pPr lvl="0" indent="0">
              <a:lnSpc>
                <a:spcPct val="90000"/>
              </a:lnSpc>
              <a:spcBef>
                <a:spcPts val="1000"/>
              </a:spcBef>
              <a:buFont typeface="Arial" panose="020B0604020202020204" pitchFamily="34" charset="0"/>
              <a:buNone/>
              <a:defRPr sz="1600">
                <a:solidFill>
                  <a:schemeClr val="accent5"/>
                </a:solidFill>
                <a:latin typeface="Barlow Black" panose="00000A00000000000000" pitchFamily="2" charset="0"/>
              </a:defRPr>
            </a:lvl1pPr>
            <a:lvl2pPr marL="685800" indent="-228600">
              <a:lnSpc>
                <a:spcPct val="90000"/>
              </a:lnSpc>
              <a:spcBef>
                <a:spcPts val="500"/>
              </a:spcBef>
              <a:buFont typeface="Arial" panose="020B0604020202020204" pitchFamily="34" charset="0"/>
              <a:buChar char="•"/>
              <a:defRPr sz="2000">
                <a:solidFill>
                  <a:schemeClr val="accent5">
                    <a:lumMod val="20000"/>
                    <a:lumOff val="80000"/>
                  </a:schemeClr>
                </a:solidFill>
                <a:latin typeface="Barlow" panose="00000500000000000000" pitchFamily="2" charset="0"/>
              </a:defRPr>
            </a:lvl2pPr>
            <a:lvl3pPr marL="1143000" indent="-228600">
              <a:lnSpc>
                <a:spcPct val="90000"/>
              </a:lnSpc>
              <a:spcBef>
                <a:spcPts val="500"/>
              </a:spcBef>
              <a:buFont typeface="Arial" panose="020B0604020202020204" pitchFamily="34" charset="0"/>
              <a:buChar char="•"/>
              <a:defRPr>
                <a:solidFill>
                  <a:schemeClr val="accent5">
                    <a:lumMod val="20000"/>
                    <a:lumOff val="80000"/>
                  </a:schemeClr>
                </a:solidFill>
                <a:latin typeface="Barlow" panose="00000500000000000000" pitchFamily="2" charset="0"/>
              </a:defRPr>
            </a:lvl3pPr>
            <a:lvl4pPr marL="1600200" indent="-228600">
              <a:lnSpc>
                <a:spcPct val="90000"/>
              </a:lnSpc>
              <a:spcBef>
                <a:spcPts val="500"/>
              </a:spcBef>
              <a:buFont typeface="Arial" panose="020B0604020202020204" pitchFamily="34" charset="0"/>
              <a:buChar char="•"/>
              <a:defRPr sz="1600">
                <a:solidFill>
                  <a:schemeClr val="accent5">
                    <a:lumMod val="20000"/>
                    <a:lumOff val="80000"/>
                  </a:schemeClr>
                </a:solidFill>
                <a:latin typeface="Barlow" panose="00000500000000000000" pitchFamily="2" charset="0"/>
              </a:defRPr>
            </a:lvl4pPr>
            <a:lvl5pPr marL="2057400" indent="-228600">
              <a:lnSpc>
                <a:spcPct val="90000"/>
              </a:lnSpc>
              <a:spcBef>
                <a:spcPts val="500"/>
              </a:spcBef>
              <a:buFont typeface="Arial" panose="020B0604020202020204" pitchFamily="34" charset="0"/>
              <a:buChar char="•"/>
              <a:defRPr sz="1600">
                <a:solidFill>
                  <a:schemeClr val="accent5">
                    <a:lumMod val="20000"/>
                    <a:lumOff val="80000"/>
                  </a:schemeClr>
                </a:solidFill>
                <a:latin typeface="Barlow" panose="00000500000000000000" pitchFamily="2" charset="0"/>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lvl="0"/>
            <a:r>
              <a:rPr lang="fr-FR" dirty="0">
                <a:solidFill>
                  <a:schemeClr val="accent4"/>
                </a:solidFill>
              </a:rPr>
              <a:t>Le besoin</a:t>
            </a:r>
          </a:p>
        </p:txBody>
      </p:sp>
      <p:sp>
        <p:nvSpPr>
          <p:cNvPr id="11" name="ZoneTexte 10">
            <a:extLst>
              <a:ext uri="{FF2B5EF4-FFF2-40B4-BE49-F238E27FC236}">
                <a16:creationId xmlns:a16="http://schemas.microsoft.com/office/drawing/2014/main" id="{69BF50E1-FB1E-14F4-1E26-E8E0285F2733}"/>
              </a:ext>
            </a:extLst>
          </p:cNvPr>
          <p:cNvSpPr txBox="1"/>
          <p:nvPr userDrawn="1"/>
        </p:nvSpPr>
        <p:spPr>
          <a:xfrm>
            <a:off x="788988" y="2858940"/>
            <a:ext cx="2652712" cy="313932"/>
          </a:xfrm>
          <a:prstGeom prst="rect">
            <a:avLst/>
          </a:prstGeom>
        </p:spPr>
        <p:txBody>
          <a:bodyPr vert="horz" lIns="91440" tIns="45720" rIns="91440" bIns="45720" rtlCol="0">
            <a:noAutofit/>
          </a:bodyPr>
          <a:lstStyle>
            <a:lvl1pPr lvl="0" indent="0">
              <a:lnSpc>
                <a:spcPct val="90000"/>
              </a:lnSpc>
              <a:spcBef>
                <a:spcPts val="1000"/>
              </a:spcBef>
              <a:buFont typeface="Arial" panose="020B0604020202020204" pitchFamily="34" charset="0"/>
              <a:buNone/>
              <a:defRPr sz="1600">
                <a:solidFill>
                  <a:schemeClr val="accent5"/>
                </a:solidFill>
                <a:latin typeface="Barlow Black" panose="00000A00000000000000" pitchFamily="2" charset="0"/>
              </a:defRPr>
            </a:lvl1pPr>
            <a:lvl2pPr marL="685800" indent="-228600">
              <a:lnSpc>
                <a:spcPct val="90000"/>
              </a:lnSpc>
              <a:spcBef>
                <a:spcPts val="500"/>
              </a:spcBef>
              <a:buFont typeface="Arial" panose="020B0604020202020204" pitchFamily="34" charset="0"/>
              <a:buChar char="•"/>
              <a:defRPr sz="2000">
                <a:solidFill>
                  <a:schemeClr val="accent5">
                    <a:lumMod val="20000"/>
                    <a:lumOff val="80000"/>
                  </a:schemeClr>
                </a:solidFill>
                <a:latin typeface="Barlow" panose="00000500000000000000" pitchFamily="2" charset="0"/>
              </a:defRPr>
            </a:lvl2pPr>
            <a:lvl3pPr marL="1143000" indent="-228600">
              <a:lnSpc>
                <a:spcPct val="90000"/>
              </a:lnSpc>
              <a:spcBef>
                <a:spcPts val="500"/>
              </a:spcBef>
              <a:buFont typeface="Arial" panose="020B0604020202020204" pitchFamily="34" charset="0"/>
              <a:buChar char="•"/>
              <a:defRPr>
                <a:solidFill>
                  <a:schemeClr val="accent5">
                    <a:lumMod val="20000"/>
                    <a:lumOff val="80000"/>
                  </a:schemeClr>
                </a:solidFill>
                <a:latin typeface="Barlow" panose="00000500000000000000" pitchFamily="2" charset="0"/>
              </a:defRPr>
            </a:lvl3pPr>
            <a:lvl4pPr marL="1600200" indent="-228600">
              <a:lnSpc>
                <a:spcPct val="90000"/>
              </a:lnSpc>
              <a:spcBef>
                <a:spcPts val="500"/>
              </a:spcBef>
              <a:buFont typeface="Arial" panose="020B0604020202020204" pitchFamily="34" charset="0"/>
              <a:buChar char="•"/>
              <a:defRPr sz="1600">
                <a:solidFill>
                  <a:schemeClr val="accent5">
                    <a:lumMod val="20000"/>
                    <a:lumOff val="80000"/>
                  </a:schemeClr>
                </a:solidFill>
                <a:latin typeface="Barlow" panose="00000500000000000000" pitchFamily="2" charset="0"/>
              </a:defRPr>
            </a:lvl4pPr>
            <a:lvl5pPr marL="2057400" indent="-228600">
              <a:lnSpc>
                <a:spcPct val="90000"/>
              </a:lnSpc>
              <a:spcBef>
                <a:spcPts val="500"/>
              </a:spcBef>
              <a:buFont typeface="Arial" panose="020B0604020202020204" pitchFamily="34" charset="0"/>
              <a:buChar char="•"/>
              <a:defRPr sz="1600">
                <a:solidFill>
                  <a:schemeClr val="accent5">
                    <a:lumMod val="20000"/>
                    <a:lumOff val="80000"/>
                  </a:schemeClr>
                </a:solidFill>
                <a:latin typeface="Barlow" panose="00000500000000000000" pitchFamily="2" charset="0"/>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lvl="0"/>
            <a:r>
              <a:rPr lang="fr-FR" dirty="0">
                <a:solidFill>
                  <a:schemeClr val="accent4"/>
                </a:solidFill>
              </a:rPr>
              <a:t>Notre approche </a:t>
            </a:r>
          </a:p>
        </p:txBody>
      </p:sp>
      <p:sp>
        <p:nvSpPr>
          <p:cNvPr id="12" name="ZoneTexte 11">
            <a:extLst>
              <a:ext uri="{FF2B5EF4-FFF2-40B4-BE49-F238E27FC236}">
                <a16:creationId xmlns:a16="http://schemas.microsoft.com/office/drawing/2014/main" id="{061166C0-0F2B-90A9-9926-15CFB2273FCF}"/>
              </a:ext>
            </a:extLst>
          </p:cNvPr>
          <p:cNvSpPr txBox="1"/>
          <p:nvPr userDrawn="1"/>
        </p:nvSpPr>
        <p:spPr>
          <a:xfrm>
            <a:off x="788988" y="4892882"/>
            <a:ext cx="2652712" cy="313932"/>
          </a:xfrm>
          <a:prstGeom prst="rect">
            <a:avLst/>
          </a:prstGeom>
        </p:spPr>
        <p:txBody>
          <a:bodyPr vert="horz" lIns="91440" tIns="45720" rIns="91440" bIns="45720" rtlCol="0">
            <a:noAutofit/>
          </a:bodyPr>
          <a:lstStyle>
            <a:lvl1pPr lvl="0" indent="0">
              <a:lnSpc>
                <a:spcPct val="90000"/>
              </a:lnSpc>
              <a:spcBef>
                <a:spcPts val="1000"/>
              </a:spcBef>
              <a:buFont typeface="Arial" panose="020B0604020202020204" pitchFamily="34" charset="0"/>
              <a:buNone/>
              <a:defRPr sz="1600">
                <a:solidFill>
                  <a:schemeClr val="accent5"/>
                </a:solidFill>
                <a:latin typeface="Barlow Black" panose="00000A00000000000000" pitchFamily="2" charset="0"/>
              </a:defRPr>
            </a:lvl1pPr>
            <a:lvl2pPr marL="685800" indent="-228600">
              <a:lnSpc>
                <a:spcPct val="90000"/>
              </a:lnSpc>
              <a:spcBef>
                <a:spcPts val="500"/>
              </a:spcBef>
              <a:buFont typeface="Arial" panose="020B0604020202020204" pitchFamily="34" charset="0"/>
              <a:buChar char="•"/>
              <a:defRPr sz="2000">
                <a:solidFill>
                  <a:schemeClr val="accent5">
                    <a:lumMod val="20000"/>
                    <a:lumOff val="80000"/>
                  </a:schemeClr>
                </a:solidFill>
                <a:latin typeface="Barlow" panose="00000500000000000000" pitchFamily="2" charset="0"/>
              </a:defRPr>
            </a:lvl2pPr>
            <a:lvl3pPr marL="1143000" indent="-228600">
              <a:lnSpc>
                <a:spcPct val="90000"/>
              </a:lnSpc>
              <a:spcBef>
                <a:spcPts val="500"/>
              </a:spcBef>
              <a:buFont typeface="Arial" panose="020B0604020202020204" pitchFamily="34" charset="0"/>
              <a:buChar char="•"/>
              <a:defRPr>
                <a:solidFill>
                  <a:schemeClr val="accent5">
                    <a:lumMod val="20000"/>
                    <a:lumOff val="80000"/>
                  </a:schemeClr>
                </a:solidFill>
                <a:latin typeface="Barlow" panose="00000500000000000000" pitchFamily="2" charset="0"/>
              </a:defRPr>
            </a:lvl3pPr>
            <a:lvl4pPr marL="1600200" indent="-228600">
              <a:lnSpc>
                <a:spcPct val="90000"/>
              </a:lnSpc>
              <a:spcBef>
                <a:spcPts val="500"/>
              </a:spcBef>
              <a:buFont typeface="Arial" panose="020B0604020202020204" pitchFamily="34" charset="0"/>
              <a:buChar char="•"/>
              <a:defRPr sz="1600">
                <a:solidFill>
                  <a:schemeClr val="accent5">
                    <a:lumMod val="20000"/>
                    <a:lumOff val="80000"/>
                  </a:schemeClr>
                </a:solidFill>
                <a:latin typeface="Barlow" panose="00000500000000000000" pitchFamily="2" charset="0"/>
              </a:defRPr>
            </a:lvl4pPr>
            <a:lvl5pPr marL="2057400" indent="-228600">
              <a:lnSpc>
                <a:spcPct val="90000"/>
              </a:lnSpc>
              <a:spcBef>
                <a:spcPts val="500"/>
              </a:spcBef>
              <a:buFont typeface="Arial" panose="020B0604020202020204" pitchFamily="34" charset="0"/>
              <a:buChar char="•"/>
              <a:defRPr sz="1600">
                <a:solidFill>
                  <a:schemeClr val="accent5">
                    <a:lumMod val="20000"/>
                    <a:lumOff val="80000"/>
                  </a:schemeClr>
                </a:solidFill>
                <a:latin typeface="Barlow" panose="00000500000000000000" pitchFamily="2" charset="0"/>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lvl="0"/>
            <a:r>
              <a:rPr lang="fr-FR" dirty="0">
                <a:solidFill>
                  <a:schemeClr val="accent4"/>
                </a:solidFill>
              </a:rPr>
              <a:t>Les résultats</a:t>
            </a:r>
          </a:p>
        </p:txBody>
      </p:sp>
    </p:spTree>
    <p:extLst>
      <p:ext uri="{BB962C8B-B14F-4D97-AF65-F5344CB8AC3E}">
        <p14:creationId xmlns:p14="http://schemas.microsoft.com/office/powerpoint/2010/main" val="4082787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u Standar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DA559487-FFAF-9004-049F-02454F246A57}"/>
              </a:ext>
            </a:extLst>
          </p:cNvPr>
          <p:cNvSpPr>
            <a:spLocks noGrp="1"/>
          </p:cNvSpPr>
          <p:nvPr>
            <p:ph idx="1"/>
          </p:nvPr>
        </p:nvSpPr>
        <p:spPr>
          <a:xfrm>
            <a:off x="261303" y="1531088"/>
            <a:ext cx="11669393" cy="4645875"/>
          </a:xfrm>
        </p:spPr>
        <p:txBody>
          <a:body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4" name="Espace réservé de la date 3">
            <a:extLst>
              <a:ext uri="{FF2B5EF4-FFF2-40B4-BE49-F238E27FC236}">
                <a16:creationId xmlns:a16="http://schemas.microsoft.com/office/drawing/2014/main" id="{ED2BE8B6-177C-761E-6F1C-F3F02A5F14CD}"/>
              </a:ext>
            </a:extLst>
          </p:cNvPr>
          <p:cNvSpPr>
            <a:spLocks noGrp="1"/>
          </p:cNvSpPr>
          <p:nvPr>
            <p:ph type="dt" sz="half" idx="10"/>
          </p:nvPr>
        </p:nvSpPr>
        <p:spPr>
          <a:xfrm>
            <a:off x="261303" y="6356350"/>
            <a:ext cx="2743200" cy="365125"/>
          </a:xfrm>
        </p:spPr>
        <p:txBody>
          <a:bodyPr/>
          <a:lstStyle/>
          <a:p>
            <a:fld id="{DCF2D877-55A7-4280-9761-FC7FF1D56B23}" type="datetime1">
              <a:rPr lang="fr-FR" smtClean="0"/>
              <a:t>09/01/2024</a:t>
            </a:fld>
            <a:endParaRPr lang="fr-FR"/>
          </a:p>
        </p:txBody>
      </p:sp>
      <p:sp>
        <p:nvSpPr>
          <p:cNvPr id="5" name="Espace réservé du pied de page 4">
            <a:extLst>
              <a:ext uri="{FF2B5EF4-FFF2-40B4-BE49-F238E27FC236}">
                <a16:creationId xmlns:a16="http://schemas.microsoft.com/office/drawing/2014/main" id="{41DC9EA5-1E0E-FDBC-45A1-017B3CD4C2BD}"/>
              </a:ext>
            </a:extLst>
          </p:cNvPr>
          <p:cNvSpPr>
            <a:spLocks noGrp="1"/>
          </p:cNvSpPr>
          <p:nvPr>
            <p:ph type="ftr" sz="quarter" idx="11"/>
          </p:nvPr>
        </p:nvSpPr>
        <p:spPr/>
        <p:txBody>
          <a:bodyPr/>
          <a:lstStyle/>
          <a:p>
            <a:r>
              <a:rPr lang="fr-FR"/>
              <a:t>Pied de page (copyright, rappel du titre, etc.)</a:t>
            </a:r>
          </a:p>
        </p:txBody>
      </p:sp>
      <p:sp>
        <p:nvSpPr>
          <p:cNvPr id="6" name="Espace réservé du numéro de diapositive 5">
            <a:extLst>
              <a:ext uri="{FF2B5EF4-FFF2-40B4-BE49-F238E27FC236}">
                <a16:creationId xmlns:a16="http://schemas.microsoft.com/office/drawing/2014/main" id="{0CAE3CC8-7DAE-391C-6FD1-A6358755E87F}"/>
              </a:ext>
            </a:extLst>
          </p:cNvPr>
          <p:cNvSpPr>
            <a:spLocks noGrp="1"/>
          </p:cNvSpPr>
          <p:nvPr>
            <p:ph type="sldNum" sz="quarter" idx="12"/>
          </p:nvPr>
        </p:nvSpPr>
        <p:spPr>
          <a:xfrm>
            <a:off x="9187497" y="6356350"/>
            <a:ext cx="2743200" cy="365125"/>
          </a:xfrm>
        </p:spPr>
        <p:txBody>
          <a:bodyPr/>
          <a:lstStyle/>
          <a:p>
            <a:fld id="{41DD7FD0-8CCF-4985-AE30-D6D48D0A42D3}" type="slidenum">
              <a:rPr lang="fr-FR" smtClean="0"/>
              <a:t>‹N°›</a:t>
            </a:fld>
            <a:endParaRPr lang="fr-FR"/>
          </a:p>
        </p:txBody>
      </p:sp>
      <p:sp>
        <p:nvSpPr>
          <p:cNvPr id="7" name="Titre 1">
            <a:extLst>
              <a:ext uri="{FF2B5EF4-FFF2-40B4-BE49-F238E27FC236}">
                <a16:creationId xmlns:a16="http://schemas.microsoft.com/office/drawing/2014/main" id="{FF2E53A6-2456-7D83-32E4-E2D05CBD30C4}"/>
              </a:ext>
            </a:extLst>
          </p:cNvPr>
          <p:cNvSpPr>
            <a:spLocks noGrp="1"/>
          </p:cNvSpPr>
          <p:nvPr>
            <p:ph type="title"/>
          </p:nvPr>
        </p:nvSpPr>
        <p:spPr>
          <a:xfrm>
            <a:off x="1063256" y="226902"/>
            <a:ext cx="10867442" cy="623702"/>
          </a:xfrm>
        </p:spPr>
        <p:txBody>
          <a:bodyPr/>
          <a:lstStyle/>
          <a:p>
            <a:r>
              <a:rPr lang="fr-FR" dirty="0"/>
              <a:t>Modifiez le style du titre</a:t>
            </a:r>
          </a:p>
        </p:txBody>
      </p:sp>
      <p:cxnSp>
        <p:nvCxnSpPr>
          <p:cNvPr id="11" name="Connecteur droit 10">
            <a:extLst>
              <a:ext uri="{FF2B5EF4-FFF2-40B4-BE49-F238E27FC236}">
                <a16:creationId xmlns:a16="http://schemas.microsoft.com/office/drawing/2014/main" id="{9317C058-D8F3-CC27-818C-09DCF165A148}"/>
              </a:ext>
            </a:extLst>
          </p:cNvPr>
          <p:cNvCxnSpPr>
            <a:cxnSpLocks/>
          </p:cNvCxnSpPr>
          <p:nvPr userDrawn="1"/>
        </p:nvCxnSpPr>
        <p:spPr>
          <a:xfrm>
            <a:off x="261303" y="1372378"/>
            <a:ext cx="11669395" cy="0"/>
          </a:xfrm>
          <a:prstGeom prst="line">
            <a:avLst/>
          </a:prstGeom>
          <a:ln w="57150">
            <a:solidFill>
              <a:schemeClr val="accent5"/>
            </a:solidFill>
          </a:ln>
        </p:spPr>
        <p:style>
          <a:lnRef idx="1">
            <a:schemeClr val="accent5"/>
          </a:lnRef>
          <a:fillRef idx="0">
            <a:schemeClr val="accent5"/>
          </a:fillRef>
          <a:effectRef idx="0">
            <a:schemeClr val="accent5"/>
          </a:effectRef>
          <a:fontRef idx="minor">
            <a:schemeClr val="tx1"/>
          </a:fontRef>
        </p:style>
      </p:cxnSp>
      <p:sp>
        <p:nvSpPr>
          <p:cNvPr id="12" name="Espace réservé du texte 9">
            <a:extLst>
              <a:ext uri="{FF2B5EF4-FFF2-40B4-BE49-F238E27FC236}">
                <a16:creationId xmlns:a16="http://schemas.microsoft.com/office/drawing/2014/main" id="{F3D61B73-0515-AA37-7C97-83AECF96DA1E}"/>
              </a:ext>
            </a:extLst>
          </p:cNvPr>
          <p:cNvSpPr>
            <a:spLocks noGrp="1"/>
          </p:cNvSpPr>
          <p:nvPr>
            <p:ph type="body" sz="quarter" idx="13" hasCustomPrompt="1"/>
          </p:nvPr>
        </p:nvSpPr>
        <p:spPr>
          <a:xfrm>
            <a:off x="1063254" y="850900"/>
            <a:ext cx="10867442" cy="468313"/>
          </a:xfrm>
        </p:spPr>
        <p:txBody>
          <a:bodyPr/>
          <a:lstStyle>
            <a:lvl1pPr marL="0" indent="0">
              <a:buNone/>
              <a:defRPr>
                <a:latin typeface="Barlow Light" panose="00000400000000000000" pitchFamily="2" charset="0"/>
              </a:defRPr>
            </a:lvl1pPr>
          </a:lstStyle>
          <a:p>
            <a:pPr lvl="0"/>
            <a:r>
              <a:rPr lang="fr-FR" dirty="0"/>
              <a:t>Sous-titre</a:t>
            </a:r>
          </a:p>
        </p:txBody>
      </p:sp>
      <p:pic>
        <p:nvPicPr>
          <p:cNvPr id="13" name="Image 12">
            <a:extLst>
              <a:ext uri="{FF2B5EF4-FFF2-40B4-BE49-F238E27FC236}">
                <a16:creationId xmlns:a16="http://schemas.microsoft.com/office/drawing/2014/main" id="{3B681ACF-FA26-087B-39B8-FA4932F452AD}"/>
              </a:ext>
            </a:extLst>
          </p:cNvPr>
          <p:cNvPicPr>
            <a:picLocks noChangeAspect="1"/>
          </p:cNvPicPr>
          <p:nvPr userDrawn="1"/>
        </p:nvPicPr>
        <p:blipFill>
          <a:blip r:embed="rId2"/>
          <a:stretch>
            <a:fillRect/>
          </a:stretch>
        </p:blipFill>
        <p:spPr>
          <a:xfrm>
            <a:off x="237055" y="318530"/>
            <a:ext cx="705473" cy="894746"/>
          </a:xfrm>
          <a:prstGeom prst="rect">
            <a:avLst/>
          </a:prstGeom>
        </p:spPr>
      </p:pic>
      <p:pic>
        <p:nvPicPr>
          <p:cNvPr id="8" name="Image 7">
            <a:extLst>
              <a:ext uri="{FF2B5EF4-FFF2-40B4-BE49-F238E27FC236}">
                <a16:creationId xmlns:a16="http://schemas.microsoft.com/office/drawing/2014/main" id="{162ED326-CA4B-6823-69DB-9A1B539A6DEB}"/>
              </a:ext>
            </a:extLst>
          </p:cNvPr>
          <p:cNvPicPr>
            <a:picLocks noChangeAspect="1"/>
          </p:cNvPicPr>
          <p:nvPr userDrawn="1"/>
        </p:nvPicPr>
        <p:blipFill>
          <a:blip r:embed="rId3">
            <a:duotone>
              <a:prstClr val="black"/>
              <a:schemeClr val="accent5">
                <a:tint val="45000"/>
                <a:satMod val="400000"/>
              </a:schemeClr>
            </a:duotone>
            <a:extLst>
              <a:ext uri="{28A0092B-C50C-407E-A947-70E740481C1C}">
                <a14:useLocalDpi xmlns:a14="http://schemas.microsoft.com/office/drawing/2010/main" val="0"/>
              </a:ext>
            </a:extLst>
          </a:blip>
          <a:stretch>
            <a:fillRect/>
          </a:stretch>
        </p:blipFill>
        <p:spPr>
          <a:xfrm>
            <a:off x="237055" y="318530"/>
            <a:ext cx="729721" cy="903600"/>
          </a:xfrm>
          <a:prstGeom prst="rect">
            <a:avLst/>
          </a:prstGeom>
        </p:spPr>
      </p:pic>
    </p:spTree>
    <p:extLst>
      <p:ext uri="{BB962C8B-B14F-4D97-AF65-F5344CB8AC3E}">
        <p14:creationId xmlns:p14="http://schemas.microsoft.com/office/powerpoint/2010/main" val="516351149"/>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Page de fin">
    <p:spTree>
      <p:nvGrpSpPr>
        <p:cNvPr id="1" name=""/>
        <p:cNvGrpSpPr/>
        <p:nvPr/>
      </p:nvGrpSpPr>
      <p:grpSpPr>
        <a:xfrm>
          <a:off x="0" y="0"/>
          <a:ext cx="0" cy="0"/>
          <a:chOff x="0" y="0"/>
          <a:chExt cx="0" cy="0"/>
        </a:xfrm>
      </p:grpSpPr>
      <p:pic>
        <p:nvPicPr>
          <p:cNvPr id="11" name="Image 10">
            <a:extLst>
              <a:ext uri="{FF2B5EF4-FFF2-40B4-BE49-F238E27FC236}">
                <a16:creationId xmlns:a16="http://schemas.microsoft.com/office/drawing/2014/main" id="{D397D66B-9911-5E07-B7C0-4F5898FE5ABB}"/>
              </a:ext>
            </a:extLst>
          </p:cNvPr>
          <p:cNvPicPr>
            <a:picLocks noChangeAspect="1"/>
          </p:cNvPicPr>
          <p:nvPr userDrawn="1"/>
        </p:nvPicPr>
        <p:blipFill>
          <a:blip r:embed="rId2">
            <a:duotone>
              <a:prstClr val="black"/>
              <a:schemeClr val="accent4">
                <a:tint val="45000"/>
                <a:satMod val="400000"/>
              </a:schemeClr>
            </a:duotone>
            <a:extLst>
              <a:ext uri="{28A0092B-C50C-407E-A947-70E740481C1C}">
                <a14:useLocalDpi xmlns:a14="http://schemas.microsoft.com/office/drawing/2010/main" val="0"/>
              </a:ext>
            </a:extLst>
          </a:blip>
          <a:stretch>
            <a:fillRect/>
          </a:stretch>
        </p:blipFill>
        <p:spPr>
          <a:xfrm>
            <a:off x="4792853" y="1620831"/>
            <a:ext cx="2606294" cy="3227324"/>
          </a:xfrm>
          <a:prstGeom prst="rect">
            <a:avLst/>
          </a:prstGeom>
        </p:spPr>
      </p:pic>
      <p:sp>
        <p:nvSpPr>
          <p:cNvPr id="12" name="ZoneTexte 11">
            <a:extLst>
              <a:ext uri="{FF2B5EF4-FFF2-40B4-BE49-F238E27FC236}">
                <a16:creationId xmlns:a16="http://schemas.microsoft.com/office/drawing/2014/main" id="{99FE2B1E-4523-DBB5-EE33-00AD5FF8460F}"/>
              </a:ext>
            </a:extLst>
          </p:cNvPr>
          <p:cNvSpPr txBox="1"/>
          <p:nvPr userDrawn="1"/>
        </p:nvSpPr>
        <p:spPr>
          <a:xfrm>
            <a:off x="4604244" y="6369634"/>
            <a:ext cx="2983510" cy="400110"/>
          </a:xfrm>
          <a:prstGeom prst="rect">
            <a:avLst/>
          </a:prstGeom>
          <a:noFill/>
        </p:spPr>
        <p:txBody>
          <a:bodyPr wrap="none" rtlCol="0">
            <a:spAutoFit/>
          </a:bodyPr>
          <a:lstStyle/>
          <a:p>
            <a:pPr algn="ctr"/>
            <a:r>
              <a:rPr lang="fr-FR" sz="2000" dirty="0">
                <a:solidFill>
                  <a:schemeClr val="tx1"/>
                </a:solidFill>
                <a:latin typeface="Barlow" panose="00000500000000000000" pitchFamily="2" charset="0"/>
              </a:rPr>
              <a:t>www.quadratic-labs.com</a:t>
            </a:r>
          </a:p>
        </p:txBody>
      </p:sp>
    </p:spTree>
    <p:extLst>
      <p:ext uri="{BB962C8B-B14F-4D97-AF65-F5344CB8AC3E}">
        <p14:creationId xmlns:p14="http://schemas.microsoft.com/office/powerpoint/2010/main" val="250378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eux contenus">
    <p:spTree>
      <p:nvGrpSpPr>
        <p:cNvPr id="1" name=""/>
        <p:cNvGrpSpPr/>
        <p:nvPr/>
      </p:nvGrpSpPr>
      <p:grpSpPr>
        <a:xfrm>
          <a:off x="0" y="0"/>
          <a:ext cx="0" cy="0"/>
          <a:chOff x="0" y="0"/>
          <a:chExt cx="0" cy="0"/>
        </a:xfrm>
      </p:grpSpPr>
      <p:sp>
        <p:nvSpPr>
          <p:cNvPr id="8" name="Titre 1">
            <a:extLst>
              <a:ext uri="{FF2B5EF4-FFF2-40B4-BE49-F238E27FC236}">
                <a16:creationId xmlns:a16="http://schemas.microsoft.com/office/drawing/2014/main" id="{25B18CC4-EEEA-73A7-94C4-6F9892D133E1}"/>
              </a:ext>
            </a:extLst>
          </p:cNvPr>
          <p:cNvSpPr>
            <a:spLocks noGrp="1"/>
          </p:cNvSpPr>
          <p:nvPr>
            <p:ph type="title"/>
          </p:nvPr>
        </p:nvSpPr>
        <p:spPr>
          <a:xfrm>
            <a:off x="1063256" y="226902"/>
            <a:ext cx="10867442" cy="623702"/>
          </a:xfrm>
        </p:spPr>
        <p:txBody>
          <a:bodyPr/>
          <a:lstStyle/>
          <a:p>
            <a:r>
              <a:rPr lang="fr-FR" dirty="0"/>
              <a:t>Modifiez le style du titre</a:t>
            </a:r>
          </a:p>
        </p:txBody>
      </p:sp>
      <p:pic>
        <p:nvPicPr>
          <p:cNvPr id="11" name="Image 10">
            <a:extLst>
              <a:ext uri="{FF2B5EF4-FFF2-40B4-BE49-F238E27FC236}">
                <a16:creationId xmlns:a16="http://schemas.microsoft.com/office/drawing/2014/main" id="{B5C0D3AD-0BC8-DB6B-4A5B-82074F681D35}"/>
              </a:ext>
            </a:extLst>
          </p:cNvPr>
          <p:cNvPicPr>
            <a:picLocks noChangeAspect="1"/>
          </p:cNvPicPr>
          <p:nvPr userDrawn="1"/>
        </p:nvPicPr>
        <p:blipFill>
          <a:blip r:embed="rId2">
            <a:duotone>
              <a:prstClr val="black"/>
              <a:schemeClr val="accent5">
                <a:tint val="45000"/>
                <a:satMod val="400000"/>
              </a:schemeClr>
            </a:duotone>
            <a:extLst>
              <a:ext uri="{28A0092B-C50C-407E-A947-70E740481C1C}">
                <a14:useLocalDpi xmlns:a14="http://schemas.microsoft.com/office/drawing/2010/main" val="0"/>
              </a:ext>
            </a:extLst>
          </a:blip>
          <a:stretch>
            <a:fillRect/>
          </a:stretch>
        </p:blipFill>
        <p:spPr>
          <a:xfrm>
            <a:off x="237055" y="318530"/>
            <a:ext cx="729721" cy="903600"/>
          </a:xfrm>
          <a:prstGeom prst="rect">
            <a:avLst/>
          </a:prstGeom>
        </p:spPr>
      </p:pic>
    </p:spTree>
    <p:extLst>
      <p:ext uri="{BB962C8B-B14F-4D97-AF65-F5344CB8AC3E}">
        <p14:creationId xmlns:p14="http://schemas.microsoft.com/office/powerpoint/2010/main" val="18398487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aison">
    <p:spTree>
      <p:nvGrpSpPr>
        <p:cNvPr id="1" name=""/>
        <p:cNvGrpSpPr/>
        <p:nvPr/>
      </p:nvGrpSpPr>
      <p:grpSpPr>
        <a:xfrm>
          <a:off x="0" y="0"/>
          <a:ext cx="0" cy="0"/>
          <a:chOff x="0" y="0"/>
          <a:chExt cx="0" cy="0"/>
        </a:xfrm>
      </p:grpSpPr>
      <p:sp>
        <p:nvSpPr>
          <p:cNvPr id="3" name="Espace réservé du texte 2">
            <a:extLst>
              <a:ext uri="{FF2B5EF4-FFF2-40B4-BE49-F238E27FC236}">
                <a16:creationId xmlns:a16="http://schemas.microsoft.com/office/drawing/2014/main" id="{CA63E9AE-2E85-060A-2622-670846D50DD4}"/>
              </a:ext>
            </a:extLst>
          </p:cNvPr>
          <p:cNvSpPr>
            <a:spLocks noGrp="1"/>
          </p:cNvSpPr>
          <p:nvPr>
            <p:ph type="body" idx="1"/>
          </p:nvPr>
        </p:nvSpPr>
        <p:spPr>
          <a:xfrm>
            <a:off x="261304" y="1425987"/>
            <a:ext cx="5736272" cy="74409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dirty="0"/>
              <a:t>Cliquez pour modifier les styles du texte du masque</a:t>
            </a:r>
          </a:p>
        </p:txBody>
      </p:sp>
      <p:sp>
        <p:nvSpPr>
          <p:cNvPr id="4" name="Espace réservé du contenu 3">
            <a:extLst>
              <a:ext uri="{FF2B5EF4-FFF2-40B4-BE49-F238E27FC236}">
                <a16:creationId xmlns:a16="http://schemas.microsoft.com/office/drawing/2014/main" id="{F49004B4-18BC-77C0-920C-F1C26212EB4D}"/>
              </a:ext>
            </a:extLst>
          </p:cNvPr>
          <p:cNvSpPr>
            <a:spLocks noGrp="1"/>
          </p:cNvSpPr>
          <p:nvPr>
            <p:ph sz="half" idx="2"/>
          </p:nvPr>
        </p:nvSpPr>
        <p:spPr>
          <a:xfrm>
            <a:off x="261304" y="2223687"/>
            <a:ext cx="5736272" cy="3965976"/>
          </a:xfrm>
        </p:spPr>
        <p:txBody>
          <a:body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5" name="Espace réservé du texte 4">
            <a:extLst>
              <a:ext uri="{FF2B5EF4-FFF2-40B4-BE49-F238E27FC236}">
                <a16:creationId xmlns:a16="http://schemas.microsoft.com/office/drawing/2014/main" id="{4621FA98-C4CD-F07E-AE38-067CFFF16627}"/>
              </a:ext>
            </a:extLst>
          </p:cNvPr>
          <p:cNvSpPr>
            <a:spLocks noGrp="1"/>
          </p:cNvSpPr>
          <p:nvPr>
            <p:ph type="body" sz="quarter" idx="3"/>
          </p:nvPr>
        </p:nvSpPr>
        <p:spPr>
          <a:xfrm>
            <a:off x="6172200" y="1425987"/>
            <a:ext cx="5758496" cy="74409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dirty="0"/>
              <a:t>Cliquez pour modifier les styles du texte du masque</a:t>
            </a:r>
          </a:p>
        </p:txBody>
      </p:sp>
      <p:sp>
        <p:nvSpPr>
          <p:cNvPr id="6" name="Espace réservé du contenu 5">
            <a:extLst>
              <a:ext uri="{FF2B5EF4-FFF2-40B4-BE49-F238E27FC236}">
                <a16:creationId xmlns:a16="http://schemas.microsoft.com/office/drawing/2014/main" id="{819A5810-EC86-B1CF-0947-21471B5395D2}"/>
              </a:ext>
            </a:extLst>
          </p:cNvPr>
          <p:cNvSpPr>
            <a:spLocks noGrp="1"/>
          </p:cNvSpPr>
          <p:nvPr>
            <p:ph sz="quarter" idx="4"/>
          </p:nvPr>
        </p:nvSpPr>
        <p:spPr>
          <a:xfrm>
            <a:off x="6172199" y="2223687"/>
            <a:ext cx="5758495" cy="3965976"/>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A529D839-43CA-A05E-2039-547DD6675630}"/>
              </a:ext>
            </a:extLst>
          </p:cNvPr>
          <p:cNvSpPr>
            <a:spLocks noGrp="1"/>
          </p:cNvSpPr>
          <p:nvPr>
            <p:ph type="dt" sz="half" idx="10"/>
          </p:nvPr>
        </p:nvSpPr>
        <p:spPr/>
        <p:txBody>
          <a:bodyPr/>
          <a:lstStyle/>
          <a:p>
            <a:fld id="{7C95BFE5-FCAC-485A-8E27-AEBF934396AA}" type="datetime1">
              <a:rPr lang="fr-FR" smtClean="0"/>
              <a:t>09/01/2024</a:t>
            </a:fld>
            <a:endParaRPr lang="fr-FR"/>
          </a:p>
        </p:txBody>
      </p:sp>
      <p:sp>
        <p:nvSpPr>
          <p:cNvPr id="8" name="Espace réservé du pied de page 7">
            <a:extLst>
              <a:ext uri="{FF2B5EF4-FFF2-40B4-BE49-F238E27FC236}">
                <a16:creationId xmlns:a16="http://schemas.microsoft.com/office/drawing/2014/main" id="{081553BD-4A83-AC24-8877-2721F63A554A}"/>
              </a:ext>
            </a:extLst>
          </p:cNvPr>
          <p:cNvSpPr>
            <a:spLocks noGrp="1"/>
          </p:cNvSpPr>
          <p:nvPr>
            <p:ph type="ftr" sz="quarter" idx="11"/>
          </p:nvPr>
        </p:nvSpPr>
        <p:spPr/>
        <p:txBody>
          <a:bodyPr/>
          <a:lstStyle/>
          <a:p>
            <a:r>
              <a:rPr lang="fr-FR"/>
              <a:t>Pied de page (copyright, rappel du titre, etc.)</a:t>
            </a:r>
          </a:p>
        </p:txBody>
      </p:sp>
      <p:sp>
        <p:nvSpPr>
          <p:cNvPr id="9" name="Espace réservé du numéro de diapositive 8">
            <a:extLst>
              <a:ext uri="{FF2B5EF4-FFF2-40B4-BE49-F238E27FC236}">
                <a16:creationId xmlns:a16="http://schemas.microsoft.com/office/drawing/2014/main" id="{F0E6E38C-959C-E1D4-0F0C-E4507732F64B}"/>
              </a:ext>
            </a:extLst>
          </p:cNvPr>
          <p:cNvSpPr>
            <a:spLocks noGrp="1"/>
          </p:cNvSpPr>
          <p:nvPr>
            <p:ph type="sldNum" sz="quarter" idx="12"/>
          </p:nvPr>
        </p:nvSpPr>
        <p:spPr/>
        <p:txBody>
          <a:bodyPr/>
          <a:lstStyle/>
          <a:p>
            <a:fld id="{41DD7FD0-8CCF-4985-AE30-D6D48D0A42D3}" type="slidenum">
              <a:rPr lang="fr-FR" smtClean="0"/>
              <a:t>‹N°›</a:t>
            </a:fld>
            <a:endParaRPr lang="fr-FR"/>
          </a:p>
        </p:txBody>
      </p:sp>
      <p:cxnSp>
        <p:nvCxnSpPr>
          <p:cNvPr id="12" name="Connecteur droit 11">
            <a:extLst>
              <a:ext uri="{FF2B5EF4-FFF2-40B4-BE49-F238E27FC236}">
                <a16:creationId xmlns:a16="http://schemas.microsoft.com/office/drawing/2014/main" id="{147EE4A6-DA09-7BAA-7FF3-7DB5E7BA9137}"/>
              </a:ext>
            </a:extLst>
          </p:cNvPr>
          <p:cNvCxnSpPr>
            <a:cxnSpLocks/>
          </p:cNvCxnSpPr>
          <p:nvPr userDrawn="1"/>
        </p:nvCxnSpPr>
        <p:spPr>
          <a:xfrm>
            <a:off x="838200" y="1408344"/>
            <a:ext cx="10515600" cy="0"/>
          </a:xfrm>
          <a:prstGeom prst="line">
            <a:avLst/>
          </a:prstGeom>
        </p:spPr>
        <p:style>
          <a:lnRef idx="1">
            <a:schemeClr val="accent5"/>
          </a:lnRef>
          <a:fillRef idx="0">
            <a:schemeClr val="accent5"/>
          </a:fillRef>
          <a:effectRef idx="0">
            <a:schemeClr val="accent5"/>
          </a:effectRef>
          <a:fontRef idx="minor">
            <a:schemeClr val="tx1"/>
          </a:fontRef>
        </p:style>
      </p:cxnSp>
      <p:sp>
        <p:nvSpPr>
          <p:cNvPr id="16" name="Titre 15">
            <a:extLst>
              <a:ext uri="{FF2B5EF4-FFF2-40B4-BE49-F238E27FC236}">
                <a16:creationId xmlns:a16="http://schemas.microsoft.com/office/drawing/2014/main" id="{3E2E0BE2-F355-9418-AA38-CD45CA459886}"/>
              </a:ext>
            </a:extLst>
          </p:cNvPr>
          <p:cNvSpPr>
            <a:spLocks noGrp="1"/>
          </p:cNvSpPr>
          <p:nvPr>
            <p:ph type="title"/>
          </p:nvPr>
        </p:nvSpPr>
        <p:spPr>
          <a:xfrm>
            <a:off x="1063256" y="235723"/>
            <a:ext cx="10867441" cy="623702"/>
          </a:xfrm>
        </p:spPr>
        <p:txBody>
          <a:bodyPr/>
          <a:lstStyle/>
          <a:p>
            <a:r>
              <a:rPr lang="fr-FR"/>
              <a:t>Modifiez le style du titre</a:t>
            </a:r>
          </a:p>
        </p:txBody>
      </p:sp>
      <p:sp>
        <p:nvSpPr>
          <p:cNvPr id="17" name="Espace réservé du texte 9">
            <a:extLst>
              <a:ext uri="{FF2B5EF4-FFF2-40B4-BE49-F238E27FC236}">
                <a16:creationId xmlns:a16="http://schemas.microsoft.com/office/drawing/2014/main" id="{40987D09-4FAC-029B-3A06-926A6F28CF50}"/>
              </a:ext>
            </a:extLst>
          </p:cNvPr>
          <p:cNvSpPr>
            <a:spLocks noGrp="1"/>
          </p:cNvSpPr>
          <p:nvPr>
            <p:ph type="body" sz="quarter" idx="13" hasCustomPrompt="1"/>
          </p:nvPr>
        </p:nvSpPr>
        <p:spPr>
          <a:xfrm>
            <a:off x="1063254" y="850900"/>
            <a:ext cx="10867442" cy="468313"/>
          </a:xfrm>
        </p:spPr>
        <p:txBody>
          <a:bodyPr/>
          <a:lstStyle>
            <a:lvl1pPr marL="0" indent="0">
              <a:buNone/>
              <a:defRPr>
                <a:latin typeface="Barlow Light" panose="00000400000000000000" pitchFamily="2" charset="0"/>
              </a:defRPr>
            </a:lvl1pPr>
          </a:lstStyle>
          <a:p>
            <a:pPr lvl="0"/>
            <a:r>
              <a:rPr lang="fr-FR" dirty="0"/>
              <a:t>Sous-titre</a:t>
            </a:r>
          </a:p>
        </p:txBody>
      </p:sp>
      <p:cxnSp>
        <p:nvCxnSpPr>
          <p:cNvPr id="2" name="Connecteur droit 1">
            <a:extLst>
              <a:ext uri="{FF2B5EF4-FFF2-40B4-BE49-F238E27FC236}">
                <a16:creationId xmlns:a16="http://schemas.microsoft.com/office/drawing/2014/main" id="{36E56D9F-7B7F-A565-3C03-CCD822441668}"/>
              </a:ext>
            </a:extLst>
          </p:cNvPr>
          <p:cNvCxnSpPr>
            <a:cxnSpLocks/>
          </p:cNvCxnSpPr>
          <p:nvPr userDrawn="1"/>
        </p:nvCxnSpPr>
        <p:spPr>
          <a:xfrm>
            <a:off x="261303" y="1372378"/>
            <a:ext cx="11669395" cy="0"/>
          </a:xfrm>
          <a:prstGeom prst="line">
            <a:avLst/>
          </a:prstGeom>
          <a:ln w="57150">
            <a:solidFill>
              <a:schemeClr val="accent5"/>
            </a:solidFill>
          </a:ln>
        </p:spPr>
        <p:style>
          <a:lnRef idx="1">
            <a:schemeClr val="accent5"/>
          </a:lnRef>
          <a:fillRef idx="0">
            <a:schemeClr val="accent5"/>
          </a:fillRef>
          <a:effectRef idx="0">
            <a:schemeClr val="accent5"/>
          </a:effectRef>
          <a:fontRef idx="minor">
            <a:schemeClr val="tx1"/>
          </a:fontRef>
        </p:style>
      </p:cxnSp>
      <p:pic>
        <p:nvPicPr>
          <p:cNvPr id="13" name="Image 12">
            <a:extLst>
              <a:ext uri="{FF2B5EF4-FFF2-40B4-BE49-F238E27FC236}">
                <a16:creationId xmlns:a16="http://schemas.microsoft.com/office/drawing/2014/main" id="{7C0AFE54-F831-A132-E5EA-6CA0A1FB988E}"/>
              </a:ext>
            </a:extLst>
          </p:cNvPr>
          <p:cNvPicPr>
            <a:picLocks noChangeAspect="1"/>
          </p:cNvPicPr>
          <p:nvPr userDrawn="1"/>
        </p:nvPicPr>
        <p:blipFill>
          <a:blip r:embed="rId2">
            <a:duotone>
              <a:prstClr val="black"/>
              <a:schemeClr val="accent5">
                <a:tint val="45000"/>
                <a:satMod val="400000"/>
              </a:schemeClr>
            </a:duotone>
            <a:extLst>
              <a:ext uri="{28A0092B-C50C-407E-A947-70E740481C1C}">
                <a14:useLocalDpi xmlns:a14="http://schemas.microsoft.com/office/drawing/2010/main" val="0"/>
              </a:ext>
            </a:extLst>
          </a:blip>
          <a:stretch>
            <a:fillRect/>
          </a:stretch>
        </p:blipFill>
        <p:spPr>
          <a:xfrm>
            <a:off x="237055" y="318530"/>
            <a:ext cx="729721" cy="903600"/>
          </a:xfrm>
          <a:prstGeom prst="rect">
            <a:avLst/>
          </a:prstGeom>
        </p:spPr>
      </p:pic>
    </p:spTree>
    <p:extLst>
      <p:ext uri="{BB962C8B-B14F-4D97-AF65-F5344CB8AC3E}">
        <p14:creationId xmlns:p14="http://schemas.microsoft.com/office/powerpoint/2010/main" val="28392732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76C0FFB-0DDD-EBDF-B9C4-1131FAC895E3}"/>
              </a:ext>
            </a:extLst>
          </p:cNvPr>
          <p:cNvSpPr>
            <a:spLocks noGrp="1"/>
          </p:cNvSpPr>
          <p:nvPr>
            <p:ph type="title"/>
          </p:nvPr>
        </p:nvSpPr>
        <p:spPr>
          <a:xfrm>
            <a:off x="1063256" y="318530"/>
            <a:ext cx="3813544" cy="894746"/>
          </a:xfrm>
        </p:spPr>
        <p:txBody>
          <a:bodyPr anchor="b"/>
          <a:lstStyle>
            <a:lvl1pPr>
              <a:defRPr sz="3200"/>
            </a:lvl1pPr>
          </a:lstStyle>
          <a:p>
            <a:r>
              <a:rPr lang="fr-FR" dirty="0"/>
              <a:t>Modifiez le style du titre</a:t>
            </a:r>
          </a:p>
        </p:txBody>
      </p:sp>
      <p:sp>
        <p:nvSpPr>
          <p:cNvPr id="3" name="Espace réservé du contenu 2">
            <a:extLst>
              <a:ext uri="{FF2B5EF4-FFF2-40B4-BE49-F238E27FC236}">
                <a16:creationId xmlns:a16="http://schemas.microsoft.com/office/drawing/2014/main" id="{DB73A85E-56A5-810A-57B3-33F3F9BD1B28}"/>
              </a:ext>
            </a:extLst>
          </p:cNvPr>
          <p:cNvSpPr>
            <a:spLocks noGrp="1"/>
          </p:cNvSpPr>
          <p:nvPr>
            <p:ph idx="1"/>
          </p:nvPr>
        </p:nvSpPr>
        <p:spPr>
          <a:xfrm>
            <a:off x="5156200" y="318530"/>
            <a:ext cx="6774497" cy="5837719"/>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4" name="Espace réservé du texte 3">
            <a:extLst>
              <a:ext uri="{FF2B5EF4-FFF2-40B4-BE49-F238E27FC236}">
                <a16:creationId xmlns:a16="http://schemas.microsoft.com/office/drawing/2014/main" id="{54E768DC-E327-074B-E53B-A7602EB23BBD}"/>
              </a:ext>
            </a:extLst>
          </p:cNvPr>
          <p:cNvSpPr>
            <a:spLocks noGrp="1"/>
          </p:cNvSpPr>
          <p:nvPr>
            <p:ph type="body" sz="half" idx="2"/>
          </p:nvPr>
        </p:nvSpPr>
        <p:spPr>
          <a:xfrm>
            <a:off x="261302" y="1504555"/>
            <a:ext cx="4615498" cy="465169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dirty="0"/>
              <a:t>Cliquez pour modifier les styles du texte du masque</a:t>
            </a:r>
          </a:p>
        </p:txBody>
      </p:sp>
      <p:sp>
        <p:nvSpPr>
          <p:cNvPr id="5" name="Espace réservé de la date 4">
            <a:extLst>
              <a:ext uri="{FF2B5EF4-FFF2-40B4-BE49-F238E27FC236}">
                <a16:creationId xmlns:a16="http://schemas.microsoft.com/office/drawing/2014/main" id="{ABD2C517-4516-8DB0-89CA-BB978D351FBA}"/>
              </a:ext>
            </a:extLst>
          </p:cNvPr>
          <p:cNvSpPr>
            <a:spLocks noGrp="1"/>
          </p:cNvSpPr>
          <p:nvPr>
            <p:ph type="dt" sz="half" idx="10"/>
          </p:nvPr>
        </p:nvSpPr>
        <p:spPr/>
        <p:txBody>
          <a:bodyPr/>
          <a:lstStyle/>
          <a:p>
            <a:fld id="{6E2A3409-CF71-4D6F-8F18-DD3F156122B0}" type="datetime1">
              <a:rPr lang="fr-FR" smtClean="0"/>
              <a:t>09/01/2024</a:t>
            </a:fld>
            <a:endParaRPr lang="fr-FR"/>
          </a:p>
        </p:txBody>
      </p:sp>
      <p:sp>
        <p:nvSpPr>
          <p:cNvPr id="6" name="Espace réservé du pied de page 5">
            <a:extLst>
              <a:ext uri="{FF2B5EF4-FFF2-40B4-BE49-F238E27FC236}">
                <a16:creationId xmlns:a16="http://schemas.microsoft.com/office/drawing/2014/main" id="{5DB69917-F2F6-9E8D-D4B8-383D9F177D3A}"/>
              </a:ext>
            </a:extLst>
          </p:cNvPr>
          <p:cNvSpPr>
            <a:spLocks noGrp="1"/>
          </p:cNvSpPr>
          <p:nvPr>
            <p:ph type="ftr" sz="quarter" idx="11"/>
          </p:nvPr>
        </p:nvSpPr>
        <p:spPr/>
        <p:txBody>
          <a:bodyPr/>
          <a:lstStyle/>
          <a:p>
            <a:r>
              <a:rPr lang="fr-FR"/>
              <a:t>Pied de page (copyright, rappel du titre, etc.)</a:t>
            </a:r>
          </a:p>
        </p:txBody>
      </p:sp>
      <p:sp>
        <p:nvSpPr>
          <p:cNvPr id="7" name="Espace réservé du numéro de diapositive 6">
            <a:extLst>
              <a:ext uri="{FF2B5EF4-FFF2-40B4-BE49-F238E27FC236}">
                <a16:creationId xmlns:a16="http://schemas.microsoft.com/office/drawing/2014/main" id="{A4BA92F1-B53C-53E3-9C19-07D462D5886B}"/>
              </a:ext>
            </a:extLst>
          </p:cNvPr>
          <p:cNvSpPr>
            <a:spLocks noGrp="1"/>
          </p:cNvSpPr>
          <p:nvPr>
            <p:ph type="sldNum" sz="quarter" idx="12"/>
          </p:nvPr>
        </p:nvSpPr>
        <p:spPr/>
        <p:txBody>
          <a:bodyPr/>
          <a:lstStyle/>
          <a:p>
            <a:fld id="{41DD7FD0-8CCF-4985-AE30-D6D48D0A42D3}" type="slidenum">
              <a:rPr lang="fr-FR" smtClean="0"/>
              <a:t>‹N°›</a:t>
            </a:fld>
            <a:endParaRPr lang="fr-FR"/>
          </a:p>
        </p:txBody>
      </p:sp>
      <p:cxnSp>
        <p:nvCxnSpPr>
          <p:cNvPr id="9" name="Connecteur droit 8">
            <a:extLst>
              <a:ext uri="{FF2B5EF4-FFF2-40B4-BE49-F238E27FC236}">
                <a16:creationId xmlns:a16="http://schemas.microsoft.com/office/drawing/2014/main" id="{44C3890C-4016-D57A-E91D-A40889B3108C}"/>
              </a:ext>
            </a:extLst>
          </p:cNvPr>
          <p:cNvCxnSpPr>
            <a:cxnSpLocks/>
          </p:cNvCxnSpPr>
          <p:nvPr userDrawn="1"/>
        </p:nvCxnSpPr>
        <p:spPr>
          <a:xfrm>
            <a:off x="261302" y="1358915"/>
            <a:ext cx="4615498" cy="0"/>
          </a:xfrm>
          <a:prstGeom prst="line">
            <a:avLst/>
          </a:prstGeom>
          <a:ln w="57150">
            <a:solidFill>
              <a:schemeClr val="accent5"/>
            </a:solidFill>
          </a:ln>
        </p:spPr>
        <p:style>
          <a:lnRef idx="1">
            <a:schemeClr val="accent5"/>
          </a:lnRef>
          <a:fillRef idx="0">
            <a:schemeClr val="accent5"/>
          </a:fillRef>
          <a:effectRef idx="0">
            <a:schemeClr val="accent5"/>
          </a:effectRef>
          <a:fontRef idx="minor">
            <a:schemeClr val="tx1"/>
          </a:fontRef>
        </p:style>
      </p:cxnSp>
      <p:pic>
        <p:nvPicPr>
          <p:cNvPr id="13" name="Image 12">
            <a:extLst>
              <a:ext uri="{FF2B5EF4-FFF2-40B4-BE49-F238E27FC236}">
                <a16:creationId xmlns:a16="http://schemas.microsoft.com/office/drawing/2014/main" id="{49015D69-2D82-8738-6EB6-03B931772C6A}"/>
              </a:ext>
            </a:extLst>
          </p:cNvPr>
          <p:cNvPicPr>
            <a:picLocks noChangeAspect="1"/>
          </p:cNvPicPr>
          <p:nvPr userDrawn="1"/>
        </p:nvPicPr>
        <p:blipFill>
          <a:blip r:embed="rId2">
            <a:duotone>
              <a:prstClr val="black"/>
              <a:schemeClr val="accent5">
                <a:tint val="45000"/>
                <a:satMod val="400000"/>
              </a:schemeClr>
            </a:duotone>
            <a:extLst>
              <a:ext uri="{28A0092B-C50C-407E-A947-70E740481C1C}">
                <a14:useLocalDpi xmlns:a14="http://schemas.microsoft.com/office/drawing/2010/main" val="0"/>
              </a:ext>
            </a:extLst>
          </a:blip>
          <a:stretch>
            <a:fillRect/>
          </a:stretch>
        </p:blipFill>
        <p:spPr>
          <a:xfrm>
            <a:off x="237055" y="318530"/>
            <a:ext cx="729721" cy="903600"/>
          </a:xfrm>
          <a:prstGeom prst="rect">
            <a:avLst/>
          </a:prstGeom>
        </p:spPr>
      </p:pic>
    </p:spTree>
    <p:extLst>
      <p:ext uri="{BB962C8B-B14F-4D97-AF65-F5344CB8AC3E}">
        <p14:creationId xmlns:p14="http://schemas.microsoft.com/office/powerpoint/2010/main" val="35608812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reds">
    <p:spTree>
      <p:nvGrpSpPr>
        <p:cNvPr id="1" name=""/>
        <p:cNvGrpSpPr/>
        <p:nvPr/>
      </p:nvGrpSpPr>
      <p:grpSpPr>
        <a:xfrm>
          <a:off x="0" y="0"/>
          <a:ext cx="0" cy="0"/>
          <a:chOff x="0" y="0"/>
          <a:chExt cx="0" cy="0"/>
        </a:xfrm>
      </p:grpSpPr>
      <p:sp>
        <p:nvSpPr>
          <p:cNvPr id="3" name="Espace réservé de la date 2">
            <a:extLst>
              <a:ext uri="{FF2B5EF4-FFF2-40B4-BE49-F238E27FC236}">
                <a16:creationId xmlns:a16="http://schemas.microsoft.com/office/drawing/2014/main" id="{0CF8611A-EB0B-FEE6-8172-5A79C4C39137}"/>
              </a:ext>
            </a:extLst>
          </p:cNvPr>
          <p:cNvSpPr>
            <a:spLocks noGrp="1"/>
          </p:cNvSpPr>
          <p:nvPr>
            <p:ph type="dt" sz="half" idx="10"/>
          </p:nvPr>
        </p:nvSpPr>
        <p:spPr>
          <a:xfrm>
            <a:off x="237055" y="6356350"/>
            <a:ext cx="2743200" cy="365125"/>
          </a:xfrm>
        </p:spPr>
        <p:txBody>
          <a:bodyPr/>
          <a:lstStyle/>
          <a:p>
            <a:fld id="{8F3230D4-045D-4F5F-B7DD-867668423751}" type="datetime1">
              <a:rPr lang="fr-FR" smtClean="0"/>
              <a:t>09/01/2024</a:t>
            </a:fld>
            <a:endParaRPr lang="fr-FR"/>
          </a:p>
        </p:txBody>
      </p:sp>
      <p:sp>
        <p:nvSpPr>
          <p:cNvPr id="4" name="Espace réservé du pied de page 3">
            <a:extLst>
              <a:ext uri="{FF2B5EF4-FFF2-40B4-BE49-F238E27FC236}">
                <a16:creationId xmlns:a16="http://schemas.microsoft.com/office/drawing/2014/main" id="{ABF8FD81-54F0-950A-6EE9-9FCD7661AF7D}"/>
              </a:ext>
            </a:extLst>
          </p:cNvPr>
          <p:cNvSpPr>
            <a:spLocks noGrp="1"/>
          </p:cNvSpPr>
          <p:nvPr>
            <p:ph type="ftr" sz="quarter" idx="11"/>
          </p:nvPr>
        </p:nvSpPr>
        <p:spPr/>
        <p:txBody>
          <a:bodyPr/>
          <a:lstStyle/>
          <a:p>
            <a:r>
              <a:rPr lang="fr-FR"/>
              <a:t>Pied de page (copyright, rappel du titre, etc.)</a:t>
            </a:r>
          </a:p>
        </p:txBody>
      </p:sp>
      <p:sp>
        <p:nvSpPr>
          <p:cNvPr id="5" name="Espace réservé du numéro de diapositive 4">
            <a:extLst>
              <a:ext uri="{FF2B5EF4-FFF2-40B4-BE49-F238E27FC236}">
                <a16:creationId xmlns:a16="http://schemas.microsoft.com/office/drawing/2014/main" id="{F51BF664-0B27-AD16-6F9F-87F6D486BA87}"/>
              </a:ext>
            </a:extLst>
          </p:cNvPr>
          <p:cNvSpPr>
            <a:spLocks noGrp="1"/>
          </p:cNvSpPr>
          <p:nvPr>
            <p:ph type="sldNum" sz="quarter" idx="12"/>
          </p:nvPr>
        </p:nvSpPr>
        <p:spPr>
          <a:xfrm>
            <a:off x="9187498" y="6356350"/>
            <a:ext cx="2743200" cy="365125"/>
          </a:xfrm>
        </p:spPr>
        <p:txBody>
          <a:bodyPr/>
          <a:lstStyle/>
          <a:p>
            <a:fld id="{41DD7FD0-8CCF-4985-AE30-D6D48D0A42D3}" type="slidenum">
              <a:rPr lang="fr-FR" smtClean="0"/>
              <a:pPr/>
              <a:t>‹N°›</a:t>
            </a:fld>
            <a:endParaRPr lang="fr-FR"/>
          </a:p>
        </p:txBody>
      </p:sp>
      <p:sp>
        <p:nvSpPr>
          <p:cNvPr id="6" name="Titre 1">
            <a:extLst>
              <a:ext uri="{FF2B5EF4-FFF2-40B4-BE49-F238E27FC236}">
                <a16:creationId xmlns:a16="http://schemas.microsoft.com/office/drawing/2014/main" id="{A17A96FD-7266-E854-B78E-D25EC36A42EC}"/>
              </a:ext>
            </a:extLst>
          </p:cNvPr>
          <p:cNvSpPr>
            <a:spLocks noGrp="1"/>
          </p:cNvSpPr>
          <p:nvPr>
            <p:ph type="title"/>
          </p:nvPr>
        </p:nvSpPr>
        <p:spPr>
          <a:xfrm>
            <a:off x="1063256" y="226902"/>
            <a:ext cx="10867442" cy="623702"/>
          </a:xfrm>
        </p:spPr>
        <p:txBody>
          <a:bodyPr/>
          <a:lstStyle/>
          <a:p>
            <a:r>
              <a:rPr lang="fr-FR" dirty="0"/>
              <a:t>Modifiez le style du titre</a:t>
            </a:r>
          </a:p>
        </p:txBody>
      </p:sp>
      <p:pic>
        <p:nvPicPr>
          <p:cNvPr id="8" name="Image 7">
            <a:extLst>
              <a:ext uri="{FF2B5EF4-FFF2-40B4-BE49-F238E27FC236}">
                <a16:creationId xmlns:a16="http://schemas.microsoft.com/office/drawing/2014/main" id="{091E30C5-00FC-DACB-6E6A-6624BEFFEA17}"/>
              </a:ext>
            </a:extLst>
          </p:cNvPr>
          <p:cNvPicPr>
            <a:picLocks noChangeAspect="1"/>
          </p:cNvPicPr>
          <p:nvPr userDrawn="1"/>
        </p:nvPicPr>
        <p:blipFill>
          <a:blip r:embed="rId2">
            <a:duotone>
              <a:prstClr val="black"/>
              <a:schemeClr val="accent5">
                <a:tint val="45000"/>
                <a:satMod val="400000"/>
              </a:schemeClr>
            </a:duotone>
            <a:extLst>
              <a:ext uri="{28A0092B-C50C-407E-A947-70E740481C1C}">
                <a14:useLocalDpi xmlns:a14="http://schemas.microsoft.com/office/drawing/2010/main" val="0"/>
              </a:ext>
            </a:extLst>
          </a:blip>
          <a:stretch>
            <a:fillRect/>
          </a:stretch>
        </p:blipFill>
        <p:spPr>
          <a:xfrm>
            <a:off x="237055" y="318530"/>
            <a:ext cx="729721" cy="903600"/>
          </a:xfrm>
          <a:prstGeom prst="rect">
            <a:avLst/>
          </a:prstGeom>
        </p:spPr>
      </p:pic>
      <p:sp>
        <p:nvSpPr>
          <p:cNvPr id="16" name="Espace réservé du texte 15">
            <a:extLst>
              <a:ext uri="{FF2B5EF4-FFF2-40B4-BE49-F238E27FC236}">
                <a16:creationId xmlns:a16="http://schemas.microsoft.com/office/drawing/2014/main" id="{5883AF4A-A2CD-5300-5637-5820E009799E}"/>
              </a:ext>
            </a:extLst>
          </p:cNvPr>
          <p:cNvSpPr>
            <a:spLocks noGrp="1"/>
          </p:cNvSpPr>
          <p:nvPr>
            <p:ph type="body" sz="quarter" idx="15"/>
          </p:nvPr>
        </p:nvSpPr>
        <p:spPr>
          <a:xfrm>
            <a:off x="788988" y="1731963"/>
            <a:ext cx="6335712" cy="958850"/>
          </a:xfrm>
        </p:spPr>
        <p:txBody>
          <a:bodyPr>
            <a:noAutofit/>
          </a:bodyPr>
          <a:lstStyle>
            <a:lvl1pPr>
              <a:spcBef>
                <a:spcPts val="200"/>
              </a:spcBef>
              <a:defRPr sz="1200"/>
            </a:lvl1pPr>
            <a:lvl2pPr>
              <a:spcBef>
                <a:spcPts val="200"/>
              </a:spcBef>
              <a:defRPr sz="1100"/>
            </a:lvl2pPr>
            <a:lvl3pPr>
              <a:spcBef>
                <a:spcPts val="200"/>
              </a:spcBef>
              <a:defRPr sz="1050"/>
            </a:lvl3pPr>
            <a:lvl4pPr>
              <a:defRPr sz="1000"/>
            </a:lvl4pPr>
            <a:lvl5pPr>
              <a:defRPr sz="1000"/>
            </a:lvl5pPr>
          </a:lstStyle>
          <a:p>
            <a:pPr lvl="0"/>
            <a:r>
              <a:rPr lang="fr-FR" dirty="0"/>
              <a:t>Cliquez pour modifier les styles du texte du masque</a:t>
            </a:r>
          </a:p>
          <a:p>
            <a:pPr lvl="1"/>
            <a:r>
              <a:rPr lang="fr-FR" dirty="0"/>
              <a:t>Deuxième niveau</a:t>
            </a:r>
          </a:p>
          <a:p>
            <a:pPr lvl="2"/>
            <a:r>
              <a:rPr lang="fr-FR" dirty="0"/>
              <a:t>Troisième niveau</a:t>
            </a:r>
          </a:p>
        </p:txBody>
      </p:sp>
      <p:sp>
        <p:nvSpPr>
          <p:cNvPr id="19" name="Espace réservé du texte 15">
            <a:extLst>
              <a:ext uri="{FF2B5EF4-FFF2-40B4-BE49-F238E27FC236}">
                <a16:creationId xmlns:a16="http://schemas.microsoft.com/office/drawing/2014/main" id="{8942EFBE-030A-8170-EE92-4D5972201CCC}"/>
              </a:ext>
            </a:extLst>
          </p:cNvPr>
          <p:cNvSpPr>
            <a:spLocks noGrp="1"/>
          </p:cNvSpPr>
          <p:nvPr>
            <p:ph type="body" sz="quarter" idx="17"/>
          </p:nvPr>
        </p:nvSpPr>
        <p:spPr>
          <a:xfrm>
            <a:off x="788988" y="3194129"/>
            <a:ext cx="6335712" cy="1560975"/>
          </a:xfrm>
        </p:spPr>
        <p:txBody>
          <a:bodyPr>
            <a:noAutofit/>
          </a:bodyPr>
          <a:lstStyle>
            <a:lvl1pPr marL="228600" indent="-228600" algn="l" defTabSz="914400" rtl="0" eaLnBrk="1" latinLnBrk="0" hangingPunct="1">
              <a:lnSpc>
                <a:spcPct val="90000"/>
              </a:lnSpc>
              <a:spcBef>
                <a:spcPts val="200"/>
              </a:spcBef>
              <a:buFont typeface="Arial" panose="020B0604020202020204" pitchFamily="34" charset="0"/>
              <a:buChar char="•"/>
              <a:defRPr lang="fr-FR" sz="1200" kern="1200" dirty="0" smtClean="0">
                <a:solidFill>
                  <a:schemeClr val="tx1"/>
                </a:solidFill>
                <a:latin typeface="Barlow" panose="00000500000000000000" pitchFamily="2" charset="0"/>
                <a:ea typeface="+mn-ea"/>
                <a:cs typeface="+mn-cs"/>
              </a:defRPr>
            </a:lvl1pPr>
            <a:lvl2pPr marL="685800" indent="-228600" algn="l" defTabSz="914400" rtl="0" eaLnBrk="1" latinLnBrk="0" hangingPunct="1">
              <a:lnSpc>
                <a:spcPct val="90000"/>
              </a:lnSpc>
              <a:spcBef>
                <a:spcPts val="200"/>
              </a:spcBef>
              <a:buFont typeface="Arial" panose="020B0604020202020204" pitchFamily="34" charset="0"/>
              <a:buChar char="•"/>
              <a:defRPr lang="fr-FR" sz="1200" kern="1200" dirty="0" smtClean="0">
                <a:solidFill>
                  <a:schemeClr val="tx1"/>
                </a:solidFill>
                <a:latin typeface="Barlow" panose="00000500000000000000" pitchFamily="2" charset="0"/>
                <a:ea typeface="+mn-ea"/>
                <a:cs typeface="+mn-cs"/>
              </a:defRPr>
            </a:lvl2pPr>
            <a:lvl3pPr marL="1143000" indent="-228600" algn="l" defTabSz="914400" rtl="0" eaLnBrk="1" latinLnBrk="0" hangingPunct="1">
              <a:lnSpc>
                <a:spcPct val="90000"/>
              </a:lnSpc>
              <a:spcBef>
                <a:spcPts val="200"/>
              </a:spcBef>
              <a:buFont typeface="Arial" panose="020B0604020202020204" pitchFamily="34" charset="0"/>
              <a:buChar char="•"/>
              <a:defRPr lang="fr-FR" sz="1200" kern="1200" dirty="0" smtClean="0">
                <a:solidFill>
                  <a:schemeClr val="tx1"/>
                </a:solidFill>
                <a:latin typeface="Barlow" panose="00000500000000000000" pitchFamily="2" charset="0"/>
                <a:ea typeface="+mn-ea"/>
                <a:cs typeface="+mn-cs"/>
              </a:defRPr>
            </a:lvl3pPr>
            <a:lvl4pPr>
              <a:defRPr sz="1000"/>
            </a:lvl4pPr>
            <a:lvl5pPr>
              <a:defRPr sz="1000"/>
            </a:lvl5pPr>
          </a:lstStyle>
          <a:p>
            <a:pPr lvl="0"/>
            <a:r>
              <a:rPr lang="fr-FR" dirty="0"/>
              <a:t>Cliquez pour modifier les styles du texte du masque</a:t>
            </a:r>
          </a:p>
          <a:p>
            <a:pPr lvl="1"/>
            <a:r>
              <a:rPr lang="fr-FR" dirty="0"/>
              <a:t>Deuxième niveau</a:t>
            </a:r>
          </a:p>
          <a:p>
            <a:pPr lvl="2"/>
            <a:r>
              <a:rPr lang="fr-FR" dirty="0"/>
              <a:t>Troisième niveau</a:t>
            </a:r>
          </a:p>
        </p:txBody>
      </p:sp>
      <p:sp>
        <p:nvSpPr>
          <p:cNvPr id="22" name="Espace réservé du texte 15">
            <a:extLst>
              <a:ext uri="{FF2B5EF4-FFF2-40B4-BE49-F238E27FC236}">
                <a16:creationId xmlns:a16="http://schemas.microsoft.com/office/drawing/2014/main" id="{AE27D1C1-4A94-0140-CFA0-FD3D54967015}"/>
              </a:ext>
            </a:extLst>
          </p:cNvPr>
          <p:cNvSpPr>
            <a:spLocks noGrp="1"/>
          </p:cNvSpPr>
          <p:nvPr>
            <p:ph type="body" sz="quarter" idx="19"/>
          </p:nvPr>
        </p:nvSpPr>
        <p:spPr>
          <a:xfrm>
            <a:off x="788988" y="5230712"/>
            <a:ext cx="6335712" cy="951808"/>
          </a:xfrm>
        </p:spPr>
        <p:txBody>
          <a:bodyPr>
            <a:noAutofit/>
          </a:bodyPr>
          <a:lstStyle>
            <a:lvl1pPr marL="228600" indent="-228600" algn="l" defTabSz="914400" rtl="0" eaLnBrk="1" latinLnBrk="0" hangingPunct="1">
              <a:lnSpc>
                <a:spcPct val="90000"/>
              </a:lnSpc>
              <a:spcBef>
                <a:spcPts val="200"/>
              </a:spcBef>
              <a:buFont typeface="Arial" panose="020B0604020202020204" pitchFamily="34" charset="0"/>
              <a:buChar char="•"/>
              <a:defRPr lang="fr-FR" sz="1200" kern="1200" dirty="0" smtClean="0">
                <a:solidFill>
                  <a:schemeClr val="tx1"/>
                </a:solidFill>
                <a:latin typeface="Barlow" panose="00000500000000000000" pitchFamily="2" charset="0"/>
                <a:ea typeface="+mn-ea"/>
                <a:cs typeface="+mn-cs"/>
              </a:defRPr>
            </a:lvl1pPr>
            <a:lvl2pPr marL="685800" indent="-228600" algn="l" defTabSz="914400" rtl="0" eaLnBrk="1" latinLnBrk="0" hangingPunct="1">
              <a:lnSpc>
                <a:spcPct val="90000"/>
              </a:lnSpc>
              <a:spcBef>
                <a:spcPts val="200"/>
              </a:spcBef>
              <a:buFont typeface="Arial" panose="020B0604020202020204" pitchFamily="34" charset="0"/>
              <a:buChar char="•"/>
              <a:defRPr lang="fr-FR" sz="1200" kern="1200" dirty="0" smtClean="0">
                <a:solidFill>
                  <a:schemeClr val="tx1"/>
                </a:solidFill>
                <a:latin typeface="Barlow" panose="00000500000000000000" pitchFamily="2" charset="0"/>
                <a:ea typeface="+mn-ea"/>
                <a:cs typeface="+mn-cs"/>
              </a:defRPr>
            </a:lvl2pPr>
            <a:lvl3pPr marL="1143000" indent="-228600" algn="l" defTabSz="914400" rtl="0" eaLnBrk="1" latinLnBrk="0" hangingPunct="1">
              <a:lnSpc>
                <a:spcPct val="90000"/>
              </a:lnSpc>
              <a:spcBef>
                <a:spcPts val="200"/>
              </a:spcBef>
              <a:buFont typeface="Arial" panose="020B0604020202020204" pitchFamily="34" charset="0"/>
              <a:buChar char="•"/>
              <a:defRPr lang="fr-FR" sz="1200" kern="1200" dirty="0" smtClean="0">
                <a:solidFill>
                  <a:schemeClr val="tx1"/>
                </a:solidFill>
                <a:latin typeface="Barlow" panose="00000500000000000000" pitchFamily="2" charset="0"/>
                <a:ea typeface="+mn-ea"/>
                <a:cs typeface="+mn-cs"/>
              </a:defRPr>
            </a:lvl3pPr>
            <a:lvl4pPr>
              <a:defRPr sz="1000"/>
            </a:lvl4pPr>
            <a:lvl5pPr>
              <a:defRPr sz="1000"/>
            </a:lvl5pPr>
          </a:lstStyle>
          <a:p>
            <a:pPr lvl="0"/>
            <a:r>
              <a:rPr lang="fr-FR" dirty="0"/>
              <a:t>Cliquez pour modifier les styles du texte du masque</a:t>
            </a:r>
          </a:p>
          <a:p>
            <a:pPr lvl="1"/>
            <a:r>
              <a:rPr lang="fr-FR" dirty="0"/>
              <a:t>Deuxième niveau</a:t>
            </a:r>
          </a:p>
          <a:p>
            <a:pPr lvl="2"/>
            <a:r>
              <a:rPr lang="fr-FR" dirty="0"/>
              <a:t>Troisième niveau</a:t>
            </a:r>
          </a:p>
        </p:txBody>
      </p:sp>
      <p:cxnSp>
        <p:nvCxnSpPr>
          <p:cNvPr id="23" name="Connecteur droit 22">
            <a:extLst>
              <a:ext uri="{FF2B5EF4-FFF2-40B4-BE49-F238E27FC236}">
                <a16:creationId xmlns:a16="http://schemas.microsoft.com/office/drawing/2014/main" id="{DE07A1DE-390A-6465-CE4B-0384E332917F}"/>
              </a:ext>
            </a:extLst>
          </p:cNvPr>
          <p:cNvCxnSpPr>
            <a:cxnSpLocks/>
          </p:cNvCxnSpPr>
          <p:nvPr userDrawn="1"/>
        </p:nvCxnSpPr>
        <p:spPr>
          <a:xfrm>
            <a:off x="788988" y="1376020"/>
            <a:ext cx="0" cy="685695"/>
          </a:xfrm>
          <a:prstGeom prst="line">
            <a:avLst/>
          </a:prstGeom>
          <a:ln w="57150">
            <a:solidFill>
              <a:schemeClr val="accent5"/>
            </a:solidFill>
          </a:ln>
        </p:spPr>
        <p:style>
          <a:lnRef idx="1">
            <a:schemeClr val="accent5"/>
          </a:lnRef>
          <a:fillRef idx="0">
            <a:schemeClr val="accent5"/>
          </a:fillRef>
          <a:effectRef idx="0">
            <a:schemeClr val="accent5"/>
          </a:effectRef>
          <a:fontRef idx="minor">
            <a:schemeClr val="tx1"/>
          </a:fontRef>
        </p:style>
      </p:cxnSp>
      <p:cxnSp>
        <p:nvCxnSpPr>
          <p:cNvPr id="27" name="Connecteur droit 26">
            <a:extLst>
              <a:ext uri="{FF2B5EF4-FFF2-40B4-BE49-F238E27FC236}">
                <a16:creationId xmlns:a16="http://schemas.microsoft.com/office/drawing/2014/main" id="{7DDF9651-1EA0-A2EE-98E7-66492F211CF2}"/>
              </a:ext>
            </a:extLst>
          </p:cNvPr>
          <p:cNvCxnSpPr>
            <a:cxnSpLocks/>
          </p:cNvCxnSpPr>
          <p:nvPr userDrawn="1"/>
        </p:nvCxnSpPr>
        <p:spPr>
          <a:xfrm>
            <a:off x="788988" y="2839177"/>
            <a:ext cx="0" cy="685695"/>
          </a:xfrm>
          <a:prstGeom prst="line">
            <a:avLst/>
          </a:prstGeom>
          <a:ln w="57150">
            <a:solidFill>
              <a:schemeClr val="accent5"/>
            </a:solidFill>
          </a:ln>
        </p:spPr>
        <p:style>
          <a:lnRef idx="1">
            <a:schemeClr val="accent5"/>
          </a:lnRef>
          <a:fillRef idx="0">
            <a:schemeClr val="accent5"/>
          </a:fillRef>
          <a:effectRef idx="0">
            <a:schemeClr val="accent5"/>
          </a:effectRef>
          <a:fontRef idx="minor">
            <a:schemeClr val="tx1"/>
          </a:fontRef>
        </p:style>
      </p:cxnSp>
      <p:cxnSp>
        <p:nvCxnSpPr>
          <p:cNvPr id="28" name="Connecteur droit 27">
            <a:extLst>
              <a:ext uri="{FF2B5EF4-FFF2-40B4-BE49-F238E27FC236}">
                <a16:creationId xmlns:a16="http://schemas.microsoft.com/office/drawing/2014/main" id="{10B39CE6-F414-E073-5F3D-3547B874F7A2}"/>
              </a:ext>
            </a:extLst>
          </p:cNvPr>
          <p:cNvCxnSpPr>
            <a:cxnSpLocks/>
          </p:cNvCxnSpPr>
          <p:nvPr userDrawn="1"/>
        </p:nvCxnSpPr>
        <p:spPr>
          <a:xfrm>
            <a:off x="788988" y="4887863"/>
            <a:ext cx="0" cy="685695"/>
          </a:xfrm>
          <a:prstGeom prst="line">
            <a:avLst/>
          </a:prstGeom>
          <a:ln w="57150">
            <a:solidFill>
              <a:schemeClr val="accent5"/>
            </a:solidFill>
          </a:ln>
        </p:spPr>
        <p:style>
          <a:lnRef idx="1">
            <a:schemeClr val="accent5"/>
          </a:lnRef>
          <a:fillRef idx="0">
            <a:schemeClr val="accent5"/>
          </a:fillRef>
          <a:effectRef idx="0">
            <a:schemeClr val="accent5"/>
          </a:effectRef>
          <a:fontRef idx="minor">
            <a:schemeClr val="tx1"/>
          </a:fontRef>
        </p:style>
      </p:cxnSp>
      <p:sp>
        <p:nvSpPr>
          <p:cNvPr id="29" name="Rectangle : coins arrondis 28">
            <a:extLst>
              <a:ext uri="{FF2B5EF4-FFF2-40B4-BE49-F238E27FC236}">
                <a16:creationId xmlns:a16="http://schemas.microsoft.com/office/drawing/2014/main" id="{18937BF8-4DBE-22F9-D5DC-109E07B389F9}"/>
              </a:ext>
            </a:extLst>
          </p:cNvPr>
          <p:cNvSpPr/>
          <p:nvPr userDrawn="1"/>
        </p:nvSpPr>
        <p:spPr>
          <a:xfrm>
            <a:off x="7418716" y="1376020"/>
            <a:ext cx="4511981" cy="4806500"/>
          </a:xfrm>
          <a:prstGeom prst="roundRect">
            <a:avLst>
              <a:gd name="adj" fmla="val 2710"/>
            </a:avLst>
          </a:prstGeom>
          <a:solidFill>
            <a:schemeClr val="accent5">
              <a:lumMod val="40000"/>
              <a:lumOff val="60000"/>
            </a:schemeClr>
          </a:solidFill>
          <a:effectLst>
            <a:outerShdw blurRad="50800" dist="38100" dir="2700000" algn="tl" rotWithShape="0">
              <a:prstClr val="black">
                <a:alpha val="40000"/>
              </a:prstClr>
            </a:outerShdw>
          </a:effectLst>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fr-FR"/>
          </a:p>
        </p:txBody>
      </p:sp>
      <p:sp>
        <p:nvSpPr>
          <p:cNvPr id="2" name="Shape 2550">
            <a:extLst>
              <a:ext uri="{FF2B5EF4-FFF2-40B4-BE49-F238E27FC236}">
                <a16:creationId xmlns:a16="http://schemas.microsoft.com/office/drawing/2014/main" id="{2D6BC122-9B97-B59E-38B5-1166CBEFE2B4}"/>
              </a:ext>
            </a:extLst>
          </p:cNvPr>
          <p:cNvSpPr/>
          <p:nvPr userDrawn="1"/>
        </p:nvSpPr>
        <p:spPr>
          <a:xfrm>
            <a:off x="301297" y="1382572"/>
            <a:ext cx="312533" cy="349391"/>
          </a:xfrm>
          <a:custGeom>
            <a:avLst/>
            <a:gdLst/>
            <a:ahLst/>
            <a:cxnLst>
              <a:cxn ang="0">
                <a:pos x="wd2" y="hd2"/>
              </a:cxn>
              <a:cxn ang="5400000">
                <a:pos x="wd2" y="hd2"/>
              </a:cxn>
              <a:cxn ang="10800000">
                <a:pos x="wd2" y="hd2"/>
              </a:cxn>
              <a:cxn ang="16200000">
                <a:pos x="wd2" y="hd2"/>
              </a:cxn>
            </a:cxnLst>
            <a:rect l="0" t="0" r="r" b="b"/>
            <a:pathLst>
              <a:path w="21600" h="21600" extrusionOk="0">
                <a:moveTo>
                  <a:pt x="21109" y="7364"/>
                </a:moveTo>
                <a:cubicBezTo>
                  <a:pt x="20838" y="7364"/>
                  <a:pt x="20618" y="7584"/>
                  <a:pt x="20618" y="7855"/>
                </a:cubicBezTo>
                <a:lnTo>
                  <a:pt x="20618" y="18655"/>
                </a:lnTo>
                <a:cubicBezTo>
                  <a:pt x="20618" y="19739"/>
                  <a:pt x="19739" y="20618"/>
                  <a:pt x="18655" y="20618"/>
                </a:cubicBezTo>
                <a:lnTo>
                  <a:pt x="2945" y="20618"/>
                </a:lnTo>
                <a:cubicBezTo>
                  <a:pt x="1861" y="20618"/>
                  <a:pt x="982" y="19739"/>
                  <a:pt x="982" y="18655"/>
                </a:cubicBezTo>
                <a:lnTo>
                  <a:pt x="982" y="2945"/>
                </a:lnTo>
                <a:cubicBezTo>
                  <a:pt x="982" y="1861"/>
                  <a:pt x="1861" y="982"/>
                  <a:pt x="2945" y="982"/>
                </a:cubicBezTo>
                <a:lnTo>
                  <a:pt x="13745" y="982"/>
                </a:lnTo>
                <a:cubicBezTo>
                  <a:pt x="14017" y="982"/>
                  <a:pt x="14236" y="762"/>
                  <a:pt x="14236" y="491"/>
                </a:cubicBezTo>
                <a:cubicBezTo>
                  <a:pt x="14236" y="220"/>
                  <a:pt x="14017" y="0"/>
                  <a:pt x="13745" y="0"/>
                </a:cubicBezTo>
                <a:lnTo>
                  <a:pt x="2945" y="0"/>
                </a:lnTo>
                <a:cubicBezTo>
                  <a:pt x="1318" y="0"/>
                  <a:pt x="0" y="1319"/>
                  <a:pt x="0" y="2945"/>
                </a:cubicBezTo>
                <a:lnTo>
                  <a:pt x="0" y="18655"/>
                </a:lnTo>
                <a:cubicBezTo>
                  <a:pt x="0" y="20282"/>
                  <a:pt x="1318" y="21600"/>
                  <a:pt x="2945" y="21600"/>
                </a:cubicBezTo>
                <a:lnTo>
                  <a:pt x="18655" y="21600"/>
                </a:lnTo>
                <a:cubicBezTo>
                  <a:pt x="20282" y="21600"/>
                  <a:pt x="21600" y="20282"/>
                  <a:pt x="21600" y="18655"/>
                </a:cubicBezTo>
                <a:lnTo>
                  <a:pt x="21600" y="7855"/>
                </a:lnTo>
                <a:cubicBezTo>
                  <a:pt x="21600" y="7584"/>
                  <a:pt x="21380" y="7364"/>
                  <a:pt x="21109" y="7364"/>
                </a:cubicBezTo>
                <a:moveTo>
                  <a:pt x="7006" y="12764"/>
                </a:moveTo>
                <a:lnTo>
                  <a:pt x="8836" y="12764"/>
                </a:lnTo>
                <a:lnTo>
                  <a:pt x="8836" y="14594"/>
                </a:lnTo>
                <a:lnTo>
                  <a:pt x="6627" y="14973"/>
                </a:lnTo>
                <a:cubicBezTo>
                  <a:pt x="6627" y="14973"/>
                  <a:pt x="7006" y="12764"/>
                  <a:pt x="7006" y="12764"/>
                </a:cubicBezTo>
                <a:close/>
                <a:moveTo>
                  <a:pt x="16775" y="2742"/>
                </a:moveTo>
                <a:lnTo>
                  <a:pt x="18858" y="4825"/>
                </a:lnTo>
                <a:lnTo>
                  <a:pt x="9818" y="13865"/>
                </a:lnTo>
                <a:lnTo>
                  <a:pt x="9818" y="11782"/>
                </a:lnTo>
                <a:lnTo>
                  <a:pt x="7736" y="11782"/>
                </a:lnTo>
                <a:cubicBezTo>
                  <a:pt x="7736" y="11782"/>
                  <a:pt x="16775" y="2742"/>
                  <a:pt x="16775" y="2742"/>
                </a:cubicBezTo>
                <a:close/>
                <a:moveTo>
                  <a:pt x="18104" y="1414"/>
                </a:moveTo>
                <a:cubicBezTo>
                  <a:pt x="18371" y="1147"/>
                  <a:pt x="18739" y="982"/>
                  <a:pt x="19145" y="982"/>
                </a:cubicBezTo>
                <a:cubicBezTo>
                  <a:pt x="19959" y="982"/>
                  <a:pt x="20618" y="1642"/>
                  <a:pt x="20618" y="2455"/>
                </a:cubicBezTo>
                <a:cubicBezTo>
                  <a:pt x="20618" y="2861"/>
                  <a:pt x="20453" y="3230"/>
                  <a:pt x="20187" y="3496"/>
                </a:cubicBezTo>
                <a:lnTo>
                  <a:pt x="19552" y="4131"/>
                </a:lnTo>
                <a:lnTo>
                  <a:pt x="17469" y="2048"/>
                </a:lnTo>
                <a:cubicBezTo>
                  <a:pt x="17469" y="2048"/>
                  <a:pt x="18104" y="1414"/>
                  <a:pt x="18104" y="1414"/>
                </a:cubicBezTo>
                <a:close/>
                <a:moveTo>
                  <a:pt x="5400" y="16200"/>
                </a:moveTo>
                <a:lnTo>
                  <a:pt x="9590" y="15481"/>
                </a:lnTo>
                <a:lnTo>
                  <a:pt x="20881" y="4190"/>
                </a:lnTo>
                <a:cubicBezTo>
                  <a:pt x="21325" y="3746"/>
                  <a:pt x="21600" y="3133"/>
                  <a:pt x="21600" y="2455"/>
                </a:cubicBezTo>
                <a:cubicBezTo>
                  <a:pt x="21600" y="1099"/>
                  <a:pt x="20501" y="0"/>
                  <a:pt x="19145" y="0"/>
                </a:cubicBezTo>
                <a:cubicBezTo>
                  <a:pt x="18468" y="0"/>
                  <a:pt x="17854" y="275"/>
                  <a:pt x="17410" y="719"/>
                </a:cubicBezTo>
                <a:lnTo>
                  <a:pt x="6119" y="12010"/>
                </a:lnTo>
                <a:cubicBezTo>
                  <a:pt x="6119" y="12010"/>
                  <a:pt x="5400" y="16200"/>
                  <a:pt x="5400" y="16200"/>
                </a:cubicBezTo>
                <a:close/>
              </a:path>
            </a:pathLst>
          </a:custGeom>
          <a:solidFill>
            <a:schemeClr val="accent5"/>
          </a:solidFill>
          <a:ln w="12700">
            <a:solidFill>
              <a:schemeClr val="accent5"/>
            </a:solidFill>
            <a:miter lim="400000"/>
          </a:ln>
        </p:spPr>
        <p:txBody>
          <a:bodyPr lIns="14284" tIns="14284" rIns="14284" bIns="14284" anchor="ctr"/>
          <a:lstStyle/>
          <a:p>
            <a:pPr defTabSz="171399" eaLnBrk="1" hangingPunct="1">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125">
              <a:solidFill>
                <a:srgbClr val="FFFFFF"/>
              </a:solidFill>
              <a:effectLst>
                <a:outerShdw blurRad="38100" dist="12700" dir="5400000" rotWithShape="0">
                  <a:srgbClr val="000000">
                    <a:alpha val="50000"/>
                  </a:srgbClr>
                </a:outerShdw>
              </a:effectLst>
              <a:latin typeface="Gill Sans"/>
              <a:ea typeface="Calibri" charset="0"/>
              <a:cs typeface="Calibri" charset="0"/>
              <a:sym typeface="Gill Sans"/>
            </a:endParaRPr>
          </a:p>
        </p:txBody>
      </p:sp>
      <p:sp>
        <p:nvSpPr>
          <p:cNvPr id="7" name="Freeform 97">
            <a:extLst>
              <a:ext uri="{FF2B5EF4-FFF2-40B4-BE49-F238E27FC236}">
                <a16:creationId xmlns:a16="http://schemas.microsoft.com/office/drawing/2014/main" id="{E774DBC8-A2C0-9221-781D-01D76DA9E569}"/>
              </a:ext>
            </a:extLst>
          </p:cNvPr>
          <p:cNvSpPr>
            <a:spLocks noChangeArrowheads="1"/>
          </p:cNvSpPr>
          <p:nvPr userDrawn="1"/>
        </p:nvSpPr>
        <p:spPr bwMode="auto">
          <a:xfrm>
            <a:off x="289382" y="2839177"/>
            <a:ext cx="312533" cy="341999"/>
          </a:xfrm>
          <a:custGeom>
            <a:avLst/>
            <a:gdLst>
              <a:gd name="T0" fmla="*/ 383 w 472"/>
              <a:gd name="T1" fmla="*/ 309 h 501"/>
              <a:gd name="T2" fmla="*/ 383 w 472"/>
              <a:gd name="T3" fmla="*/ 309 h 501"/>
              <a:gd name="T4" fmla="*/ 295 w 472"/>
              <a:gd name="T5" fmla="*/ 353 h 501"/>
              <a:gd name="T6" fmla="*/ 192 w 472"/>
              <a:gd name="T7" fmla="*/ 294 h 501"/>
              <a:gd name="T8" fmla="*/ 206 w 472"/>
              <a:gd name="T9" fmla="*/ 250 h 501"/>
              <a:gd name="T10" fmla="*/ 192 w 472"/>
              <a:gd name="T11" fmla="*/ 221 h 501"/>
              <a:gd name="T12" fmla="*/ 310 w 472"/>
              <a:gd name="T13" fmla="*/ 162 h 501"/>
              <a:gd name="T14" fmla="*/ 383 w 472"/>
              <a:gd name="T15" fmla="*/ 191 h 501"/>
              <a:gd name="T16" fmla="*/ 471 w 472"/>
              <a:gd name="T17" fmla="*/ 88 h 501"/>
              <a:gd name="T18" fmla="*/ 383 w 472"/>
              <a:gd name="T19" fmla="*/ 0 h 501"/>
              <a:gd name="T20" fmla="*/ 280 w 472"/>
              <a:gd name="T21" fmla="*/ 88 h 501"/>
              <a:gd name="T22" fmla="*/ 280 w 472"/>
              <a:gd name="T23" fmla="*/ 117 h 501"/>
              <a:gd name="T24" fmla="*/ 177 w 472"/>
              <a:gd name="T25" fmla="*/ 176 h 501"/>
              <a:gd name="T26" fmla="*/ 103 w 472"/>
              <a:gd name="T27" fmla="*/ 147 h 501"/>
              <a:gd name="T28" fmla="*/ 0 w 472"/>
              <a:gd name="T29" fmla="*/ 250 h 501"/>
              <a:gd name="T30" fmla="*/ 103 w 472"/>
              <a:gd name="T31" fmla="*/ 353 h 501"/>
              <a:gd name="T32" fmla="*/ 162 w 472"/>
              <a:gd name="T33" fmla="*/ 323 h 501"/>
              <a:gd name="T34" fmla="*/ 162 w 472"/>
              <a:gd name="T35" fmla="*/ 323 h 501"/>
              <a:gd name="T36" fmla="*/ 280 w 472"/>
              <a:gd name="T37" fmla="*/ 397 h 501"/>
              <a:gd name="T38" fmla="*/ 280 w 472"/>
              <a:gd name="T39" fmla="*/ 412 h 501"/>
              <a:gd name="T40" fmla="*/ 383 w 472"/>
              <a:gd name="T41" fmla="*/ 500 h 501"/>
              <a:gd name="T42" fmla="*/ 471 w 472"/>
              <a:gd name="T43" fmla="*/ 412 h 501"/>
              <a:gd name="T44" fmla="*/ 383 w 472"/>
              <a:gd name="T45" fmla="*/ 309 h 501"/>
              <a:gd name="T46" fmla="*/ 383 w 472"/>
              <a:gd name="T47" fmla="*/ 29 h 501"/>
              <a:gd name="T48" fmla="*/ 383 w 472"/>
              <a:gd name="T49" fmla="*/ 29 h 501"/>
              <a:gd name="T50" fmla="*/ 442 w 472"/>
              <a:gd name="T51" fmla="*/ 88 h 501"/>
              <a:gd name="T52" fmla="*/ 383 w 472"/>
              <a:gd name="T53" fmla="*/ 147 h 501"/>
              <a:gd name="T54" fmla="*/ 324 w 472"/>
              <a:gd name="T55" fmla="*/ 88 h 501"/>
              <a:gd name="T56" fmla="*/ 383 w 472"/>
              <a:gd name="T57" fmla="*/ 29 h 501"/>
              <a:gd name="T58" fmla="*/ 103 w 472"/>
              <a:gd name="T59" fmla="*/ 309 h 501"/>
              <a:gd name="T60" fmla="*/ 103 w 472"/>
              <a:gd name="T61" fmla="*/ 309 h 501"/>
              <a:gd name="T62" fmla="*/ 44 w 472"/>
              <a:gd name="T63" fmla="*/ 250 h 501"/>
              <a:gd name="T64" fmla="*/ 103 w 472"/>
              <a:gd name="T65" fmla="*/ 191 h 501"/>
              <a:gd name="T66" fmla="*/ 162 w 472"/>
              <a:gd name="T67" fmla="*/ 250 h 501"/>
              <a:gd name="T68" fmla="*/ 103 w 472"/>
              <a:gd name="T69" fmla="*/ 309 h 501"/>
              <a:gd name="T70" fmla="*/ 383 w 472"/>
              <a:gd name="T71" fmla="*/ 471 h 501"/>
              <a:gd name="T72" fmla="*/ 383 w 472"/>
              <a:gd name="T73" fmla="*/ 471 h 501"/>
              <a:gd name="T74" fmla="*/ 324 w 472"/>
              <a:gd name="T75" fmla="*/ 412 h 501"/>
              <a:gd name="T76" fmla="*/ 383 w 472"/>
              <a:gd name="T77" fmla="*/ 353 h 501"/>
              <a:gd name="T78" fmla="*/ 442 w 472"/>
              <a:gd name="T79" fmla="*/ 412 h 501"/>
              <a:gd name="T80" fmla="*/ 383 w 472"/>
              <a:gd name="T81" fmla="*/ 471 h 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72" h="501">
                <a:moveTo>
                  <a:pt x="383" y="309"/>
                </a:moveTo>
                <a:lnTo>
                  <a:pt x="383" y="309"/>
                </a:lnTo>
                <a:cubicBezTo>
                  <a:pt x="339" y="309"/>
                  <a:pt x="310" y="323"/>
                  <a:pt x="295" y="353"/>
                </a:cubicBezTo>
                <a:cubicBezTo>
                  <a:pt x="192" y="294"/>
                  <a:pt x="192" y="294"/>
                  <a:pt x="192" y="294"/>
                </a:cubicBezTo>
                <a:cubicBezTo>
                  <a:pt x="192" y="280"/>
                  <a:pt x="206" y="264"/>
                  <a:pt x="206" y="250"/>
                </a:cubicBezTo>
                <a:cubicBezTo>
                  <a:pt x="206" y="235"/>
                  <a:pt x="206" y="235"/>
                  <a:pt x="192" y="221"/>
                </a:cubicBezTo>
                <a:cubicBezTo>
                  <a:pt x="310" y="162"/>
                  <a:pt x="310" y="162"/>
                  <a:pt x="310" y="162"/>
                </a:cubicBezTo>
                <a:cubicBezTo>
                  <a:pt x="324" y="176"/>
                  <a:pt x="353" y="191"/>
                  <a:pt x="383" y="191"/>
                </a:cubicBezTo>
                <a:cubicBezTo>
                  <a:pt x="427" y="191"/>
                  <a:pt x="471" y="147"/>
                  <a:pt x="471" y="88"/>
                </a:cubicBezTo>
                <a:cubicBezTo>
                  <a:pt x="471" y="44"/>
                  <a:pt x="427" y="0"/>
                  <a:pt x="383" y="0"/>
                </a:cubicBezTo>
                <a:cubicBezTo>
                  <a:pt x="324" y="0"/>
                  <a:pt x="280" y="44"/>
                  <a:pt x="280" y="88"/>
                </a:cubicBezTo>
                <a:cubicBezTo>
                  <a:pt x="280" y="103"/>
                  <a:pt x="280" y="117"/>
                  <a:pt x="280" y="117"/>
                </a:cubicBezTo>
                <a:cubicBezTo>
                  <a:pt x="177" y="176"/>
                  <a:pt x="177" y="176"/>
                  <a:pt x="177" y="176"/>
                </a:cubicBezTo>
                <a:cubicBezTo>
                  <a:pt x="162" y="162"/>
                  <a:pt x="133" y="147"/>
                  <a:pt x="103" y="147"/>
                </a:cubicBezTo>
                <a:cubicBezTo>
                  <a:pt x="44" y="147"/>
                  <a:pt x="0" y="191"/>
                  <a:pt x="0" y="250"/>
                </a:cubicBezTo>
                <a:cubicBezTo>
                  <a:pt x="0" y="309"/>
                  <a:pt x="44" y="353"/>
                  <a:pt x="103" y="353"/>
                </a:cubicBezTo>
                <a:cubicBezTo>
                  <a:pt x="133" y="353"/>
                  <a:pt x="148" y="338"/>
                  <a:pt x="162" y="323"/>
                </a:cubicBezTo>
                <a:lnTo>
                  <a:pt x="162" y="323"/>
                </a:lnTo>
                <a:cubicBezTo>
                  <a:pt x="280" y="397"/>
                  <a:pt x="280" y="397"/>
                  <a:pt x="280" y="397"/>
                </a:cubicBezTo>
                <a:cubicBezTo>
                  <a:pt x="280" y="397"/>
                  <a:pt x="280" y="397"/>
                  <a:pt x="280" y="412"/>
                </a:cubicBezTo>
                <a:cubicBezTo>
                  <a:pt x="280" y="456"/>
                  <a:pt x="324" y="500"/>
                  <a:pt x="383" y="500"/>
                </a:cubicBezTo>
                <a:cubicBezTo>
                  <a:pt x="427" y="500"/>
                  <a:pt x="471" y="456"/>
                  <a:pt x="471" y="412"/>
                </a:cubicBezTo>
                <a:cubicBezTo>
                  <a:pt x="471" y="353"/>
                  <a:pt x="427" y="309"/>
                  <a:pt x="383" y="309"/>
                </a:cubicBezTo>
                <a:close/>
                <a:moveTo>
                  <a:pt x="383" y="29"/>
                </a:moveTo>
                <a:lnTo>
                  <a:pt x="383" y="29"/>
                </a:lnTo>
                <a:cubicBezTo>
                  <a:pt x="412" y="29"/>
                  <a:pt x="442" y="59"/>
                  <a:pt x="442" y="88"/>
                </a:cubicBezTo>
                <a:cubicBezTo>
                  <a:pt x="442" y="132"/>
                  <a:pt x="412" y="147"/>
                  <a:pt x="383" y="147"/>
                </a:cubicBezTo>
                <a:cubicBezTo>
                  <a:pt x="339" y="147"/>
                  <a:pt x="324" y="132"/>
                  <a:pt x="324" y="88"/>
                </a:cubicBezTo>
                <a:cubicBezTo>
                  <a:pt x="324" y="59"/>
                  <a:pt x="339" y="29"/>
                  <a:pt x="383" y="29"/>
                </a:cubicBezTo>
                <a:close/>
                <a:moveTo>
                  <a:pt x="103" y="309"/>
                </a:moveTo>
                <a:lnTo>
                  <a:pt x="103" y="309"/>
                </a:lnTo>
                <a:cubicBezTo>
                  <a:pt x="74" y="309"/>
                  <a:pt x="44" y="280"/>
                  <a:pt x="44" y="250"/>
                </a:cubicBezTo>
                <a:cubicBezTo>
                  <a:pt x="44" y="221"/>
                  <a:pt x="74" y="191"/>
                  <a:pt x="103" y="191"/>
                </a:cubicBezTo>
                <a:cubicBezTo>
                  <a:pt x="133" y="191"/>
                  <a:pt x="162" y="221"/>
                  <a:pt x="162" y="250"/>
                </a:cubicBezTo>
                <a:cubicBezTo>
                  <a:pt x="162" y="280"/>
                  <a:pt x="133" y="309"/>
                  <a:pt x="103" y="309"/>
                </a:cubicBezTo>
                <a:close/>
                <a:moveTo>
                  <a:pt x="383" y="471"/>
                </a:moveTo>
                <a:lnTo>
                  <a:pt x="383" y="471"/>
                </a:lnTo>
                <a:cubicBezTo>
                  <a:pt x="339" y="471"/>
                  <a:pt x="324" y="441"/>
                  <a:pt x="324" y="412"/>
                </a:cubicBezTo>
                <a:cubicBezTo>
                  <a:pt x="324" y="368"/>
                  <a:pt x="339" y="353"/>
                  <a:pt x="383" y="353"/>
                </a:cubicBezTo>
                <a:cubicBezTo>
                  <a:pt x="412" y="353"/>
                  <a:pt x="442" y="368"/>
                  <a:pt x="442" y="412"/>
                </a:cubicBezTo>
                <a:cubicBezTo>
                  <a:pt x="442" y="441"/>
                  <a:pt x="412" y="471"/>
                  <a:pt x="383" y="471"/>
                </a:cubicBezTo>
                <a:close/>
              </a:path>
            </a:pathLst>
          </a:custGeom>
          <a:solidFill>
            <a:schemeClr val="accent5"/>
          </a:solidFill>
          <a:ln>
            <a:solidFill>
              <a:schemeClr val="accent5"/>
            </a:solidFill>
          </a:ln>
          <a:effectLst/>
          <a:extLst>
            <a:ext uri="{91240B29-F687-4f45-9708-019B960494DF}"/>
            <a:ext uri="{AF507438-7753-43e0-B8FC-AC1667EBCBE1}"/>
          </a:extLst>
        </p:spPr>
        <p:txBody>
          <a:bodyPr wrap="none" anchor="ctr"/>
          <a:lstStyle/>
          <a:p>
            <a:pPr eaLnBrk="1" fontAlgn="auto" hangingPunct="1">
              <a:spcBef>
                <a:spcPts val="0"/>
              </a:spcBef>
              <a:spcAft>
                <a:spcPts val="0"/>
              </a:spcAft>
              <a:defRPr/>
            </a:pPr>
            <a:endParaRPr lang="en-US">
              <a:latin typeface="+mn-lt"/>
              <a:ea typeface="+mn-ea"/>
            </a:endParaRPr>
          </a:p>
        </p:txBody>
      </p:sp>
      <p:sp>
        <p:nvSpPr>
          <p:cNvPr id="9" name="Freeform 166">
            <a:extLst>
              <a:ext uri="{FF2B5EF4-FFF2-40B4-BE49-F238E27FC236}">
                <a16:creationId xmlns:a16="http://schemas.microsoft.com/office/drawing/2014/main" id="{6827224E-21BF-9551-0DD8-BA0391CC55B1}"/>
              </a:ext>
            </a:extLst>
          </p:cNvPr>
          <p:cNvSpPr>
            <a:spLocks noChangeArrowheads="1"/>
          </p:cNvSpPr>
          <p:nvPr userDrawn="1"/>
        </p:nvSpPr>
        <p:spPr bwMode="auto">
          <a:xfrm>
            <a:off x="301297" y="4894430"/>
            <a:ext cx="312533" cy="340544"/>
          </a:xfrm>
          <a:custGeom>
            <a:avLst/>
            <a:gdLst>
              <a:gd name="T0" fmla="*/ 371 w 390"/>
              <a:gd name="T1" fmla="*/ 0 h 445"/>
              <a:gd name="T2" fmla="*/ 371 w 390"/>
              <a:gd name="T3" fmla="*/ 0 h 445"/>
              <a:gd name="T4" fmla="*/ 310 w 390"/>
              <a:gd name="T5" fmla="*/ 0 h 445"/>
              <a:gd name="T6" fmla="*/ 292 w 390"/>
              <a:gd name="T7" fmla="*/ 28 h 445"/>
              <a:gd name="T8" fmla="*/ 292 w 390"/>
              <a:gd name="T9" fmla="*/ 444 h 445"/>
              <a:gd name="T10" fmla="*/ 389 w 390"/>
              <a:gd name="T11" fmla="*/ 444 h 445"/>
              <a:gd name="T12" fmla="*/ 389 w 390"/>
              <a:gd name="T13" fmla="*/ 28 h 445"/>
              <a:gd name="T14" fmla="*/ 371 w 390"/>
              <a:gd name="T15" fmla="*/ 0 h 445"/>
              <a:gd name="T16" fmla="*/ 221 w 390"/>
              <a:gd name="T17" fmla="*/ 151 h 445"/>
              <a:gd name="T18" fmla="*/ 221 w 390"/>
              <a:gd name="T19" fmla="*/ 151 h 445"/>
              <a:gd name="T20" fmla="*/ 168 w 390"/>
              <a:gd name="T21" fmla="*/ 151 h 445"/>
              <a:gd name="T22" fmla="*/ 141 w 390"/>
              <a:gd name="T23" fmla="*/ 178 h 445"/>
              <a:gd name="T24" fmla="*/ 141 w 390"/>
              <a:gd name="T25" fmla="*/ 444 h 445"/>
              <a:gd name="T26" fmla="*/ 248 w 390"/>
              <a:gd name="T27" fmla="*/ 444 h 445"/>
              <a:gd name="T28" fmla="*/ 248 w 390"/>
              <a:gd name="T29" fmla="*/ 178 h 445"/>
              <a:gd name="T30" fmla="*/ 221 w 390"/>
              <a:gd name="T31" fmla="*/ 151 h 445"/>
              <a:gd name="T32" fmla="*/ 70 w 390"/>
              <a:gd name="T33" fmla="*/ 302 h 445"/>
              <a:gd name="T34" fmla="*/ 70 w 390"/>
              <a:gd name="T35" fmla="*/ 302 h 445"/>
              <a:gd name="T36" fmla="*/ 17 w 390"/>
              <a:gd name="T37" fmla="*/ 302 h 445"/>
              <a:gd name="T38" fmla="*/ 0 w 390"/>
              <a:gd name="T39" fmla="*/ 319 h 445"/>
              <a:gd name="T40" fmla="*/ 0 w 390"/>
              <a:gd name="T41" fmla="*/ 444 h 445"/>
              <a:gd name="T42" fmla="*/ 97 w 390"/>
              <a:gd name="T43" fmla="*/ 444 h 445"/>
              <a:gd name="T44" fmla="*/ 97 w 390"/>
              <a:gd name="T45" fmla="*/ 319 h 445"/>
              <a:gd name="T46" fmla="*/ 70 w 390"/>
              <a:gd name="T47" fmla="*/ 302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90" h="445">
                <a:moveTo>
                  <a:pt x="371" y="0"/>
                </a:moveTo>
                <a:lnTo>
                  <a:pt x="371" y="0"/>
                </a:lnTo>
                <a:cubicBezTo>
                  <a:pt x="310" y="0"/>
                  <a:pt x="310" y="0"/>
                  <a:pt x="310" y="0"/>
                </a:cubicBezTo>
                <a:cubicBezTo>
                  <a:pt x="301" y="0"/>
                  <a:pt x="292" y="10"/>
                  <a:pt x="292" y="28"/>
                </a:cubicBezTo>
                <a:cubicBezTo>
                  <a:pt x="292" y="444"/>
                  <a:pt x="292" y="444"/>
                  <a:pt x="292" y="444"/>
                </a:cubicBezTo>
                <a:cubicBezTo>
                  <a:pt x="389" y="444"/>
                  <a:pt x="389" y="444"/>
                  <a:pt x="389" y="444"/>
                </a:cubicBezTo>
                <a:cubicBezTo>
                  <a:pt x="389" y="28"/>
                  <a:pt x="389" y="28"/>
                  <a:pt x="389" y="28"/>
                </a:cubicBezTo>
                <a:cubicBezTo>
                  <a:pt x="389" y="10"/>
                  <a:pt x="380" y="0"/>
                  <a:pt x="371" y="0"/>
                </a:cubicBezTo>
                <a:close/>
                <a:moveTo>
                  <a:pt x="221" y="151"/>
                </a:moveTo>
                <a:lnTo>
                  <a:pt x="221" y="151"/>
                </a:lnTo>
                <a:cubicBezTo>
                  <a:pt x="168" y="151"/>
                  <a:pt x="168" y="151"/>
                  <a:pt x="168" y="151"/>
                </a:cubicBezTo>
                <a:cubicBezTo>
                  <a:pt x="150" y="151"/>
                  <a:pt x="141" y="160"/>
                  <a:pt x="141" y="178"/>
                </a:cubicBezTo>
                <a:cubicBezTo>
                  <a:pt x="141" y="444"/>
                  <a:pt x="141" y="444"/>
                  <a:pt x="141" y="444"/>
                </a:cubicBezTo>
                <a:cubicBezTo>
                  <a:pt x="248" y="444"/>
                  <a:pt x="248" y="444"/>
                  <a:pt x="248" y="444"/>
                </a:cubicBezTo>
                <a:cubicBezTo>
                  <a:pt x="248" y="178"/>
                  <a:pt x="248" y="178"/>
                  <a:pt x="248" y="178"/>
                </a:cubicBezTo>
                <a:cubicBezTo>
                  <a:pt x="248" y="160"/>
                  <a:pt x="230" y="151"/>
                  <a:pt x="221" y="151"/>
                </a:cubicBezTo>
                <a:close/>
                <a:moveTo>
                  <a:pt x="70" y="302"/>
                </a:moveTo>
                <a:lnTo>
                  <a:pt x="70" y="302"/>
                </a:lnTo>
                <a:cubicBezTo>
                  <a:pt x="17" y="302"/>
                  <a:pt x="17" y="302"/>
                  <a:pt x="17" y="302"/>
                </a:cubicBezTo>
                <a:cubicBezTo>
                  <a:pt x="0" y="302"/>
                  <a:pt x="0" y="310"/>
                  <a:pt x="0" y="319"/>
                </a:cubicBezTo>
                <a:cubicBezTo>
                  <a:pt x="0" y="444"/>
                  <a:pt x="0" y="444"/>
                  <a:pt x="0" y="444"/>
                </a:cubicBezTo>
                <a:cubicBezTo>
                  <a:pt x="97" y="444"/>
                  <a:pt x="97" y="444"/>
                  <a:pt x="97" y="444"/>
                </a:cubicBezTo>
                <a:cubicBezTo>
                  <a:pt x="97" y="319"/>
                  <a:pt x="97" y="319"/>
                  <a:pt x="97" y="319"/>
                </a:cubicBezTo>
                <a:cubicBezTo>
                  <a:pt x="97" y="310"/>
                  <a:pt x="88" y="302"/>
                  <a:pt x="70" y="302"/>
                </a:cubicBezTo>
                <a:close/>
              </a:path>
            </a:pathLst>
          </a:custGeom>
          <a:solidFill>
            <a:schemeClr val="accent5"/>
          </a:solidFill>
          <a:ln>
            <a:solidFill>
              <a:schemeClr val="accent5"/>
            </a:solidFill>
          </a:ln>
          <a:effectLst/>
          <a:extLst>
            <a:ext uri="{91240B29-F687-4f45-9708-019B960494DF}"/>
            <a:ext uri="{AF507438-7753-43e0-B8FC-AC1667EBCBE1}"/>
          </a:extLst>
        </p:spPr>
        <p:txBody>
          <a:bodyPr wrap="none" lIns="34290" tIns="17145" rIns="34290" bIns="17145" anchor="ctr"/>
          <a:lstStyle/>
          <a:p>
            <a:pPr eaLnBrk="1" fontAlgn="auto" hangingPunct="1">
              <a:spcBef>
                <a:spcPts val="0"/>
              </a:spcBef>
              <a:spcAft>
                <a:spcPts val="0"/>
              </a:spcAft>
              <a:defRPr/>
            </a:pPr>
            <a:endParaRPr lang="en-US" dirty="0">
              <a:latin typeface="+mn-lt"/>
              <a:ea typeface="+mn-ea"/>
            </a:endParaRPr>
          </a:p>
        </p:txBody>
      </p:sp>
      <p:sp>
        <p:nvSpPr>
          <p:cNvPr id="10" name="ZoneTexte 9">
            <a:extLst>
              <a:ext uri="{FF2B5EF4-FFF2-40B4-BE49-F238E27FC236}">
                <a16:creationId xmlns:a16="http://schemas.microsoft.com/office/drawing/2014/main" id="{D944C557-1621-FF5F-967B-17D56DE83C80}"/>
              </a:ext>
            </a:extLst>
          </p:cNvPr>
          <p:cNvSpPr txBox="1"/>
          <p:nvPr userDrawn="1"/>
        </p:nvSpPr>
        <p:spPr>
          <a:xfrm>
            <a:off x="788988" y="1373264"/>
            <a:ext cx="1075936" cy="313932"/>
          </a:xfrm>
          <a:prstGeom prst="rect">
            <a:avLst/>
          </a:prstGeom>
        </p:spPr>
        <p:txBody>
          <a:bodyPr vert="horz" lIns="91440" tIns="45720" rIns="91440" bIns="45720" rtlCol="0">
            <a:noAutofit/>
          </a:bodyPr>
          <a:lstStyle>
            <a:lvl1pPr lvl="0" indent="0">
              <a:lnSpc>
                <a:spcPct val="90000"/>
              </a:lnSpc>
              <a:spcBef>
                <a:spcPts val="1000"/>
              </a:spcBef>
              <a:buFont typeface="Arial" panose="020B0604020202020204" pitchFamily="34" charset="0"/>
              <a:buNone/>
              <a:defRPr sz="1600">
                <a:solidFill>
                  <a:schemeClr val="accent5"/>
                </a:solidFill>
                <a:latin typeface="Barlow Black" panose="00000A00000000000000" pitchFamily="2" charset="0"/>
              </a:defRPr>
            </a:lvl1pPr>
            <a:lvl2pPr marL="685800" indent="-228600">
              <a:lnSpc>
                <a:spcPct val="90000"/>
              </a:lnSpc>
              <a:spcBef>
                <a:spcPts val="500"/>
              </a:spcBef>
              <a:buFont typeface="Arial" panose="020B0604020202020204" pitchFamily="34" charset="0"/>
              <a:buChar char="•"/>
              <a:defRPr sz="2000">
                <a:solidFill>
                  <a:schemeClr val="accent5">
                    <a:lumMod val="20000"/>
                    <a:lumOff val="80000"/>
                  </a:schemeClr>
                </a:solidFill>
                <a:latin typeface="Barlow" panose="00000500000000000000" pitchFamily="2" charset="0"/>
              </a:defRPr>
            </a:lvl2pPr>
            <a:lvl3pPr marL="1143000" indent="-228600">
              <a:lnSpc>
                <a:spcPct val="90000"/>
              </a:lnSpc>
              <a:spcBef>
                <a:spcPts val="500"/>
              </a:spcBef>
              <a:buFont typeface="Arial" panose="020B0604020202020204" pitchFamily="34" charset="0"/>
              <a:buChar char="•"/>
              <a:defRPr>
                <a:solidFill>
                  <a:schemeClr val="accent5">
                    <a:lumMod val="20000"/>
                    <a:lumOff val="80000"/>
                  </a:schemeClr>
                </a:solidFill>
                <a:latin typeface="Barlow" panose="00000500000000000000" pitchFamily="2" charset="0"/>
              </a:defRPr>
            </a:lvl3pPr>
            <a:lvl4pPr marL="1600200" indent="-228600">
              <a:lnSpc>
                <a:spcPct val="90000"/>
              </a:lnSpc>
              <a:spcBef>
                <a:spcPts val="500"/>
              </a:spcBef>
              <a:buFont typeface="Arial" panose="020B0604020202020204" pitchFamily="34" charset="0"/>
              <a:buChar char="•"/>
              <a:defRPr sz="1600">
                <a:solidFill>
                  <a:schemeClr val="accent5">
                    <a:lumMod val="20000"/>
                    <a:lumOff val="80000"/>
                  </a:schemeClr>
                </a:solidFill>
                <a:latin typeface="Barlow" panose="00000500000000000000" pitchFamily="2" charset="0"/>
              </a:defRPr>
            </a:lvl4pPr>
            <a:lvl5pPr marL="2057400" indent="-228600">
              <a:lnSpc>
                <a:spcPct val="90000"/>
              </a:lnSpc>
              <a:spcBef>
                <a:spcPts val="500"/>
              </a:spcBef>
              <a:buFont typeface="Arial" panose="020B0604020202020204" pitchFamily="34" charset="0"/>
              <a:buChar char="•"/>
              <a:defRPr sz="1600">
                <a:solidFill>
                  <a:schemeClr val="accent5">
                    <a:lumMod val="20000"/>
                    <a:lumOff val="80000"/>
                  </a:schemeClr>
                </a:solidFill>
                <a:latin typeface="Barlow" panose="00000500000000000000" pitchFamily="2" charset="0"/>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lvl="0"/>
            <a:r>
              <a:rPr lang="fr-FR" dirty="0"/>
              <a:t>Le besoin</a:t>
            </a:r>
          </a:p>
        </p:txBody>
      </p:sp>
      <p:sp>
        <p:nvSpPr>
          <p:cNvPr id="11" name="ZoneTexte 10">
            <a:extLst>
              <a:ext uri="{FF2B5EF4-FFF2-40B4-BE49-F238E27FC236}">
                <a16:creationId xmlns:a16="http://schemas.microsoft.com/office/drawing/2014/main" id="{1B595AF5-3339-588B-0095-FC27AE2A1717}"/>
              </a:ext>
            </a:extLst>
          </p:cNvPr>
          <p:cNvSpPr txBox="1"/>
          <p:nvPr userDrawn="1"/>
        </p:nvSpPr>
        <p:spPr>
          <a:xfrm>
            <a:off x="788988" y="2858940"/>
            <a:ext cx="2652712" cy="313932"/>
          </a:xfrm>
          <a:prstGeom prst="rect">
            <a:avLst/>
          </a:prstGeom>
        </p:spPr>
        <p:txBody>
          <a:bodyPr vert="horz" lIns="91440" tIns="45720" rIns="91440" bIns="45720" rtlCol="0">
            <a:noAutofit/>
          </a:bodyPr>
          <a:lstStyle>
            <a:lvl1pPr lvl="0" indent="0">
              <a:lnSpc>
                <a:spcPct val="90000"/>
              </a:lnSpc>
              <a:spcBef>
                <a:spcPts val="1000"/>
              </a:spcBef>
              <a:buFont typeface="Arial" panose="020B0604020202020204" pitchFamily="34" charset="0"/>
              <a:buNone/>
              <a:defRPr sz="1600">
                <a:solidFill>
                  <a:schemeClr val="accent5"/>
                </a:solidFill>
                <a:latin typeface="Barlow Black" panose="00000A00000000000000" pitchFamily="2" charset="0"/>
              </a:defRPr>
            </a:lvl1pPr>
            <a:lvl2pPr marL="685800" indent="-228600">
              <a:lnSpc>
                <a:spcPct val="90000"/>
              </a:lnSpc>
              <a:spcBef>
                <a:spcPts val="500"/>
              </a:spcBef>
              <a:buFont typeface="Arial" panose="020B0604020202020204" pitchFamily="34" charset="0"/>
              <a:buChar char="•"/>
              <a:defRPr sz="2000">
                <a:solidFill>
                  <a:schemeClr val="accent5">
                    <a:lumMod val="20000"/>
                    <a:lumOff val="80000"/>
                  </a:schemeClr>
                </a:solidFill>
                <a:latin typeface="Barlow" panose="00000500000000000000" pitchFamily="2" charset="0"/>
              </a:defRPr>
            </a:lvl2pPr>
            <a:lvl3pPr marL="1143000" indent="-228600">
              <a:lnSpc>
                <a:spcPct val="90000"/>
              </a:lnSpc>
              <a:spcBef>
                <a:spcPts val="500"/>
              </a:spcBef>
              <a:buFont typeface="Arial" panose="020B0604020202020204" pitchFamily="34" charset="0"/>
              <a:buChar char="•"/>
              <a:defRPr>
                <a:solidFill>
                  <a:schemeClr val="accent5">
                    <a:lumMod val="20000"/>
                    <a:lumOff val="80000"/>
                  </a:schemeClr>
                </a:solidFill>
                <a:latin typeface="Barlow" panose="00000500000000000000" pitchFamily="2" charset="0"/>
              </a:defRPr>
            </a:lvl3pPr>
            <a:lvl4pPr marL="1600200" indent="-228600">
              <a:lnSpc>
                <a:spcPct val="90000"/>
              </a:lnSpc>
              <a:spcBef>
                <a:spcPts val="500"/>
              </a:spcBef>
              <a:buFont typeface="Arial" panose="020B0604020202020204" pitchFamily="34" charset="0"/>
              <a:buChar char="•"/>
              <a:defRPr sz="1600">
                <a:solidFill>
                  <a:schemeClr val="accent5">
                    <a:lumMod val="20000"/>
                    <a:lumOff val="80000"/>
                  </a:schemeClr>
                </a:solidFill>
                <a:latin typeface="Barlow" panose="00000500000000000000" pitchFamily="2" charset="0"/>
              </a:defRPr>
            </a:lvl4pPr>
            <a:lvl5pPr marL="2057400" indent="-228600">
              <a:lnSpc>
                <a:spcPct val="90000"/>
              </a:lnSpc>
              <a:spcBef>
                <a:spcPts val="500"/>
              </a:spcBef>
              <a:buFont typeface="Arial" panose="020B0604020202020204" pitchFamily="34" charset="0"/>
              <a:buChar char="•"/>
              <a:defRPr sz="1600">
                <a:solidFill>
                  <a:schemeClr val="accent5">
                    <a:lumMod val="20000"/>
                    <a:lumOff val="80000"/>
                  </a:schemeClr>
                </a:solidFill>
                <a:latin typeface="Barlow" panose="00000500000000000000" pitchFamily="2" charset="0"/>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lvl="0"/>
            <a:r>
              <a:rPr lang="fr-FR" dirty="0"/>
              <a:t>Notre approche </a:t>
            </a:r>
          </a:p>
        </p:txBody>
      </p:sp>
      <p:sp>
        <p:nvSpPr>
          <p:cNvPr id="12" name="ZoneTexte 11">
            <a:extLst>
              <a:ext uri="{FF2B5EF4-FFF2-40B4-BE49-F238E27FC236}">
                <a16:creationId xmlns:a16="http://schemas.microsoft.com/office/drawing/2014/main" id="{8E37C383-A4D7-201D-7B91-A95A3FD80193}"/>
              </a:ext>
            </a:extLst>
          </p:cNvPr>
          <p:cNvSpPr txBox="1"/>
          <p:nvPr userDrawn="1"/>
        </p:nvSpPr>
        <p:spPr>
          <a:xfrm>
            <a:off x="788988" y="4892882"/>
            <a:ext cx="2652712" cy="313932"/>
          </a:xfrm>
          <a:prstGeom prst="rect">
            <a:avLst/>
          </a:prstGeom>
        </p:spPr>
        <p:txBody>
          <a:bodyPr vert="horz" lIns="91440" tIns="45720" rIns="91440" bIns="45720" rtlCol="0">
            <a:noAutofit/>
          </a:bodyPr>
          <a:lstStyle>
            <a:lvl1pPr lvl="0" indent="0">
              <a:lnSpc>
                <a:spcPct val="90000"/>
              </a:lnSpc>
              <a:spcBef>
                <a:spcPts val="1000"/>
              </a:spcBef>
              <a:buFont typeface="Arial" panose="020B0604020202020204" pitchFamily="34" charset="0"/>
              <a:buNone/>
              <a:defRPr sz="1600">
                <a:solidFill>
                  <a:schemeClr val="accent5"/>
                </a:solidFill>
                <a:latin typeface="Barlow Black" panose="00000A00000000000000" pitchFamily="2" charset="0"/>
              </a:defRPr>
            </a:lvl1pPr>
            <a:lvl2pPr marL="685800" indent="-228600">
              <a:lnSpc>
                <a:spcPct val="90000"/>
              </a:lnSpc>
              <a:spcBef>
                <a:spcPts val="500"/>
              </a:spcBef>
              <a:buFont typeface="Arial" panose="020B0604020202020204" pitchFamily="34" charset="0"/>
              <a:buChar char="•"/>
              <a:defRPr sz="2000">
                <a:solidFill>
                  <a:schemeClr val="accent5">
                    <a:lumMod val="20000"/>
                    <a:lumOff val="80000"/>
                  </a:schemeClr>
                </a:solidFill>
                <a:latin typeface="Barlow" panose="00000500000000000000" pitchFamily="2" charset="0"/>
              </a:defRPr>
            </a:lvl2pPr>
            <a:lvl3pPr marL="1143000" indent="-228600">
              <a:lnSpc>
                <a:spcPct val="90000"/>
              </a:lnSpc>
              <a:spcBef>
                <a:spcPts val="500"/>
              </a:spcBef>
              <a:buFont typeface="Arial" panose="020B0604020202020204" pitchFamily="34" charset="0"/>
              <a:buChar char="•"/>
              <a:defRPr>
                <a:solidFill>
                  <a:schemeClr val="accent5">
                    <a:lumMod val="20000"/>
                    <a:lumOff val="80000"/>
                  </a:schemeClr>
                </a:solidFill>
                <a:latin typeface="Barlow" panose="00000500000000000000" pitchFamily="2" charset="0"/>
              </a:defRPr>
            </a:lvl3pPr>
            <a:lvl4pPr marL="1600200" indent="-228600">
              <a:lnSpc>
                <a:spcPct val="90000"/>
              </a:lnSpc>
              <a:spcBef>
                <a:spcPts val="500"/>
              </a:spcBef>
              <a:buFont typeface="Arial" panose="020B0604020202020204" pitchFamily="34" charset="0"/>
              <a:buChar char="•"/>
              <a:defRPr sz="1600">
                <a:solidFill>
                  <a:schemeClr val="accent5">
                    <a:lumMod val="20000"/>
                    <a:lumOff val="80000"/>
                  </a:schemeClr>
                </a:solidFill>
                <a:latin typeface="Barlow" panose="00000500000000000000" pitchFamily="2" charset="0"/>
              </a:defRPr>
            </a:lvl4pPr>
            <a:lvl5pPr marL="2057400" indent="-228600">
              <a:lnSpc>
                <a:spcPct val="90000"/>
              </a:lnSpc>
              <a:spcBef>
                <a:spcPts val="500"/>
              </a:spcBef>
              <a:buFont typeface="Arial" panose="020B0604020202020204" pitchFamily="34" charset="0"/>
              <a:buChar char="•"/>
              <a:defRPr sz="1600">
                <a:solidFill>
                  <a:schemeClr val="accent5">
                    <a:lumMod val="20000"/>
                    <a:lumOff val="80000"/>
                  </a:schemeClr>
                </a:solidFill>
                <a:latin typeface="Barlow" panose="00000500000000000000" pitchFamily="2" charset="0"/>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lvl="0"/>
            <a:r>
              <a:rPr lang="fr-FR" dirty="0"/>
              <a:t>Les résultats</a:t>
            </a:r>
          </a:p>
        </p:txBody>
      </p:sp>
    </p:spTree>
    <p:extLst>
      <p:ext uri="{BB962C8B-B14F-4D97-AF65-F5344CB8AC3E}">
        <p14:creationId xmlns:p14="http://schemas.microsoft.com/office/powerpoint/2010/main" val="23759627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slideLayout" Target="../slideLayouts/slideLayout13.xml"/><Relationship Id="rId7" Type="http://schemas.openxmlformats.org/officeDocument/2006/relationships/slideLayout" Target="../slideLayouts/slideLayout17.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theme" Target="../theme/theme2.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8.xml"/><Relationship Id="rId3" Type="http://schemas.openxmlformats.org/officeDocument/2006/relationships/slideLayout" Target="../slideLayouts/slideLayout23.xml"/><Relationship Id="rId7" Type="http://schemas.openxmlformats.org/officeDocument/2006/relationships/slideLayout" Target="../slideLayouts/slideLayout27.xml"/><Relationship Id="rId2" Type="http://schemas.openxmlformats.org/officeDocument/2006/relationships/slideLayout" Target="../slideLayouts/slideLayout22.xml"/><Relationship Id="rId1" Type="http://schemas.openxmlformats.org/officeDocument/2006/relationships/slideLayout" Target="../slideLayouts/slideLayout21.xml"/><Relationship Id="rId6" Type="http://schemas.openxmlformats.org/officeDocument/2006/relationships/slideLayout" Target="../slideLayouts/slideLayout26.xml"/><Relationship Id="rId11" Type="http://schemas.openxmlformats.org/officeDocument/2006/relationships/theme" Target="../theme/theme3.xml"/><Relationship Id="rId5" Type="http://schemas.openxmlformats.org/officeDocument/2006/relationships/slideLayout" Target="../slideLayouts/slideLayout25.xml"/><Relationship Id="rId10" Type="http://schemas.openxmlformats.org/officeDocument/2006/relationships/slideLayout" Target="../slideLayouts/slideLayout30.xml"/><Relationship Id="rId4" Type="http://schemas.openxmlformats.org/officeDocument/2006/relationships/slideLayout" Target="../slideLayouts/slideLayout24.xml"/><Relationship Id="rId9" Type="http://schemas.openxmlformats.org/officeDocument/2006/relationships/slideLayout" Target="../slideLayouts/slideLayout29.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8.xml"/><Relationship Id="rId3" Type="http://schemas.openxmlformats.org/officeDocument/2006/relationships/slideLayout" Target="../slideLayouts/slideLayout33.xml"/><Relationship Id="rId7" Type="http://schemas.openxmlformats.org/officeDocument/2006/relationships/slideLayout" Target="../slideLayouts/slideLayout37.xml"/><Relationship Id="rId2" Type="http://schemas.openxmlformats.org/officeDocument/2006/relationships/slideLayout" Target="../slideLayouts/slideLayout32.xml"/><Relationship Id="rId1" Type="http://schemas.openxmlformats.org/officeDocument/2006/relationships/slideLayout" Target="../slideLayouts/slideLayout31.xml"/><Relationship Id="rId6" Type="http://schemas.openxmlformats.org/officeDocument/2006/relationships/slideLayout" Target="../slideLayouts/slideLayout36.xml"/><Relationship Id="rId11" Type="http://schemas.openxmlformats.org/officeDocument/2006/relationships/theme" Target="../theme/theme4.xml"/><Relationship Id="rId5" Type="http://schemas.openxmlformats.org/officeDocument/2006/relationships/slideLayout" Target="../slideLayouts/slideLayout35.xml"/><Relationship Id="rId10" Type="http://schemas.openxmlformats.org/officeDocument/2006/relationships/slideLayout" Target="../slideLayouts/slideLayout40.xml"/><Relationship Id="rId4" Type="http://schemas.openxmlformats.org/officeDocument/2006/relationships/slideLayout" Target="../slideLayouts/slideLayout34.xml"/><Relationship Id="rId9" Type="http://schemas.openxmlformats.org/officeDocument/2006/relationships/slideLayout" Target="../slideLayouts/slideLayout39.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48.xml"/><Relationship Id="rId3" Type="http://schemas.openxmlformats.org/officeDocument/2006/relationships/slideLayout" Target="../slideLayouts/slideLayout43.xml"/><Relationship Id="rId7" Type="http://schemas.openxmlformats.org/officeDocument/2006/relationships/slideLayout" Target="../slideLayouts/slideLayout47.xml"/><Relationship Id="rId2" Type="http://schemas.openxmlformats.org/officeDocument/2006/relationships/slideLayout" Target="../slideLayouts/slideLayout42.xml"/><Relationship Id="rId1" Type="http://schemas.openxmlformats.org/officeDocument/2006/relationships/slideLayout" Target="../slideLayouts/slideLayout41.xml"/><Relationship Id="rId6" Type="http://schemas.openxmlformats.org/officeDocument/2006/relationships/slideLayout" Target="../slideLayouts/slideLayout46.xml"/><Relationship Id="rId11" Type="http://schemas.openxmlformats.org/officeDocument/2006/relationships/theme" Target="../theme/theme5.xml"/><Relationship Id="rId5" Type="http://schemas.openxmlformats.org/officeDocument/2006/relationships/slideLayout" Target="../slideLayouts/slideLayout45.xml"/><Relationship Id="rId10" Type="http://schemas.openxmlformats.org/officeDocument/2006/relationships/slideLayout" Target="../slideLayouts/slideLayout50.xml"/><Relationship Id="rId4" Type="http://schemas.openxmlformats.org/officeDocument/2006/relationships/slideLayout" Target="../slideLayouts/slideLayout44.xml"/><Relationship Id="rId9" Type="http://schemas.openxmlformats.org/officeDocument/2006/relationships/slideLayout" Target="../slideLayouts/slideLayout4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F58072C6-36D0-F8A7-53EB-A3B496BD1580}"/>
              </a:ext>
            </a:extLst>
          </p:cNvPr>
          <p:cNvSpPr>
            <a:spLocks noGrp="1"/>
          </p:cNvSpPr>
          <p:nvPr>
            <p:ph type="title"/>
          </p:nvPr>
        </p:nvSpPr>
        <p:spPr>
          <a:xfrm>
            <a:off x="261303" y="226902"/>
            <a:ext cx="11669395" cy="623702"/>
          </a:xfrm>
          <a:prstGeom prst="rect">
            <a:avLst/>
          </a:prstGeom>
        </p:spPr>
        <p:txBody>
          <a:bodyPr vert="horz" lIns="91440" tIns="45720" rIns="91440" bIns="45720" rtlCol="0" anchor="ctr">
            <a:normAutofit/>
          </a:bodyPr>
          <a:lstStyle/>
          <a:p>
            <a:r>
              <a:rPr lang="fr-FR" dirty="0"/>
              <a:t>Modifiez le style du titre </a:t>
            </a:r>
            <a:r>
              <a:rPr lang="fr-FR" dirty="0" err="1"/>
              <a:t>Quadratic</a:t>
            </a:r>
            <a:endParaRPr lang="fr-FR" dirty="0"/>
          </a:p>
        </p:txBody>
      </p:sp>
      <p:sp>
        <p:nvSpPr>
          <p:cNvPr id="3" name="Espace réservé du texte 2">
            <a:extLst>
              <a:ext uri="{FF2B5EF4-FFF2-40B4-BE49-F238E27FC236}">
                <a16:creationId xmlns:a16="http://schemas.microsoft.com/office/drawing/2014/main" id="{DA491199-9622-C604-0889-ABF764DFC430}"/>
              </a:ext>
            </a:extLst>
          </p:cNvPr>
          <p:cNvSpPr>
            <a:spLocks noGrp="1"/>
          </p:cNvSpPr>
          <p:nvPr>
            <p:ph type="body" idx="1"/>
          </p:nvPr>
        </p:nvSpPr>
        <p:spPr>
          <a:xfrm>
            <a:off x="261303" y="1531088"/>
            <a:ext cx="11669395" cy="4645875"/>
          </a:xfrm>
          <a:prstGeom prst="rect">
            <a:avLst/>
          </a:prstGeom>
        </p:spPr>
        <p:txBody>
          <a:bodyPr vert="horz" lIns="91440" tIns="45720" rIns="91440" bIns="45720" rtlCol="0">
            <a:normAutofit/>
          </a:body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4" name="Espace réservé de la date 3">
            <a:extLst>
              <a:ext uri="{FF2B5EF4-FFF2-40B4-BE49-F238E27FC236}">
                <a16:creationId xmlns:a16="http://schemas.microsoft.com/office/drawing/2014/main" id="{6D7873B9-E013-9777-3E40-D7999A232F7C}"/>
              </a:ext>
            </a:extLst>
          </p:cNvPr>
          <p:cNvSpPr>
            <a:spLocks noGrp="1"/>
          </p:cNvSpPr>
          <p:nvPr>
            <p:ph type="dt" sz="half" idx="2"/>
          </p:nvPr>
        </p:nvSpPr>
        <p:spPr>
          <a:xfrm>
            <a:off x="261303" y="6356349"/>
            <a:ext cx="2743200" cy="365125"/>
          </a:xfrm>
          <a:prstGeom prst="rect">
            <a:avLst/>
          </a:prstGeom>
        </p:spPr>
        <p:txBody>
          <a:bodyPr vert="horz" lIns="91440" tIns="45720" rIns="91440" bIns="45720" rtlCol="0" anchor="ctr"/>
          <a:lstStyle>
            <a:lvl1pPr algn="l">
              <a:defRPr sz="1200">
                <a:solidFill>
                  <a:schemeClr val="tx1">
                    <a:tint val="75000"/>
                  </a:schemeClr>
                </a:solidFill>
                <a:latin typeface="Barlow" panose="00000500000000000000" pitchFamily="2" charset="0"/>
              </a:defRPr>
            </a:lvl1pPr>
          </a:lstStyle>
          <a:p>
            <a:fld id="{8F3230D4-045D-4F5F-B7DD-867668423751}" type="datetime1">
              <a:rPr lang="fr-FR" smtClean="0"/>
              <a:t>09/01/2024</a:t>
            </a:fld>
            <a:endParaRPr lang="fr-FR"/>
          </a:p>
        </p:txBody>
      </p:sp>
      <p:sp>
        <p:nvSpPr>
          <p:cNvPr id="5" name="Espace réservé du pied de page 4">
            <a:extLst>
              <a:ext uri="{FF2B5EF4-FFF2-40B4-BE49-F238E27FC236}">
                <a16:creationId xmlns:a16="http://schemas.microsoft.com/office/drawing/2014/main" id="{01DB2D21-49CD-C9E7-3B60-A67A7CC0518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Barlow" panose="00000500000000000000" pitchFamily="2" charset="0"/>
              </a:defRPr>
            </a:lvl1pPr>
          </a:lstStyle>
          <a:p>
            <a:r>
              <a:rPr lang="fr-FR"/>
              <a:t>Pied de page (copyright, rappel du titre, etc.)</a:t>
            </a:r>
          </a:p>
        </p:txBody>
      </p:sp>
      <p:sp>
        <p:nvSpPr>
          <p:cNvPr id="6" name="Espace réservé du numéro de diapositive 5">
            <a:extLst>
              <a:ext uri="{FF2B5EF4-FFF2-40B4-BE49-F238E27FC236}">
                <a16:creationId xmlns:a16="http://schemas.microsoft.com/office/drawing/2014/main" id="{231BF07E-78BC-BDEE-0422-026EE6D7FD4F}"/>
              </a:ext>
            </a:extLst>
          </p:cNvPr>
          <p:cNvSpPr>
            <a:spLocks noGrp="1"/>
          </p:cNvSpPr>
          <p:nvPr>
            <p:ph type="sldNum" sz="quarter" idx="4"/>
          </p:nvPr>
        </p:nvSpPr>
        <p:spPr>
          <a:xfrm>
            <a:off x="9187497"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Barlow" panose="00000500000000000000" pitchFamily="2" charset="0"/>
              </a:defRPr>
            </a:lvl1pPr>
          </a:lstStyle>
          <a:p>
            <a:fld id="{41DD7FD0-8CCF-4985-AE30-D6D48D0A42D3}" type="slidenum">
              <a:rPr lang="fr-FR" smtClean="0"/>
              <a:pPr/>
              <a:t>‹N°›</a:t>
            </a:fld>
            <a:endParaRPr lang="fr-FR"/>
          </a:p>
        </p:txBody>
      </p:sp>
    </p:spTree>
    <p:extLst>
      <p:ext uri="{BB962C8B-B14F-4D97-AF65-F5344CB8AC3E}">
        <p14:creationId xmlns:p14="http://schemas.microsoft.com/office/powerpoint/2010/main" val="1883923277"/>
      </p:ext>
    </p:extLst>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25" r:id="rId6"/>
    <p:sldLayoutId id="2147483726" r:id="rId7"/>
    <p:sldLayoutId id="2147483727" r:id="rId8"/>
    <p:sldLayoutId id="2147483759" r:id="rId9"/>
    <p:sldLayoutId id="2147483728" r:id="rId10"/>
  </p:sldLayoutIdLst>
  <p:hf hdr="0"/>
  <p:txStyles>
    <p:titleStyle>
      <a:lvl1pPr algn="l" defTabSz="914400" rtl="0" eaLnBrk="1" latinLnBrk="0" hangingPunct="1">
        <a:lnSpc>
          <a:spcPct val="90000"/>
        </a:lnSpc>
        <a:spcBef>
          <a:spcPct val="0"/>
        </a:spcBef>
        <a:buNone/>
        <a:defRPr sz="3600" kern="1200">
          <a:solidFill>
            <a:schemeClr val="tx1"/>
          </a:solidFill>
          <a:latin typeface="Barlow Light" panose="020B0604020202020204" pitchFamily="2"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Barlow" panose="00000500000000000000"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Barlow" panose="00000500000000000000"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Barlow" panose="00000500000000000000"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Barlow" panose="00000500000000000000"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Barlow" panose="00000500000000000000"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F58072C6-36D0-F8A7-53EB-A3B496BD1580}"/>
              </a:ext>
            </a:extLst>
          </p:cNvPr>
          <p:cNvSpPr>
            <a:spLocks noGrp="1"/>
          </p:cNvSpPr>
          <p:nvPr>
            <p:ph type="title"/>
          </p:nvPr>
        </p:nvSpPr>
        <p:spPr>
          <a:xfrm>
            <a:off x="261303" y="226902"/>
            <a:ext cx="11669395" cy="623702"/>
          </a:xfrm>
          <a:prstGeom prst="rect">
            <a:avLst/>
          </a:prstGeom>
        </p:spPr>
        <p:txBody>
          <a:bodyPr vert="horz" lIns="91440" tIns="45720" rIns="91440" bIns="45720" rtlCol="0" anchor="ctr">
            <a:normAutofit/>
          </a:bodyPr>
          <a:lstStyle/>
          <a:p>
            <a:r>
              <a:rPr lang="fr-FR" dirty="0"/>
              <a:t>Modifiez le style du titre </a:t>
            </a:r>
            <a:r>
              <a:rPr lang="fr-FR" dirty="0" err="1"/>
              <a:t>Quadratic</a:t>
            </a:r>
            <a:endParaRPr lang="fr-FR" dirty="0"/>
          </a:p>
        </p:txBody>
      </p:sp>
      <p:sp>
        <p:nvSpPr>
          <p:cNvPr id="3" name="Espace réservé du texte 2">
            <a:extLst>
              <a:ext uri="{FF2B5EF4-FFF2-40B4-BE49-F238E27FC236}">
                <a16:creationId xmlns:a16="http://schemas.microsoft.com/office/drawing/2014/main" id="{DA491199-9622-C604-0889-ABF764DFC430}"/>
              </a:ext>
            </a:extLst>
          </p:cNvPr>
          <p:cNvSpPr>
            <a:spLocks noGrp="1"/>
          </p:cNvSpPr>
          <p:nvPr>
            <p:ph type="body" idx="1"/>
          </p:nvPr>
        </p:nvSpPr>
        <p:spPr>
          <a:xfrm>
            <a:off x="261303" y="1531088"/>
            <a:ext cx="11669395" cy="4645875"/>
          </a:xfrm>
          <a:prstGeom prst="rect">
            <a:avLst/>
          </a:prstGeom>
        </p:spPr>
        <p:txBody>
          <a:bodyPr vert="horz" lIns="91440" tIns="45720" rIns="91440" bIns="45720" rtlCol="0">
            <a:normAutofit/>
          </a:body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4" name="Espace réservé de la date 3">
            <a:extLst>
              <a:ext uri="{FF2B5EF4-FFF2-40B4-BE49-F238E27FC236}">
                <a16:creationId xmlns:a16="http://schemas.microsoft.com/office/drawing/2014/main" id="{6D7873B9-E013-9777-3E40-D7999A232F7C}"/>
              </a:ext>
            </a:extLst>
          </p:cNvPr>
          <p:cNvSpPr>
            <a:spLocks noGrp="1"/>
          </p:cNvSpPr>
          <p:nvPr>
            <p:ph type="dt" sz="half" idx="2"/>
          </p:nvPr>
        </p:nvSpPr>
        <p:spPr>
          <a:xfrm>
            <a:off x="261303" y="6356349"/>
            <a:ext cx="2743200" cy="365125"/>
          </a:xfrm>
          <a:prstGeom prst="rect">
            <a:avLst/>
          </a:prstGeom>
        </p:spPr>
        <p:txBody>
          <a:bodyPr vert="horz" lIns="91440" tIns="45720" rIns="91440" bIns="45720" rtlCol="0" anchor="ctr"/>
          <a:lstStyle>
            <a:lvl1pPr algn="l">
              <a:defRPr sz="1200">
                <a:solidFill>
                  <a:schemeClr val="tx1">
                    <a:tint val="75000"/>
                  </a:schemeClr>
                </a:solidFill>
                <a:latin typeface="Barlow" panose="00000500000000000000" pitchFamily="2" charset="0"/>
              </a:defRPr>
            </a:lvl1pPr>
          </a:lstStyle>
          <a:p>
            <a:fld id="{8F3230D4-045D-4F5F-B7DD-867668423751}" type="datetime1">
              <a:rPr lang="fr-FR" smtClean="0"/>
              <a:t>09/01/2024</a:t>
            </a:fld>
            <a:endParaRPr lang="fr-FR"/>
          </a:p>
        </p:txBody>
      </p:sp>
      <p:sp>
        <p:nvSpPr>
          <p:cNvPr id="5" name="Espace réservé du pied de page 4">
            <a:extLst>
              <a:ext uri="{FF2B5EF4-FFF2-40B4-BE49-F238E27FC236}">
                <a16:creationId xmlns:a16="http://schemas.microsoft.com/office/drawing/2014/main" id="{01DB2D21-49CD-C9E7-3B60-A67A7CC0518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Barlow" panose="00000500000000000000" pitchFamily="2" charset="0"/>
              </a:defRPr>
            </a:lvl1pPr>
          </a:lstStyle>
          <a:p>
            <a:r>
              <a:rPr lang="fr-FR"/>
              <a:t>Pied de page (copyright, rappel du titre, etc.)</a:t>
            </a:r>
          </a:p>
        </p:txBody>
      </p:sp>
      <p:sp>
        <p:nvSpPr>
          <p:cNvPr id="6" name="Espace réservé du numéro de diapositive 5">
            <a:extLst>
              <a:ext uri="{FF2B5EF4-FFF2-40B4-BE49-F238E27FC236}">
                <a16:creationId xmlns:a16="http://schemas.microsoft.com/office/drawing/2014/main" id="{231BF07E-78BC-BDEE-0422-026EE6D7FD4F}"/>
              </a:ext>
            </a:extLst>
          </p:cNvPr>
          <p:cNvSpPr>
            <a:spLocks noGrp="1"/>
          </p:cNvSpPr>
          <p:nvPr>
            <p:ph type="sldNum" sz="quarter" idx="4"/>
          </p:nvPr>
        </p:nvSpPr>
        <p:spPr>
          <a:xfrm>
            <a:off x="9187497"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Barlow" panose="00000500000000000000" pitchFamily="2" charset="0"/>
              </a:defRPr>
            </a:lvl1pPr>
          </a:lstStyle>
          <a:p>
            <a:fld id="{41DD7FD0-8CCF-4985-AE30-D6D48D0A42D3}" type="slidenum">
              <a:rPr lang="fr-FR" smtClean="0"/>
              <a:pPr/>
              <a:t>‹N°›</a:t>
            </a:fld>
            <a:endParaRPr lang="fr-FR"/>
          </a:p>
        </p:txBody>
      </p:sp>
    </p:spTree>
    <p:extLst>
      <p:ext uri="{BB962C8B-B14F-4D97-AF65-F5344CB8AC3E}">
        <p14:creationId xmlns:p14="http://schemas.microsoft.com/office/powerpoint/2010/main" val="718561717"/>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60" r:id="rId9"/>
    <p:sldLayoutId id="2147483717" r:id="rId10"/>
  </p:sldLayoutIdLst>
  <p:hf hdr="0"/>
  <p:txStyles>
    <p:titleStyle>
      <a:lvl1pPr algn="l" defTabSz="914400" rtl="0" eaLnBrk="1" latinLnBrk="0" hangingPunct="1">
        <a:lnSpc>
          <a:spcPct val="90000"/>
        </a:lnSpc>
        <a:spcBef>
          <a:spcPct val="0"/>
        </a:spcBef>
        <a:buNone/>
        <a:defRPr sz="3600" kern="1200">
          <a:solidFill>
            <a:schemeClr val="tx1"/>
          </a:solidFill>
          <a:latin typeface="Barlow Light" panose="020B0604020202020204" pitchFamily="2"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Barlow" panose="00000500000000000000"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Barlow" panose="00000500000000000000"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Barlow" panose="00000500000000000000"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Barlow" panose="00000500000000000000"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Barlow" panose="00000500000000000000"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F58072C6-36D0-F8A7-53EB-A3B496BD1580}"/>
              </a:ext>
            </a:extLst>
          </p:cNvPr>
          <p:cNvSpPr>
            <a:spLocks noGrp="1"/>
          </p:cNvSpPr>
          <p:nvPr>
            <p:ph type="title"/>
          </p:nvPr>
        </p:nvSpPr>
        <p:spPr>
          <a:xfrm>
            <a:off x="261303" y="226902"/>
            <a:ext cx="11669395" cy="623702"/>
          </a:xfrm>
          <a:prstGeom prst="rect">
            <a:avLst/>
          </a:prstGeom>
        </p:spPr>
        <p:txBody>
          <a:bodyPr vert="horz" lIns="91440" tIns="45720" rIns="91440" bIns="45720" rtlCol="0" anchor="ctr">
            <a:normAutofit/>
          </a:bodyPr>
          <a:lstStyle/>
          <a:p>
            <a:r>
              <a:rPr lang="fr-FR" dirty="0"/>
              <a:t>Modifiez le style du titre </a:t>
            </a:r>
            <a:r>
              <a:rPr lang="fr-FR" dirty="0" err="1"/>
              <a:t>Quadratic</a:t>
            </a:r>
            <a:endParaRPr lang="fr-FR" dirty="0"/>
          </a:p>
        </p:txBody>
      </p:sp>
      <p:sp>
        <p:nvSpPr>
          <p:cNvPr id="3" name="Espace réservé du texte 2">
            <a:extLst>
              <a:ext uri="{FF2B5EF4-FFF2-40B4-BE49-F238E27FC236}">
                <a16:creationId xmlns:a16="http://schemas.microsoft.com/office/drawing/2014/main" id="{DA491199-9622-C604-0889-ABF764DFC430}"/>
              </a:ext>
            </a:extLst>
          </p:cNvPr>
          <p:cNvSpPr>
            <a:spLocks noGrp="1"/>
          </p:cNvSpPr>
          <p:nvPr>
            <p:ph type="body" idx="1"/>
          </p:nvPr>
        </p:nvSpPr>
        <p:spPr>
          <a:xfrm>
            <a:off x="261303" y="1531088"/>
            <a:ext cx="11669395" cy="4645875"/>
          </a:xfrm>
          <a:prstGeom prst="rect">
            <a:avLst/>
          </a:prstGeom>
        </p:spPr>
        <p:txBody>
          <a:bodyPr vert="horz" lIns="91440" tIns="45720" rIns="91440" bIns="45720" rtlCol="0">
            <a:normAutofit/>
          </a:body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4" name="Espace réservé de la date 3">
            <a:extLst>
              <a:ext uri="{FF2B5EF4-FFF2-40B4-BE49-F238E27FC236}">
                <a16:creationId xmlns:a16="http://schemas.microsoft.com/office/drawing/2014/main" id="{6D7873B9-E013-9777-3E40-D7999A232F7C}"/>
              </a:ext>
            </a:extLst>
          </p:cNvPr>
          <p:cNvSpPr>
            <a:spLocks noGrp="1"/>
          </p:cNvSpPr>
          <p:nvPr>
            <p:ph type="dt" sz="half" idx="2"/>
          </p:nvPr>
        </p:nvSpPr>
        <p:spPr>
          <a:xfrm>
            <a:off x="261303" y="6356349"/>
            <a:ext cx="2743200" cy="365125"/>
          </a:xfrm>
          <a:prstGeom prst="rect">
            <a:avLst/>
          </a:prstGeom>
        </p:spPr>
        <p:txBody>
          <a:bodyPr vert="horz" lIns="91440" tIns="45720" rIns="91440" bIns="45720" rtlCol="0" anchor="ctr"/>
          <a:lstStyle>
            <a:lvl1pPr algn="l">
              <a:defRPr sz="1200">
                <a:solidFill>
                  <a:schemeClr val="tx1">
                    <a:tint val="75000"/>
                  </a:schemeClr>
                </a:solidFill>
                <a:latin typeface="Barlow" panose="00000500000000000000" pitchFamily="2" charset="0"/>
              </a:defRPr>
            </a:lvl1pPr>
          </a:lstStyle>
          <a:p>
            <a:fld id="{8F3230D4-045D-4F5F-B7DD-867668423751}" type="datetime1">
              <a:rPr lang="fr-FR" smtClean="0"/>
              <a:t>09/01/2024</a:t>
            </a:fld>
            <a:endParaRPr lang="fr-FR"/>
          </a:p>
        </p:txBody>
      </p:sp>
      <p:sp>
        <p:nvSpPr>
          <p:cNvPr id="5" name="Espace réservé du pied de page 4">
            <a:extLst>
              <a:ext uri="{FF2B5EF4-FFF2-40B4-BE49-F238E27FC236}">
                <a16:creationId xmlns:a16="http://schemas.microsoft.com/office/drawing/2014/main" id="{01DB2D21-49CD-C9E7-3B60-A67A7CC0518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Barlow" panose="00000500000000000000" pitchFamily="2" charset="0"/>
              </a:defRPr>
            </a:lvl1pPr>
          </a:lstStyle>
          <a:p>
            <a:r>
              <a:rPr lang="fr-FR"/>
              <a:t>Pied de page (copyright, rappel du titre, etc.)</a:t>
            </a:r>
          </a:p>
        </p:txBody>
      </p:sp>
      <p:sp>
        <p:nvSpPr>
          <p:cNvPr id="6" name="Espace réservé du numéro de diapositive 5">
            <a:extLst>
              <a:ext uri="{FF2B5EF4-FFF2-40B4-BE49-F238E27FC236}">
                <a16:creationId xmlns:a16="http://schemas.microsoft.com/office/drawing/2014/main" id="{231BF07E-78BC-BDEE-0422-026EE6D7FD4F}"/>
              </a:ext>
            </a:extLst>
          </p:cNvPr>
          <p:cNvSpPr>
            <a:spLocks noGrp="1"/>
          </p:cNvSpPr>
          <p:nvPr>
            <p:ph type="sldNum" sz="quarter" idx="4"/>
          </p:nvPr>
        </p:nvSpPr>
        <p:spPr>
          <a:xfrm>
            <a:off x="9187497"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Barlow" panose="00000500000000000000" pitchFamily="2" charset="0"/>
              </a:defRPr>
            </a:lvl1pPr>
          </a:lstStyle>
          <a:p>
            <a:fld id="{41DD7FD0-8CCF-4985-AE30-D6D48D0A42D3}" type="slidenum">
              <a:rPr lang="fr-FR" smtClean="0"/>
              <a:pPr/>
              <a:t>‹N°›</a:t>
            </a:fld>
            <a:endParaRPr lang="fr-FR"/>
          </a:p>
        </p:txBody>
      </p:sp>
    </p:spTree>
    <p:extLst>
      <p:ext uri="{BB962C8B-B14F-4D97-AF65-F5344CB8AC3E}">
        <p14:creationId xmlns:p14="http://schemas.microsoft.com/office/powerpoint/2010/main" val="1043690940"/>
      </p:ext>
    </p:extLst>
  </p:cSld>
  <p:clrMap bg1="lt1" tx1="dk1" bg2="lt2" tx2="dk2" accent1="accent1" accent2="accent2" accent3="accent3" accent4="accent4" accent5="accent5" accent6="accent6" hlink="hlink" folHlink="folHlink"/>
  <p:sldLayoutIdLst>
    <p:sldLayoutId id="2147483730" r:id="rId1"/>
    <p:sldLayoutId id="2147483731" r:id="rId2"/>
    <p:sldLayoutId id="2147483732" r:id="rId3"/>
    <p:sldLayoutId id="2147483733" r:id="rId4"/>
    <p:sldLayoutId id="2147483734" r:id="rId5"/>
    <p:sldLayoutId id="2147483735" r:id="rId6"/>
    <p:sldLayoutId id="2147483736" r:id="rId7"/>
    <p:sldLayoutId id="2147483737" r:id="rId8"/>
    <p:sldLayoutId id="2147483761" r:id="rId9"/>
    <p:sldLayoutId id="2147483738" r:id="rId10"/>
  </p:sldLayoutIdLst>
  <p:hf hdr="0"/>
  <p:txStyles>
    <p:titleStyle>
      <a:lvl1pPr algn="l" defTabSz="914400" rtl="0" eaLnBrk="1" latinLnBrk="0" hangingPunct="1">
        <a:lnSpc>
          <a:spcPct val="90000"/>
        </a:lnSpc>
        <a:spcBef>
          <a:spcPct val="0"/>
        </a:spcBef>
        <a:buNone/>
        <a:defRPr sz="3600" kern="1200">
          <a:solidFill>
            <a:schemeClr val="tx1"/>
          </a:solidFill>
          <a:latin typeface="Barlow Light" panose="020B0604020202020204" pitchFamily="2"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Barlow" panose="00000500000000000000"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Barlow" panose="00000500000000000000"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Barlow" panose="00000500000000000000"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Barlow" panose="00000500000000000000"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Barlow" panose="00000500000000000000"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F58072C6-36D0-F8A7-53EB-A3B496BD1580}"/>
              </a:ext>
            </a:extLst>
          </p:cNvPr>
          <p:cNvSpPr>
            <a:spLocks noGrp="1"/>
          </p:cNvSpPr>
          <p:nvPr>
            <p:ph type="title"/>
          </p:nvPr>
        </p:nvSpPr>
        <p:spPr>
          <a:xfrm>
            <a:off x="261303" y="226902"/>
            <a:ext cx="11669395" cy="623702"/>
          </a:xfrm>
          <a:prstGeom prst="rect">
            <a:avLst/>
          </a:prstGeom>
        </p:spPr>
        <p:txBody>
          <a:bodyPr vert="horz" lIns="91440" tIns="45720" rIns="91440" bIns="45720" rtlCol="0" anchor="ctr">
            <a:normAutofit/>
          </a:bodyPr>
          <a:lstStyle/>
          <a:p>
            <a:r>
              <a:rPr lang="fr-FR" dirty="0"/>
              <a:t>Modifiez le style du titre </a:t>
            </a:r>
            <a:r>
              <a:rPr lang="fr-FR" dirty="0" err="1"/>
              <a:t>Quadratic</a:t>
            </a:r>
            <a:endParaRPr lang="fr-FR" dirty="0"/>
          </a:p>
        </p:txBody>
      </p:sp>
      <p:sp>
        <p:nvSpPr>
          <p:cNvPr id="3" name="Espace réservé du texte 2">
            <a:extLst>
              <a:ext uri="{FF2B5EF4-FFF2-40B4-BE49-F238E27FC236}">
                <a16:creationId xmlns:a16="http://schemas.microsoft.com/office/drawing/2014/main" id="{DA491199-9622-C604-0889-ABF764DFC430}"/>
              </a:ext>
            </a:extLst>
          </p:cNvPr>
          <p:cNvSpPr>
            <a:spLocks noGrp="1"/>
          </p:cNvSpPr>
          <p:nvPr>
            <p:ph type="body" idx="1"/>
          </p:nvPr>
        </p:nvSpPr>
        <p:spPr>
          <a:xfrm>
            <a:off x="261303" y="1531088"/>
            <a:ext cx="11669395" cy="4645875"/>
          </a:xfrm>
          <a:prstGeom prst="rect">
            <a:avLst/>
          </a:prstGeom>
        </p:spPr>
        <p:txBody>
          <a:bodyPr vert="horz" lIns="91440" tIns="45720" rIns="91440" bIns="45720" rtlCol="0">
            <a:normAutofit/>
          </a:body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4" name="Espace réservé de la date 3">
            <a:extLst>
              <a:ext uri="{FF2B5EF4-FFF2-40B4-BE49-F238E27FC236}">
                <a16:creationId xmlns:a16="http://schemas.microsoft.com/office/drawing/2014/main" id="{6D7873B9-E013-9777-3E40-D7999A232F7C}"/>
              </a:ext>
            </a:extLst>
          </p:cNvPr>
          <p:cNvSpPr>
            <a:spLocks noGrp="1"/>
          </p:cNvSpPr>
          <p:nvPr>
            <p:ph type="dt" sz="half" idx="2"/>
          </p:nvPr>
        </p:nvSpPr>
        <p:spPr>
          <a:xfrm>
            <a:off x="261303" y="6356349"/>
            <a:ext cx="2743200" cy="365125"/>
          </a:xfrm>
          <a:prstGeom prst="rect">
            <a:avLst/>
          </a:prstGeom>
        </p:spPr>
        <p:txBody>
          <a:bodyPr vert="horz" lIns="91440" tIns="45720" rIns="91440" bIns="45720" rtlCol="0" anchor="ctr"/>
          <a:lstStyle>
            <a:lvl1pPr algn="l">
              <a:defRPr sz="1200">
                <a:solidFill>
                  <a:schemeClr val="tx1">
                    <a:tint val="75000"/>
                  </a:schemeClr>
                </a:solidFill>
                <a:latin typeface="Barlow" panose="00000500000000000000" pitchFamily="2" charset="0"/>
              </a:defRPr>
            </a:lvl1pPr>
          </a:lstStyle>
          <a:p>
            <a:fld id="{8F3230D4-045D-4F5F-B7DD-867668423751}" type="datetime1">
              <a:rPr lang="fr-FR" smtClean="0"/>
              <a:t>09/01/2024</a:t>
            </a:fld>
            <a:endParaRPr lang="fr-FR"/>
          </a:p>
        </p:txBody>
      </p:sp>
      <p:sp>
        <p:nvSpPr>
          <p:cNvPr id="5" name="Espace réservé du pied de page 4">
            <a:extLst>
              <a:ext uri="{FF2B5EF4-FFF2-40B4-BE49-F238E27FC236}">
                <a16:creationId xmlns:a16="http://schemas.microsoft.com/office/drawing/2014/main" id="{01DB2D21-49CD-C9E7-3B60-A67A7CC0518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Barlow" panose="00000500000000000000" pitchFamily="2" charset="0"/>
              </a:defRPr>
            </a:lvl1pPr>
          </a:lstStyle>
          <a:p>
            <a:r>
              <a:rPr lang="fr-FR"/>
              <a:t>Pied de page (copyright, rappel du titre, etc.)</a:t>
            </a:r>
          </a:p>
        </p:txBody>
      </p:sp>
      <p:sp>
        <p:nvSpPr>
          <p:cNvPr id="6" name="Espace réservé du numéro de diapositive 5">
            <a:extLst>
              <a:ext uri="{FF2B5EF4-FFF2-40B4-BE49-F238E27FC236}">
                <a16:creationId xmlns:a16="http://schemas.microsoft.com/office/drawing/2014/main" id="{231BF07E-78BC-BDEE-0422-026EE6D7FD4F}"/>
              </a:ext>
            </a:extLst>
          </p:cNvPr>
          <p:cNvSpPr>
            <a:spLocks noGrp="1"/>
          </p:cNvSpPr>
          <p:nvPr>
            <p:ph type="sldNum" sz="quarter" idx="4"/>
          </p:nvPr>
        </p:nvSpPr>
        <p:spPr>
          <a:xfrm>
            <a:off x="9187497"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Barlow" panose="00000500000000000000" pitchFamily="2" charset="0"/>
              </a:defRPr>
            </a:lvl1pPr>
          </a:lstStyle>
          <a:p>
            <a:fld id="{41DD7FD0-8CCF-4985-AE30-D6D48D0A42D3}" type="slidenum">
              <a:rPr lang="fr-FR" smtClean="0"/>
              <a:pPr/>
              <a:t>‹N°›</a:t>
            </a:fld>
            <a:endParaRPr lang="fr-FR"/>
          </a:p>
        </p:txBody>
      </p:sp>
    </p:spTree>
    <p:extLst>
      <p:ext uri="{BB962C8B-B14F-4D97-AF65-F5344CB8AC3E}">
        <p14:creationId xmlns:p14="http://schemas.microsoft.com/office/powerpoint/2010/main" val="331335904"/>
      </p:ext>
    </p:extLst>
  </p:cSld>
  <p:clrMap bg1="lt1" tx1="dk1" bg2="lt2" tx2="dk2" accent1="accent1" accent2="accent2" accent3="accent3" accent4="accent4" accent5="accent5" accent6="accent6" hlink="hlink" folHlink="folHlink"/>
  <p:sldLayoutIdLst>
    <p:sldLayoutId id="2147483740" r:id="rId1"/>
    <p:sldLayoutId id="2147483741" r:id="rId2"/>
    <p:sldLayoutId id="2147483742" r:id="rId3"/>
    <p:sldLayoutId id="2147483743" r:id="rId4"/>
    <p:sldLayoutId id="2147483744" r:id="rId5"/>
    <p:sldLayoutId id="2147483745" r:id="rId6"/>
    <p:sldLayoutId id="2147483746" r:id="rId7"/>
    <p:sldLayoutId id="2147483747" r:id="rId8"/>
    <p:sldLayoutId id="2147483762" r:id="rId9"/>
    <p:sldLayoutId id="2147483748" r:id="rId10"/>
  </p:sldLayoutIdLst>
  <p:hf hdr="0"/>
  <p:txStyles>
    <p:titleStyle>
      <a:lvl1pPr algn="l" defTabSz="914400" rtl="0" eaLnBrk="1" latinLnBrk="0" hangingPunct="1">
        <a:lnSpc>
          <a:spcPct val="90000"/>
        </a:lnSpc>
        <a:spcBef>
          <a:spcPct val="0"/>
        </a:spcBef>
        <a:buNone/>
        <a:defRPr sz="3600" kern="1200">
          <a:solidFill>
            <a:schemeClr val="tx1"/>
          </a:solidFill>
          <a:latin typeface="Barlow Light" panose="020B0604020202020204" pitchFamily="2"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Barlow" panose="00000500000000000000"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Barlow" panose="00000500000000000000"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Barlow" panose="00000500000000000000"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Barlow" panose="00000500000000000000"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Barlow" panose="00000500000000000000"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F58072C6-36D0-F8A7-53EB-A3B496BD1580}"/>
              </a:ext>
            </a:extLst>
          </p:cNvPr>
          <p:cNvSpPr>
            <a:spLocks noGrp="1"/>
          </p:cNvSpPr>
          <p:nvPr>
            <p:ph type="title"/>
          </p:nvPr>
        </p:nvSpPr>
        <p:spPr>
          <a:xfrm>
            <a:off x="261303" y="226902"/>
            <a:ext cx="11669395" cy="623702"/>
          </a:xfrm>
          <a:prstGeom prst="rect">
            <a:avLst/>
          </a:prstGeom>
        </p:spPr>
        <p:txBody>
          <a:bodyPr vert="horz" lIns="91440" tIns="45720" rIns="91440" bIns="45720" rtlCol="0" anchor="ctr">
            <a:normAutofit/>
          </a:bodyPr>
          <a:lstStyle/>
          <a:p>
            <a:r>
              <a:rPr lang="fr-FR" dirty="0"/>
              <a:t>Modifiez le style du titre </a:t>
            </a:r>
            <a:r>
              <a:rPr lang="fr-FR" dirty="0" err="1"/>
              <a:t>Quadratic</a:t>
            </a:r>
            <a:endParaRPr lang="fr-FR" dirty="0"/>
          </a:p>
        </p:txBody>
      </p:sp>
      <p:sp>
        <p:nvSpPr>
          <p:cNvPr id="3" name="Espace réservé du texte 2">
            <a:extLst>
              <a:ext uri="{FF2B5EF4-FFF2-40B4-BE49-F238E27FC236}">
                <a16:creationId xmlns:a16="http://schemas.microsoft.com/office/drawing/2014/main" id="{DA491199-9622-C604-0889-ABF764DFC430}"/>
              </a:ext>
            </a:extLst>
          </p:cNvPr>
          <p:cNvSpPr>
            <a:spLocks noGrp="1"/>
          </p:cNvSpPr>
          <p:nvPr>
            <p:ph type="body" idx="1"/>
          </p:nvPr>
        </p:nvSpPr>
        <p:spPr>
          <a:xfrm>
            <a:off x="261303" y="1531088"/>
            <a:ext cx="11669395" cy="4645875"/>
          </a:xfrm>
          <a:prstGeom prst="rect">
            <a:avLst/>
          </a:prstGeom>
        </p:spPr>
        <p:txBody>
          <a:bodyPr vert="horz" lIns="91440" tIns="45720" rIns="91440" bIns="45720" rtlCol="0">
            <a:normAutofit/>
          </a:body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4" name="Espace réservé de la date 3">
            <a:extLst>
              <a:ext uri="{FF2B5EF4-FFF2-40B4-BE49-F238E27FC236}">
                <a16:creationId xmlns:a16="http://schemas.microsoft.com/office/drawing/2014/main" id="{6D7873B9-E013-9777-3E40-D7999A232F7C}"/>
              </a:ext>
            </a:extLst>
          </p:cNvPr>
          <p:cNvSpPr>
            <a:spLocks noGrp="1"/>
          </p:cNvSpPr>
          <p:nvPr>
            <p:ph type="dt" sz="half" idx="2"/>
          </p:nvPr>
        </p:nvSpPr>
        <p:spPr>
          <a:xfrm>
            <a:off x="261303" y="6356349"/>
            <a:ext cx="2743200" cy="365125"/>
          </a:xfrm>
          <a:prstGeom prst="rect">
            <a:avLst/>
          </a:prstGeom>
        </p:spPr>
        <p:txBody>
          <a:bodyPr vert="horz" lIns="91440" tIns="45720" rIns="91440" bIns="45720" rtlCol="0" anchor="ctr"/>
          <a:lstStyle>
            <a:lvl1pPr algn="l">
              <a:defRPr sz="1200">
                <a:solidFill>
                  <a:schemeClr val="tx1">
                    <a:tint val="75000"/>
                  </a:schemeClr>
                </a:solidFill>
                <a:latin typeface="Barlow" panose="00000500000000000000" pitchFamily="2" charset="0"/>
              </a:defRPr>
            </a:lvl1pPr>
          </a:lstStyle>
          <a:p>
            <a:fld id="{8F3230D4-045D-4F5F-B7DD-867668423751}" type="datetime1">
              <a:rPr lang="fr-FR" smtClean="0"/>
              <a:t>09/01/2024</a:t>
            </a:fld>
            <a:endParaRPr lang="fr-FR"/>
          </a:p>
        </p:txBody>
      </p:sp>
      <p:sp>
        <p:nvSpPr>
          <p:cNvPr id="5" name="Espace réservé du pied de page 4">
            <a:extLst>
              <a:ext uri="{FF2B5EF4-FFF2-40B4-BE49-F238E27FC236}">
                <a16:creationId xmlns:a16="http://schemas.microsoft.com/office/drawing/2014/main" id="{01DB2D21-49CD-C9E7-3B60-A67A7CC0518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Barlow" panose="00000500000000000000" pitchFamily="2" charset="0"/>
              </a:defRPr>
            </a:lvl1pPr>
          </a:lstStyle>
          <a:p>
            <a:r>
              <a:rPr lang="fr-FR"/>
              <a:t>Pied de page (copyright, rappel du titre, etc.)</a:t>
            </a:r>
          </a:p>
        </p:txBody>
      </p:sp>
      <p:sp>
        <p:nvSpPr>
          <p:cNvPr id="6" name="Espace réservé du numéro de diapositive 5">
            <a:extLst>
              <a:ext uri="{FF2B5EF4-FFF2-40B4-BE49-F238E27FC236}">
                <a16:creationId xmlns:a16="http://schemas.microsoft.com/office/drawing/2014/main" id="{231BF07E-78BC-BDEE-0422-026EE6D7FD4F}"/>
              </a:ext>
            </a:extLst>
          </p:cNvPr>
          <p:cNvSpPr>
            <a:spLocks noGrp="1"/>
          </p:cNvSpPr>
          <p:nvPr>
            <p:ph type="sldNum" sz="quarter" idx="4"/>
          </p:nvPr>
        </p:nvSpPr>
        <p:spPr>
          <a:xfrm>
            <a:off x="9187497"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Barlow" panose="00000500000000000000" pitchFamily="2" charset="0"/>
              </a:defRPr>
            </a:lvl1pPr>
          </a:lstStyle>
          <a:p>
            <a:fld id="{41DD7FD0-8CCF-4985-AE30-D6D48D0A42D3}" type="slidenum">
              <a:rPr lang="fr-FR" smtClean="0"/>
              <a:pPr/>
              <a:t>‹N°›</a:t>
            </a:fld>
            <a:endParaRPr lang="fr-FR"/>
          </a:p>
        </p:txBody>
      </p:sp>
    </p:spTree>
    <p:extLst>
      <p:ext uri="{BB962C8B-B14F-4D97-AF65-F5344CB8AC3E}">
        <p14:creationId xmlns:p14="http://schemas.microsoft.com/office/powerpoint/2010/main" val="3707626261"/>
      </p:ext>
    </p:extLst>
  </p:cSld>
  <p:clrMap bg1="lt1" tx1="dk1" bg2="lt2" tx2="dk2" accent1="accent1" accent2="accent2" accent3="accent3" accent4="accent4" accent5="accent5" accent6="accent6" hlink="hlink" folHlink="folHlink"/>
  <p:sldLayoutIdLst>
    <p:sldLayoutId id="2147483750" r:id="rId1"/>
    <p:sldLayoutId id="2147483751" r:id="rId2"/>
    <p:sldLayoutId id="2147483752" r:id="rId3"/>
    <p:sldLayoutId id="2147483753" r:id="rId4"/>
    <p:sldLayoutId id="2147483754" r:id="rId5"/>
    <p:sldLayoutId id="2147483755" r:id="rId6"/>
    <p:sldLayoutId id="2147483756" r:id="rId7"/>
    <p:sldLayoutId id="2147483757" r:id="rId8"/>
    <p:sldLayoutId id="2147483763" r:id="rId9"/>
    <p:sldLayoutId id="2147483758" r:id="rId10"/>
  </p:sldLayoutIdLst>
  <p:hf hdr="0"/>
  <p:txStyles>
    <p:titleStyle>
      <a:lvl1pPr algn="l" defTabSz="914400" rtl="0" eaLnBrk="1" latinLnBrk="0" hangingPunct="1">
        <a:lnSpc>
          <a:spcPct val="90000"/>
        </a:lnSpc>
        <a:spcBef>
          <a:spcPct val="0"/>
        </a:spcBef>
        <a:buNone/>
        <a:defRPr sz="3600" kern="1200">
          <a:solidFill>
            <a:schemeClr val="tx1"/>
          </a:solidFill>
          <a:latin typeface="Barlow Light" panose="020B0604020202020204" pitchFamily="2"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Barlow" panose="00000500000000000000"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Barlow" panose="00000500000000000000"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Barlow" panose="00000500000000000000"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Barlow" panose="00000500000000000000"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Barlow" panose="00000500000000000000"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B106FED-07CD-4F02-5494-A90847FEE030}"/>
              </a:ext>
            </a:extLst>
          </p:cNvPr>
          <p:cNvSpPr>
            <a:spLocks noGrp="1"/>
          </p:cNvSpPr>
          <p:nvPr>
            <p:ph type="ctrTitle"/>
          </p:nvPr>
        </p:nvSpPr>
        <p:spPr/>
        <p:txBody>
          <a:bodyPr anchor="t"/>
          <a:lstStyle/>
          <a:p>
            <a:r>
              <a:rPr lang="fr-FR" dirty="0"/>
              <a:t>Quadratic Data </a:t>
            </a:r>
            <a:br>
              <a:rPr lang="fr-FR" dirty="0"/>
            </a:br>
            <a:r>
              <a:rPr lang="fr-FR" sz="3200" b="0" i="1" dirty="0"/>
              <a:t>Test de recrutement</a:t>
            </a:r>
          </a:p>
        </p:txBody>
      </p:sp>
      <p:sp>
        <p:nvSpPr>
          <p:cNvPr id="3" name="Sous-titre 2">
            <a:extLst>
              <a:ext uri="{FF2B5EF4-FFF2-40B4-BE49-F238E27FC236}">
                <a16:creationId xmlns:a16="http://schemas.microsoft.com/office/drawing/2014/main" id="{842FCD4E-741D-1383-A6AC-44F8FDA76F86}"/>
              </a:ext>
            </a:extLst>
          </p:cNvPr>
          <p:cNvSpPr>
            <a:spLocks noGrp="1"/>
          </p:cNvSpPr>
          <p:nvPr>
            <p:ph type="subTitle" idx="1"/>
          </p:nvPr>
        </p:nvSpPr>
        <p:spPr>
          <a:xfrm>
            <a:off x="4377909" y="2101214"/>
            <a:ext cx="7509291" cy="3969175"/>
          </a:xfrm>
        </p:spPr>
        <p:txBody>
          <a:bodyPr>
            <a:normAutofit fontScale="85000" lnSpcReduction="10000"/>
          </a:bodyPr>
          <a:lstStyle/>
          <a:p>
            <a:pPr marL="0" indent="0">
              <a:buNone/>
            </a:pPr>
            <a:r>
              <a:rPr lang="fr-FR" sz="1400" dirty="0"/>
              <a:t>Ce document et le jeu de données associé «  QuadraticData_Test_Donnees.xlsx » constituent un cas pratique de manipulation de données.</a:t>
            </a:r>
          </a:p>
          <a:p>
            <a:pPr marL="0" indent="0">
              <a:buNone/>
            </a:pPr>
            <a:r>
              <a:rPr lang="fr-FR" sz="1400" dirty="0"/>
              <a:t>L’objectif de l’exercice est d’importer et de manipuler les données afin de pouvoir compléter les slides 3 et 4 du document.</a:t>
            </a:r>
          </a:p>
          <a:p>
            <a:pPr marL="0" indent="0">
              <a:buNone/>
            </a:pPr>
            <a:endParaRPr lang="fr-FR" sz="1400" dirty="0"/>
          </a:p>
          <a:p>
            <a:pPr marL="742950" lvl="1" indent="-285750" algn="l">
              <a:buFont typeface="Arial" panose="020B0604020202020204" pitchFamily="34" charset="0"/>
              <a:buChar char="•"/>
            </a:pPr>
            <a:r>
              <a:rPr lang="fr-FR" sz="1400" dirty="0"/>
              <a:t>Slide 2 : Description du modèle de données </a:t>
            </a:r>
          </a:p>
          <a:p>
            <a:pPr marL="742950" lvl="1" indent="-285750" algn="l">
              <a:buFont typeface="Arial" panose="020B0604020202020204" pitchFamily="34" charset="0"/>
              <a:buChar char="•"/>
            </a:pPr>
            <a:endParaRPr lang="fr-FR" sz="1400" dirty="0"/>
          </a:p>
          <a:p>
            <a:pPr marL="742950" lvl="1" indent="-285750" algn="l">
              <a:buFont typeface="Arial" panose="020B0604020202020204" pitchFamily="34" charset="0"/>
              <a:buChar char="•"/>
            </a:pPr>
            <a:r>
              <a:rPr lang="fr-FR" sz="1400" dirty="0"/>
              <a:t>Slide 3 : </a:t>
            </a:r>
          </a:p>
          <a:p>
            <a:pPr marL="1200150" lvl="2" indent="-285750" algn="l">
              <a:buFont typeface="Arial" panose="020B0604020202020204" pitchFamily="34" charset="0"/>
              <a:buChar char="•"/>
            </a:pPr>
            <a:r>
              <a:rPr lang="fr-FR" sz="1400" dirty="0"/>
              <a:t>Section de gauche : Faire un graphique du chiffre d’affaires par pays et écrire en dessous le pays avec le CA le plus fort en précisant son CA et le pourcentage que cela représente</a:t>
            </a:r>
          </a:p>
          <a:p>
            <a:pPr marL="1200150" lvl="2" indent="-285750" algn="l">
              <a:buFont typeface="Arial" panose="020B0604020202020204" pitchFamily="34" charset="0"/>
              <a:buChar char="•"/>
            </a:pPr>
            <a:r>
              <a:rPr lang="fr-FR" sz="1400" dirty="0"/>
              <a:t>Section de droite : Faire un graphique de l’évolution entre 2019 et 2020 du chiffre d'affaires par pays et écrire en dessous le pays avec la plus forte augmentation de CA en montant et en pourcentage</a:t>
            </a:r>
          </a:p>
          <a:p>
            <a:pPr marL="742950" lvl="1" indent="-285750" algn="l">
              <a:buFont typeface="Arial" panose="020B0604020202020204" pitchFamily="34" charset="0"/>
              <a:buChar char="•"/>
            </a:pPr>
            <a:endParaRPr lang="fr-FR" sz="1400" dirty="0"/>
          </a:p>
          <a:p>
            <a:pPr marL="742950" lvl="1" indent="-285750" algn="l">
              <a:buFont typeface="Arial" panose="020B0604020202020204" pitchFamily="34" charset="0"/>
              <a:buChar char="•"/>
            </a:pPr>
            <a:r>
              <a:rPr lang="fr-FR" sz="1400" dirty="0"/>
              <a:t>Slide 4 : </a:t>
            </a:r>
          </a:p>
          <a:p>
            <a:pPr marL="1200150" lvl="2" indent="-285750" algn="l">
              <a:buFont typeface="Arial" panose="020B0604020202020204" pitchFamily="34" charset="0"/>
              <a:buChar char="•"/>
            </a:pPr>
            <a:r>
              <a:rPr lang="fr-FR" sz="1400" dirty="0"/>
              <a:t>Section de gauche : Faire un graphique de la marge par produit et écrire en dessous le produit ayant généré le plus de marge en précisant sa marge et le pourcentage que cela représente</a:t>
            </a:r>
          </a:p>
          <a:p>
            <a:pPr marL="1200150" lvl="2" indent="-285750" algn="l">
              <a:buFont typeface="Arial" panose="020B0604020202020204" pitchFamily="34" charset="0"/>
              <a:buChar char="•"/>
            </a:pPr>
            <a:r>
              <a:rPr lang="fr-FR" sz="1400" dirty="0"/>
              <a:t>Section de droite : Faire un graphique de la répartition de la marge par pays pour le produit ayant généré le plus de marge et écrire en dessous le pays dans lequel la plus grande part de cette marge est faite en précisant cette marge et le pourcentage que cela représente</a:t>
            </a:r>
          </a:p>
          <a:p>
            <a:pPr marL="0" indent="0">
              <a:buNone/>
            </a:pPr>
            <a:endParaRPr lang="fr-FR" dirty="0"/>
          </a:p>
        </p:txBody>
      </p:sp>
      <p:sp>
        <p:nvSpPr>
          <p:cNvPr id="4" name="ZoneTexte 3">
            <a:extLst>
              <a:ext uri="{FF2B5EF4-FFF2-40B4-BE49-F238E27FC236}">
                <a16:creationId xmlns:a16="http://schemas.microsoft.com/office/drawing/2014/main" id="{D30E2AF7-F985-9DE7-D8E1-819875CE5040}"/>
              </a:ext>
            </a:extLst>
          </p:cNvPr>
          <p:cNvSpPr txBox="1"/>
          <p:nvPr/>
        </p:nvSpPr>
        <p:spPr>
          <a:xfrm>
            <a:off x="400975" y="6491058"/>
            <a:ext cx="11424081" cy="261610"/>
          </a:xfrm>
          <a:prstGeom prst="rect">
            <a:avLst/>
          </a:prstGeom>
          <a:noFill/>
        </p:spPr>
        <p:txBody>
          <a:bodyPr wrap="square" rtlCol="0">
            <a:spAutoFit/>
          </a:bodyPr>
          <a:lstStyle/>
          <a:p>
            <a:r>
              <a:rPr lang="fr-FR" sz="1100" i="1" dirty="0"/>
              <a:t>Ce document et le jeu de données «  QuadraticData_Test_Donnees.xlsx » ont été créé par Quadratic Data et sont réservés à l’usage de leurs salariés et de leurs candidats</a:t>
            </a:r>
          </a:p>
        </p:txBody>
      </p:sp>
    </p:spTree>
    <p:extLst>
      <p:ext uri="{BB962C8B-B14F-4D97-AF65-F5344CB8AC3E}">
        <p14:creationId xmlns:p14="http://schemas.microsoft.com/office/powerpoint/2010/main" val="30633457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a:extLst>
              <a:ext uri="{FF2B5EF4-FFF2-40B4-BE49-F238E27FC236}">
                <a16:creationId xmlns:a16="http://schemas.microsoft.com/office/drawing/2014/main" id="{990B8CB0-74C5-D8CB-EE0B-F327E66829FC}"/>
              </a:ext>
            </a:extLst>
          </p:cNvPr>
          <p:cNvSpPr>
            <a:spLocks noGrp="1"/>
          </p:cNvSpPr>
          <p:nvPr>
            <p:ph type="sldNum" sz="quarter" idx="12"/>
          </p:nvPr>
        </p:nvSpPr>
        <p:spPr/>
        <p:txBody>
          <a:bodyPr/>
          <a:lstStyle/>
          <a:p>
            <a:fld id="{41DD7FD0-8CCF-4985-AE30-D6D48D0A42D3}" type="slidenum">
              <a:rPr lang="fr-FR" smtClean="0"/>
              <a:pPr/>
              <a:t>2</a:t>
            </a:fld>
            <a:endParaRPr lang="fr-FR"/>
          </a:p>
        </p:txBody>
      </p:sp>
      <p:sp>
        <p:nvSpPr>
          <p:cNvPr id="5" name="Titre 4">
            <a:extLst>
              <a:ext uri="{FF2B5EF4-FFF2-40B4-BE49-F238E27FC236}">
                <a16:creationId xmlns:a16="http://schemas.microsoft.com/office/drawing/2014/main" id="{7042B4E3-2017-43BA-FC2A-46DE1A381A1F}"/>
              </a:ext>
            </a:extLst>
          </p:cNvPr>
          <p:cNvSpPr>
            <a:spLocks noGrp="1"/>
          </p:cNvSpPr>
          <p:nvPr>
            <p:ph type="title"/>
          </p:nvPr>
        </p:nvSpPr>
        <p:spPr/>
        <p:txBody>
          <a:bodyPr/>
          <a:lstStyle/>
          <a:p>
            <a:r>
              <a:rPr lang="fr-FR" dirty="0"/>
              <a:t>M</a:t>
            </a:r>
            <a:r>
              <a:rPr lang="fr-FR" sz="3600" dirty="0"/>
              <a:t>odèle de données</a:t>
            </a:r>
            <a:endParaRPr lang="fr-FR" dirty="0"/>
          </a:p>
        </p:txBody>
      </p:sp>
      <p:sp>
        <p:nvSpPr>
          <p:cNvPr id="6" name="Rectangle 5">
            <a:extLst>
              <a:ext uri="{FF2B5EF4-FFF2-40B4-BE49-F238E27FC236}">
                <a16:creationId xmlns:a16="http://schemas.microsoft.com/office/drawing/2014/main" id="{5BD46CBD-63D2-452C-5A37-2E6857F55939}"/>
              </a:ext>
            </a:extLst>
          </p:cNvPr>
          <p:cNvSpPr/>
          <p:nvPr/>
        </p:nvSpPr>
        <p:spPr>
          <a:xfrm>
            <a:off x="7750206" y="889985"/>
            <a:ext cx="1692000" cy="337352"/>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b="1" dirty="0" err="1">
                <a:solidFill>
                  <a:schemeClr val="tx1"/>
                </a:solidFill>
              </a:rPr>
              <a:t>Vente_Pays</a:t>
            </a:r>
            <a:endParaRPr lang="fr-FR" sz="1400" b="1" dirty="0">
              <a:solidFill>
                <a:schemeClr val="tx1"/>
              </a:solidFill>
            </a:endParaRPr>
          </a:p>
        </p:txBody>
      </p:sp>
      <p:sp>
        <p:nvSpPr>
          <p:cNvPr id="7" name="Rectangle 6">
            <a:extLst>
              <a:ext uri="{FF2B5EF4-FFF2-40B4-BE49-F238E27FC236}">
                <a16:creationId xmlns:a16="http://schemas.microsoft.com/office/drawing/2014/main" id="{78AEBC48-9F94-9C84-A23E-D344DE048DE7}"/>
              </a:ext>
            </a:extLst>
          </p:cNvPr>
          <p:cNvSpPr/>
          <p:nvPr/>
        </p:nvSpPr>
        <p:spPr>
          <a:xfrm>
            <a:off x="7750206" y="1227337"/>
            <a:ext cx="1692000" cy="190869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5750" indent="-285750">
              <a:buFont typeface="Arial" panose="020B0604020202020204" pitchFamily="34" charset="0"/>
              <a:buChar char="•"/>
            </a:pPr>
            <a:r>
              <a:rPr lang="fr-FR" sz="1100" b="1" dirty="0">
                <a:solidFill>
                  <a:schemeClr val="tx1"/>
                </a:solidFill>
              </a:rPr>
              <a:t>Pays</a:t>
            </a:r>
          </a:p>
          <a:p>
            <a:pPr marL="285750" indent="-285750">
              <a:buFont typeface="Arial" panose="020B0604020202020204" pitchFamily="34" charset="0"/>
              <a:buChar char="•"/>
            </a:pPr>
            <a:r>
              <a:rPr lang="fr-FR" sz="1200" b="1" dirty="0">
                <a:solidFill>
                  <a:schemeClr val="tx1"/>
                </a:solidFill>
              </a:rPr>
              <a:t>Produit</a:t>
            </a:r>
          </a:p>
          <a:p>
            <a:pPr marL="285750" indent="-285750">
              <a:buFont typeface="Arial" panose="020B0604020202020204" pitchFamily="34" charset="0"/>
              <a:buChar char="•"/>
            </a:pPr>
            <a:r>
              <a:rPr lang="fr-FR" sz="1200" b="1" dirty="0" err="1">
                <a:solidFill>
                  <a:schemeClr val="tx1"/>
                </a:solidFill>
              </a:rPr>
              <a:t>Annee</a:t>
            </a:r>
            <a:endParaRPr lang="fr-FR" sz="1200" b="1" dirty="0">
              <a:solidFill>
                <a:schemeClr val="tx1"/>
              </a:solidFill>
            </a:endParaRPr>
          </a:p>
          <a:p>
            <a:pPr marL="285750" indent="-285750">
              <a:buFont typeface="Arial" panose="020B0604020202020204" pitchFamily="34" charset="0"/>
              <a:buChar char="•"/>
            </a:pPr>
            <a:r>
              <a:rPr lang="fr-FR" sz="1200" dirty="0" err="1">
                <a:solidFill>
                  <a:schemeClr val="tx1"/>
                </a:solidFill>
              </a:rPr>
              <a:t>Nb_unite</a:t>
            </a:r>
            <a:endParaRPr lang="fr-FR" sz="1200" dirty="0">
              <a:solidFill>
                <a:schemeClr val="tx1"/>
              </a:solidFill>
            </a:endParaRPr>
          </a:p>
          <a:p>
            <a:pPr marL="285750" indent="-285750">
              <a:buFont typeface="Arial" panose="020B0604020202020204" pitchFamily="34" charset="0"/>
              <a:buChar char="•"/>
            </a:pPr>
            <a:r>
              <a:rPr lang="fr-FR" sz="1200" dirty="0">
                <a:solidFill>
                  <a:schemeClr val="tx1"/>
                </a:solidFill>
              </a:rPr>
              <a:t>CA</a:t>
            </a:r>
          </a:p>
        </p:txBody>
      </p:sp>
      <p:sp>
        <p:nvSpPr>
          <p:cNvPr id="8" name="Rectangle 7">
            <a:extLst>
              <a:ext uri="{FF2B5EF4-FFF2-40B4-BE49-F238E27FC236}">
                <a16:creationId xmlns:a16="http://schemas.microsoft.com/office/drawing/2014/main" id="{7B205DD8-59CF-D8C0-1655-B8875EB00D67}"/>
              </a:ext>
            </a:extLst>
          </p:cNvPr>
          <p:cNvSpPr/>
          <p:nvPr/>
        </p:nvSpPr>
        <p:spPr>
          <a:xfrm>
            <a:off x="5332520" y="3552545"/>
            <a:ext cx="1692000" cy="337352"/>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b="1" dirty="0">
                <a:solidFill>
                  <a:schemeClr val="tx1"/>
                </a:solidFill>
              </a:rPr>
              <a:t>Cout</a:t>
            </a:r>
          </a:p>
        </p:txBody>
      </p:sp>
      <p:sp>
        <p:nvSpPr>
          <p:cNvPr id="9" name="Rectangle 8">
            <a:extLst>
              <a:ext uri="{FF2B5EF4-FFF2-40B4-BE49-F238E27FC236}">
                <a16:creationId xmlns:a16="http://schemas.microsoft.com/office/drawing/2014/main" id="{B6E449F4-C2C0-63F5-0249-4B576EABA11A}"/>
              </a:ext>
            </a:extLst>
          </p:cNvPr>
          <p:cNvSpPr/>
          <p:nvPr/>
        </p:nvSpPr>
        <p:spPr>
          <a:xfrm>
            <a:off x="5332520" y="3889897"/>
            <a:ext cx="1692000" cy="190869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5750" indent="-285750">
              <a:buFont typeface="Arial" panose="020B0604020202020204" pitchFamily="34" charset="0"/>
              <a:buChar char="•"/>
            </a:pPr>
            <a:r>
              <a:rPr lang="fr-FR" sz="1200" b="1" dirty="0">
                <a:solidFill>
                  <a:schemeClr val="tx1"/>
                </a:solidFill>
              </a:rPr>
              <a:t>Produit</a:t>
            </a:r>
          </a:p>
          <a:p>
            <a:pPr marL="285750" indent="-285750">
              <a:buFont typeface="Arial" panose="020B0604020202020204" pitchFamily="34" charset="0"/>
              <a:buChar char="•"/>
            </a:pPr>
            <a:r>
              <a:rPr lang="fr-FR" sz="1200" dirty="0" err="1">
                <a:solidFill>
                  <a:schemeClr val="tx1"/>
                </a:solidFill>
              </a:rPr>
              <a:t>Cout_France</a:t>
            </a:r>
            <a:endParaRPr lang="fr-FR" sz="1200" dirty="0">
              <a:solidFill>
                <a:schemeClr val="tx1"/>
              </a:solidFill>
            </a:endParaRPr>
          </a:p>
          <a:p>
            <a:pPr marL="285750" indent="-285750">
              <a:buFont typeface="Arial" panose="020B0604020202020204" pitchFamily="34" charset="0"/>
              <a:buChar char="•"/>
            </a:pPr>
            <a:r>
              <a:rPr lang="fr-FR" sz="1200" dirty="0" err="1">
                <a:solidFill>
                  <a:schemeClr val="tx1"/>
                </a:solidFill>
              </a:rPr>
              <a:t>Cout_Allemagne</a:t>
            </a:r>
            <a:endParaRPr lang="fr-FR" sz="1200" dirty="0">
              <a:solidFill>
                <a:schemeClr val="tx1"/>
              </a:solidFill>
            </a:endParaRPr>
          </a:p>
          <a:p>
            <a:pPr marL="285750" indent="-285750">
              <a:buFont typeface="Arial" panose="020B0604020202020204" pitchFamily="34" charset="0"/>
              <a:buChar char="•"/>
            </a:pPr>
            <a:r>
              <a:rPr lang="fr-FR" sz="1200" dirty="0" err="1">
                <a:solidFill>
                  <a:schemeClr val="tx1"/>
                </a:solidFill>
              </a:rPr>
              <a:t>Cout_Pologne</a:t>
            </a:r>
            <a:endParaRPr lang="fr-FR" sz="1200" dirty="0">
              <a:solidFill>
                <a:schemeClr val="tx1"/>
              </a:solidFill>
            </a:endParaRPr>
          </a:p>
        </p:txBody>
      </p:sp>
      <p:sp>
        <p:nvSpPr>
          <p:cNvPr id="10" name="Rectangle 9">
            <a:extLst>
              <a:ext uri="{FF2B5EF4-FFF2-40B4-BE49-F238E27FC236}">
                <a16:creationId xmlns:a16="http://schemas.microsoft.com/office/drawing/2014/main" id="{16F9CB9B-887B-4933-9E1D-00E519B09260}"/>
              </a:ext>
            </a:extLst>
          </p:cNvPr>
          <p:cNvSpPr/>
          <p:nvPr/>
        </p:nvSpPr>
        <p:spPr>
          <a:xfrm>
            <a:off x="2306714" y="1546933"/>
            <a:ext cx="1692000" cy="337352"/>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b="1" dirty="0" err="1">
                <a:solidFill>
                  <a:schemeClr val="tx1"/>
                </a:solidFill>
              </a:rPr>
              <a:t>Referentiel_Produit</a:t>
            </a:r>
            <a:endParaRPr lang="fr-FR" sz="1400" b="1" dirty="0">
              <a:solidFill>
                <a:schemeClr val="tx1"/>
              </a:solidFill>
            </a:endParaRPr>
          </a:p>
        </p:txBody>
      </p:sp>
      <p:sp>
        <p:nvSpPr>
          <p:cNvPr id="11" name="Rectangle 10">
            <a:extLst>
              <a:ext uri="{FF2B5EF4-FFF2-40B4-BE49-F238E27FC236}">
                <a16:creationId xmlns:a16="http://schemas.microsoft.com/office/drawing/2014/main" id="{9AA42436-0DAE-D359-DBA6-4C0736DB0574}"/>
              </a:ext>
            </a:extLst>
          </p:cNvPr>
          <p:cNvSpPr/>
          <p:nvPr/>
        </p:nvSpPr>
        <p:spPr>
          <a:xfrm>
            <a:off x="2306714" y="1884285"/>
            <a:ext cx="1692000" cy="190869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5750" indent="-285750">
              <a:buFont typeface="Arial" panose="020B0604020202020204" pitchFamily="34" charset="0"/>
              <a:buChar char="•"/>
            </a:pPr>
            <a:r>
              <a:rPr lang="fr-FR" sz="1200" b="1" dirty="0">
                <a:solidFill>
                  <a:schemeClr val="tx1"/>
                </a:solidFill>
              </a:rPr>
              <a:t>Produit</a:t>
            </a:r>
          </a:p>
          <a:p>
            <a:pPr marL="285750" indent="-285750">
              <a:buFont typeface="Arial" panose="020B0604020202020204" pitchFamily="34" charset="0"/>
              <a:buChar char="•"/>
            </a:pPr>
            <a:r>
              <a:rPr lang="fr-FR" sz="1200" dirty="0" err="1">
                <a:solidFill>
                  <a:schemeClr val="tx1"/>
                </a:solidFill>
              </a:rPr>
              <a:t>Lib_Produit</a:t>
            </a:r>
            <a:endParaRPr lang="fr-FR" sz="1200" dirty="0">
              <a:solidFill>
                <a:schemeClr val="tx1"/>
              </a:solidFill>
            </a:endParaRPr>
          </a:p>
          <a:p>
            <a:pPr marL="285750" indent="-285750">
              <a:buFont typeface="Arial" panose="020B0604020202020204" pitchFamily="34" charset="0"/>
              <a:buChar char="•"/>
            </a:pPr>
            <a:r>
              <a:rPr lang="fr-FR" sz="1200" dirty="0">
                <a:solidFill>
                  <a:schemeClr val="tx1"/>
                </a:solidFill>
              </a:rPr>
              <a:t>Prix</a:t>
            </a:r>
          </a:p>
        </p:txBody>
      </p:sp>
      <p:cxnSp>
        <p:nvCxnSpPr>
          <p:cNvPr id="12" name="Connecteur : en angle 11">
            <a:extLst>
              <a:ext uri="{FF2B5EF4-FFF2-40B4-BE49-F238E27FC236}">
                <a16:creationId xmlns:a16="http://schemas.microsoft.com/office/drawing/2014/main" id="{EFA8767C-09B9-5BAC-5082-ACEA88ABEEE2}"/>
              </a:ext>
            </a:extLst>
          </p:cNvPr>
          <p:cNvCxnSpPr>
            <a:stCxn id="7" idx="1"/>
            <a:endCxn id="11" idx="3"/>
          </p:cNvCxnSpPr>
          <p:nvPr/>
        </p:nvCxnSpPr>
        <p:spPr>
          <a:xfrm rot="10800000" flipV="1">
            <a:off x="3998714" y="2181687"/>
            <a:ext cx="3751492" cy="656948"/>
          </a:xfrm>
          <a:prstGeom prst="bentConnector3">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 name="Connecteur : en angle 12">
            <a:extLst>
              <a:ext uri="{FF2B5EF4-FFF2-40B4-BE49-F238E27FC236}">
                <a16:creationId xmlns:a16="http://schemas.microsoft.com/office/drawing/2014/main" id="{3906201C-5A39-E2A0-E664-4CE5E110BA6A}"/>
              </a:ext>
            </a:extLst>
          </p:cNvPr>
          <p:cNvCxnSpPr>
            <a:stCxn id="11" idx="2"/>
            <a:endCxn id="9" idx="1"/>
          </p:cNvCxnSpPr>
          <p:nvPr/>
        </p:nvCxnSpPr>
        <p:spPr>
          <a:xfrm rot="16200000" flipH="1">
            <a:off x="3716986" y="3228712"/>
            <a:ext cx="1051263" cy="2179806"/>
          </a:xfrm>
          <a:prstGeom prst="bentConnector2">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4" name="Connecteur : en angle 13">
            <a:extLst>
              <a:ext uri="{FF2B5EF4-FFF2-40B4-BE49-F238E27FC236}">
                <a16:creationId xmlns:a16="http://schemas.microsoft.com/office/drawing/2014/main" id="{3816DEF9-52BE-D8CC-7269-DFDB53A65FA4}"/>
              </a:ext>
            </a:extLst>
          </p:cNvPr>
          <p:cNvCxnSpPr>
            <a:stCxn id="9" idx="3"/>
            <a:endCxn id="7" idx="2"/>
          </p:cNvCxnSpPr>
          <p:nvPr/>
        </p:nvCxnSpPr>
        <p:spPr>
          <a:xfrm flipV="1">
            <a:off x="7024520" y="3136036"/>
            <a:ext cx="1571686" cy="1708211"/>
          </a:xfrm>
          <a:prstGeom prst="bentConnector2">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5" name="ZoneTexte 14">
            <a:extLst>
              <a:ext uri="{FF2B5EF4-FFF2-40B4-BE49-F238E27FC236}">
                <a16:creationId xmlns:a16="http://schemas.microsoft.com/office/drawing/2014/main" id="{FB076DA3-AD92-1A21-F8FC-5C4BB23A19BA}"/>
              </a:ext>
            </a:extLst>
          </p:cNvPr>
          <p:cNvSpPr txBox="1"/>
          <p:nvPr/>
        </p:nvSpPr>
        <p:spPr>
          <a:xfrm>
            <a:off x="5538218" y="2371660"/>
            <a:ext cx="672484" cy="276999"/>
          </a:xfrm>
          <a:prstGeom prst="rect">
            <a:avLst/>
          </a:prstGeom>
          <a:noFill/>
        </p:spPr>
        <p:txBody>
          <a:bodyPr wrap="square">
            <a:spAutoFit/>
          </a:bodyPr>
          <a:lstStyle/>
          <a:p>
            <a:r>
              <a:rPr lang="fr-FR" sz="1200" i="1" dirty="0">
                <a:solidFill>
                  <a:schemeClr val="tx1"/>
                </a:solidFill>
              </a:rPr>
              <a:t>Produit</a:t>
            </a:r>
            <a:endParaRPr lang="fr-FR" i="1" dirty="0"/>
          </a:p>
        </p:txBody>
      </p:sp>
      <p:sp>
        <p:nvSpPr>
          <p:cNvPr id="16" name="ZoneTexte 15">
            <a:extLst>
              <a:ext uri="{FF2B5EF4-FFF2-40B4-BE49-F238E27FC236}">
                <a16:creationId xmlns:a16="http://schemas.microsoft.com/office/drawing/2014/main" id="{3785460C-D6DD-579D-3B95-ACC7A2A6B602}"/>
              </a:ext>
            </a:extLst>
          </p:cNvPr>
          <p:cNvSpPr txBox="1"/>
          <p:nvPr/>
        </p:nvSpPr>
        <p:spPr>
          <a:xfrm>
            <a:off x="3424592" y="4608832"/>
            <a:ext cx="672484" cy="276999"/>
          </a:xfrm>
          <a:prstGeom prst="rect">
            <a:avLst/>
          </a:prstGeom>
          <a:noFill/>
        </p:spPr>
        <p:txBody>
          <a:bodyPr wrap="square">
            <a:spAutoFit/>
          </a:bodyPr>
          <a:lstStyle/>
          <a:p>
            <a:r>
              <a:rPr lang="fr-FR" sz="1200" i="1" dirty="0">
                <a:solidFill>
                  <a:schemeClr val="tx1"/>
                </a:solidFill>
              </a:rPr>
              <a:t>Produit</a:t>
            </a:r>
            <a:endParaRPr lang="fr-FR" i="1" dirty="0"/>
          </a:p>
        </p:txBody>
      </p:sp>
      <p:sp>
        <p:nvSpPr>
          <p:cNvPr id="17" name="ZoneTexte 16">
            <a:extLst>
              <a:ext uri="{FF2B5EF4-FFF2-40B4-BE49-F238E27FC236}">
                <a16:creationId xmlns:a16="http://schemas.microsoft.com/office/drawing/2014/main" id="{7DCF1631-2C34-FB01-E0D0-3CC93FB57E63}"/>
              </a:ext>
            </a:extLst>
          </p:cNvPr>
          <p:cNvSpPr txBox="1"/>
          <p:nvPr/>
        </p:nvSpPr>
        <p:spPr>
          <a:xfrm>
            <a:off x="7923722" y="4608831"/>
            <a:ext cx="672484" cy="276999"/>
          </a:xfrm>
          <a:prstGeom prst="rect">
            <a:avLst/>
          </a:prstGeom>
          <a:noFill/>
        </p:spPr>
        <p:txBody>
          <a:bodyPr wrap="square">
            <a:spAutoFit/>
          </a:bodyPr>
          <a:lstStyle/>
          <a:p>
            <a:r>
              <a:rPr lang="fr-FR" sz="1200" i="1" dirty="0">
                <a:solidFill>
                  <a:schemeClr val="tx1"/>
                </a:solidFill>
              </a:rPr>
              <a:t>Produit</a:t>
            </a:r>
            <a:endParaRPr lang="fr-FR" i="1" dirty="0"/>
          </a:p>
        </p:txBody>
      </p:sp>
      <p:sp>
        <p:nvSpPr>
          <p:cNvPr id="18" name="ZoneTexte 17">
            <a:extLst>
              <a:ext uri="{FF2B5EF4-FFF2-40B4-BE49-F238E27FC236}">
                <a16:creationId xmlns:a16="http://schemas.microsoft.com/office/drawing/2014/main" id="{6BC455E7-8B00-FDFE-599C-4E0BE9C16E2B}"/>
              </a:ext>
            </a:extLst>
          </p:cNvPr>
          <p:cNvSpPr txBox="1"/>
          <p:nvPr/>
        </p:nvSpPr>
        <p:spPr>
          <a:xfrm>
            <a:off x="7024520" y="4582636"/>
            <a:ext cx="266330" cy="261610"/>
          </a:xfrm>
          <a:prstGeom prst="rect">
            <a:avLst/>
          </a:prstGeom>
          <a:noFill/>
        </p:spPr>
        <p:txBody>
          <a:bodyPr wrap="square" rtlCol="0">
            <a:spAutoFit/>
          </a:bodyPr>
          <a:lstStyle/>
          <a:p>
            <a:r>
              <a:rPr lang="fr-FR" sz="1100" dirty="0"/>
              <a:t>1</a:t>
            </a:r>
          </a:p>
        </p:txBody>
      </p:sp>
      <p:sp>
        <p:nvSpPr>
          <p:cNvPr id="19" name="ZoneTexte 18">
            <a:extLst>
              <a:ext uri="{FF2B5EF4-FFF2-40B4-BE49-F238E27FC236}">
                <a16:creationId xmlns:a16="http://schemas.microsoft.com/office/drawing/2014/main" id="{1DBC0CB5-AEEE-C268-EFB7-5CD6EE3F2241}"/>
              </a:ext>
            </a:extLst>
          </p:cNvPr>
          <p:cNvSpPr txBox="1"/>
          <p:nvPr/>
        </p:nvSpPr>
        <p:spPr>
          <a:xfrm>
            <a:off x="5066192" y="4582636"/>
            <a:ext cx="266330" cy="261610"/>
          </a:xfrm>
          <a:prstGeom prst="rect">
            <a:avLst/>
          </a:prstGeom>
          <a:noFill/>
        </p:spPr>
        <p:txBody>
          <a:bodyPr wrap="square" rtlCol="0">
            <a:spAutoFit/>
          </a:bodyPr>
          <a:lstStyle/>
          <a:p>
            <a:r>
              <a:rPr lang="fr-FR" sz="1100" dirty="0"/>
              <a:t>1</a:t>
            </a:r>
          </a:p>
        </p:txBody>
      </p:sp>
      <p:sp>
        <p:nvSpPr>
          <p:cNvPr id="20" name="ZoneTexte 19">
            <a:extLst>
              <a:ext uri="{FF2B5EF4-FFF2-40B4-BE49-F238E27FC236}">
                <a16:creationId xmlns:a16="http://schemas.microsoft.com/office/drawing/2014/main" id="{F3BF5AFA-3C0B-82B5-E785-17FA3DF51DA9}"/>
              </a:ext>
            </a:extLst>
          </p:cNvPr>
          <p:cNvSpPr txBox="1"/>
          <p:nvPr/>
        </p:nvSpPr>
        <p:spPr>
          <a:xfrm>
            <a:off x="3140875" y="3859336"/>
            <a:ext cx="266330" cy="261610"/>
          </a:xfrm>
          <a:prstGeom prst="rect">
            <a:avLst/>
          </a:prstGeom>
          <a:noFill/>
        </p:spPr>
        <p:txBody>
          <a:bodyPr wrap="square" rtlCol="0">
            <a:spAutoFit/>
          </a:bodyPr>
          <a:lstStyle/>
          <a:p>
            <a:r>
              <a:rPr lang="fr-FR" sz="1100" dirty="0"/>
              <a:t>1</a:t>
            </a:r>
          </a:p>
        </p:txBody>
      </p:sp>
      <p:sp>
        <p:nvSpPr>
          <p:cNvPr id="21" name="ZoneTexte 20">
            <a:extLst>
              <a:ext uri="{FF2B5EF4-FFF2-40B4-BE49-F238E27FC236}">
                <a16:creationId xmlns:a16="http://schemas.microsoft.com/office/drawing/2014/main" id="{BCF90A4A-440C-82D6-A152-89B214BB79C7}"/>
              </a:ext>
            </a:extLst>
          </p:cNvPr>
          <p:cNvSpPr txBox="1"/>
          <p:nvPr/>
        </p:nvSpPr>
        <p:spPr>
          <a:xfrm>
            <a:off x="4032404" y="2597817"/>
            <a:ext cx="266330" cy="261610"/>
          </a:xfrm>
          <a:prstGeom prst="rect">
            <a:avLst/>
          </a:prstGeom>
          <a:noFill/>
        </p:spPr>
        <p:txBody>
          <a:bodyPr wrap="square" rtlCol="0">
            <a:spAutoFit/>
          </a:bodyPr>
          <a:lstStyle/>
          <a:p>
            <a:r>
              <a:rPr lang="fr-FR" sz="1100" dirty="0"/>
              <a:t>1</a:t>
            </a:r>
          </a:p>
        </p:txBody>
      </p:sp>
      <p:sp>
        <p:nvSpPr>
          <p:cNvPr id="22" name="ZoneTexte 21">
            <a:extLst>
              <a:ext uri="{FF2B5EF4-FFF2-40B4-BE49-F238E27FC236}">
                <a16:creationId xmlns:a16="http://schemas.microsoft.com/office/drawing/2014/main" id="{DA2D10D9-D996-C5A0-497D-C39927D179B4}"/>
              </a:ext>
            </a:extLst>
          </p:cNvPr>
          <p:cNvSpPr txBox="1"/>
          <p:nvPr/>
        </p:nvSpPr>
        <p:spPr>
          <a:xfrm>
            <a:off x="7434372" y="1952320"/>
            <a:ext cx="266330" cy="261610"/>
          </a:xfrm>
          <a:prstGeom prst="rect">
            <a:avLst/>
          </a:prstGeom>
          <a:noFill/>
        </p:spPr>
        <p:txBody>
          <a:bodyPr wrap="square" rtlCol="0">
            <a:spAutoFit/>
          </a:bodyPr>
          <a:lstStyle/>
          <a:p>
            <a:r>
              <a:rPr lang="fr-FR" sz="1100" dirty="0"/>
              <a:t>*</a:t>
            </a:r>
          </a:p>
        </p:txBody>
      </p:sp>
      <p:sp>
        <p:nvSpPr>
          <p:cNvPr id="23" name="ZoneTexte 22">
            <a:extLst>
              <a:ext uri="{FF2B5EF4-FFF2-40B4-BE49-F238E27FC236}">
                <a16:creationId xmlns:a16="http://schemas.microsoft.com/office/drawing/2014/main" id="{314A0B75-67D7-E029-87B9-EAD47202603A}"/>
              </a:ext>
            </a:extLst>
          </p:cNvPr>
          <p:cNvSpPr txBox="1"/>
          <p:nvPr/>
        </p:nvSpPr>
        <p:spPr>
          <a:xfrm>
            <a:off x="8329876" y="3191944"/>
            <a:ext cx="266330" cy="261610"/>
          </a:xfrm>
          <a:prstGeom prst="rect">
            <a:avLst/>
          </a:prstGeom>
          <a:noFill/>
        </p:spPr>
        <p:txBody>
          <a:bodyPr wrap="square" rtlCol="0">
            <a:spAutoFit/>
          </a:bodyPr>
          <a:lstStyle/>
          <a:p>
            <a:r>
              <a:rPr lang="fr-FR" sz="1100" dirty="0"/>
              <a:t>*</a:t>
            </a:r>
          </a:p>
        </p:txBody>
      </p:sp>
      <p:sp>
        <p:nvSpPr>
          <p:cNvPr id="24" name="ZoneTexte 23">
            <a:extLst>
              <a:ext uri="{FF2B5EF4-FFF2-40B4-BE49-F238E27FC236}">
                <a16:creationId xmlns:a16="http://schemas.microsoft.com/office/drawing/2014/main" id="{0FF58C96-03FD-8DBB-4E8B-B58D16AD55E5}"/>
              </a:ext>
            </a:extLst>
          </p:cNvPr>
          <p:cNvSpPr txBox="1"/>
          <p:nvPr/>
        </p:nvSpPr>
        <p:spPr>
          <a:xfrm>
            <a:off x="4097076" y="5886154"/>
            <a:ext cx="4031142" cy="430887"/>
          </a:xfrm>
          <a:prstGeom prst="rect">
            <a:avLst/>
          </a:prstGeom>
          <a:noFill/>
        </p:spPr>
        <p:txBody>
          <a:bodyPr wrap="square" rtlCol="0">
            <a:spAutoFit/>
          </a:bodyPr>
          <a:lstStyle/>
          <a:p>
            <a:pPr algn="ctr"/>
            <a:r>
              <a:rPr lang="fr-FR" sz="1100" dirty="0"/>
              <a:t>Cet onglet contient le cout de production et de transport de chaque produit en fonction de son pays de vente</a:t>
            </a:r>
          </a:p>
        </p:txBody>
      </p:sp>
      <p:sp>
        <p:nvSpPr>
          <p:cNvPr id="25" name="ZoneTexte 24">
            <a:extLst>
              <a:ext uri="{FF2B5EF4-FFF2-40B4-BE49-F238E27FC236}">
                <a16:creationId xmlns:a16="http://schemas.microsoft.com/office/drawing/2014/main" id="{EE27B214-A2EB-32A3-D186-B989CF1E8FA9}"/>
              </a:ext>
            </a:extLst>
          </p:cNvPr>
          <p:cNvSpPr txBox="1"/>
          <p:nvPr/>
        </p:nvSpPr>
        <p:spPr>
          <a:xfrm>
            <a:off x="340549" y="2272734"/>
            <a:ext cx="1874777" cy="430887"/>
          </a:xfrm>
          <a:prstGeom prst="rect">
            <a:avLst/>
          </a:prstGeom>
          <a:noFill/>
        </p:spPr>
        <p:txBody>
          <a:bodyPr wrap="square" rtlCol="0">
            <a:spAutoFit/>
          </a:bodyPr>
          <a:lstStyle/>
          <a:p>
            <a:pPr algn="ctr"/>
            <a:r>
              <a:rPr lang="fr-FR" sz="1100" dirty="0"/>
              <a:t>Cet onglet contient le libellé et le prix de chaque produit</a:t>
            </a:r>
          </a:p>
        </p:txBody>
      </p:sp>
      <p:sp>
        <p:nvSpPr>
          <p:cNvPr id="26" name="ZoneTexte 25">
            <a:extLst>
              <a:ext uri="{FF2B5EF4-FFF2-40B4-BE49-F238E27FC236}">
                <a16:creationId xmlns:a16="http://schemas.microsoft.com/office/drawing/2014/main" id="{C2B364AA-60FD-B2A1-D579-11FEDE00D6C6}"/>
              </a:ext>
            </a:extLst>
          </p:cNvPr>
          <p:cNvSpPr txBox="1"/>
          <p:nvPr/>
        </p:nvSpPr>
        <p:spPr>
          <a:xfrm>
            <a:off x="9619194" y="1284722"/>
            <a:ext cx="1874777" cy="1277273"/>
          </a:xfrm>
          <a:prstGeom prst="rect">
            <a:avLst/>
          </a:prstGeom>
          <a:noFill/>
        </p:spPr>
        <p:txBody>
          <a:bodyPr wrap="square" rtlCol="0">
            <a:spAutoFit/>
          </a:bodyPr>
          <a:lstStyle/>
          <a:p>
            <a:pPr algn="ctr"/>
            <a:r>
              <a:rPr lang="fr-FR" sz="1100" dirty="0"/>
              <a:t>Un onglet est compilé et remonté pour chaque pays.</a:t>
            </a:r>
          </a:p>
          <a:p>
            <a:pPr algn="ctr"/>
            <a:endParaRPr lang="fr-FR" sz="1100" dirty="0"/>
          </a:p>
          <a:p>
            <a:pPr algn="ctr"/>
            <a:r>
              <a:rPr lang="fr-FR" sz="1100" dirty="0"/>
              <a:t>Chaque onglet contient pour chaque produit et année le nombre d’unité vendu et le CA réalisé.</a:t>
            </a:r>
          </a:p>
        </p:txBody>
      </p:sp>
      <p:sp>
        <p:nvSpPr>
          <p:cNvPr id="27" name="ZoneTexte 26">
            <a:extLst>
              <a:ext uri="{FF2B5EF4-FFF2-40B4-BE49-F238E27FC236}">
                <a16:creationId xmlns:a16="http://schemas.microsoft.com/office/drawing/2014/main" id="{698E5BE7-8410-1E9E-611B-AA2A07FFF15B}"/>
              </a:ext>
            </a:extLst>
          </p:cNvPr>
          <p:cNvSpPr txBox="1"/>
          <p:nvPr/>
        </p:nvSpPr>
        <p:spPr>
          <a:xfrm>
            <a:off x="400975" y="6491058"/>
            <a:ext cx="11424081" cy="261610"/>
          </a:xfrm>
          <a:prstGeom prst="rect">
            <a:avLst/>
          </a:prstGeom>
          <a:noFill/>
        </p:spPr>
        <p:txBody>
          <a:bodyPr wrap="square" rtlCol="0">
            <a:spAutoFit/>
          </a:bodyPr>
          <a:lstStyle/>
          <a:p>
            <a:r>
              <a:rPr lang="fr-FR" sz="1100" i="1" dirty="0"/>
              <a:t>Ce document et le jeu de données «  QuadraticData_Test_Donnees.xlsx » ont été créé par Quadratic Data et sont réservés à l’usage de leurs salariés et de leurs candidats</a:t>
            </a:r>
          </a:p>
        </p:txBody>
      </p:sp>
    </p:spTree>
    <p:extLst>
      <p:ext uri="{BB962C8B-B14F-4D97-AF65-F5344CB8AC3E}">
        <p14:creationId xmlns:p14="http://schemas.microsoft.com/office/powerpoint/2010/main" val="34462209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a:extLst>
              <a:ext uri="{FF2B5EF4-FFF2-40B4-BE49-F238E27FC236}">
                <a16:creationId xmlns:a16="http://schemas.microsoft.com/office/drawing/2014/main" id="{5369ED2B-8C40-41D6-5665-AA500379EE0D}"/>
              </a:ext>
            </a:extLst>
          </p:cNvPr>
          <p:cNvSpPr>
            <a:spLocks noGrp="1"/>
          </p:cNvSpPr>
          <p:nvPr>
            <p:ph type="sldNum" sz="quarter" idx="12"/>
          </p:nvPr>
        </p:nvSpPr>
        <p:spPr/>
        <p:txBody>
          <a:bodyPr/>
          <a:lstStyle/>
          <a:p>
            <a:fld id="{41DD7FD0-8CCF-4985-AE30-D6D48D0A42D3}" type="slidenum">
              <a:rPr lang="fr-FR" smtClean="0"/>
              <a:pPr/>
              <a:t>3</a:t>
            </a:fld>
            <a:endParaRPr lang="fr-FR"/>
          </a:p>
        </p:txBody>
      </p:sp>
      <p:sp>
        <p:nvSpPr>
          <p:cNvPr id="5" name="Titre 4">
            <a:extLst>
              <a:ext uri="{FF2B5EF4-FFF2-40B4-BE49-F238E27FC236}">
                <a16:creationId xmlns:a16="http://schemas.microsoft.com/office/drawing/2014/main" id="{71F4CC16-A24B-2DB2-B993-9C9D5B37130D}"/>
              </a:ext>
            </a:extLst>
          </p:cNvPr>
          <p:cNvSpPr>
            <a:spLocks noGrp="1"/>
          </p:cNvSpPr>
          <p:nvPr>
            <p:ph type="title"/>
          </p:nvPr>
        </p:nvSpPr>
        <p:spPr/>
        <p:txBody>
          <a:bodyPr>
            <a:normAutofit/>
          </a:bodyPr>
          <a:lstStyle/>
          <a:p>
            <a:r>
              <a:rPr lang="fr-FR" sz="3600" b="1" dirty="0"/>
              <a:t>Chiffre d’affaires par Pays</a:t>
            </a:r>
            <a:endParaRPr lang="fr-FR" dirty="0"/>
          </a:p>
        </p:txBody>
      </p:sp>
      <p:sp>
        <p:nvSpPr>
          <p:cNvPr id="6" name="Rectangle 5">
            <a:extLst>
              <a:ext uri="{FF2B5EF4-FFF2-40B4-BE49-F238E27FC236}">
                <a16:creationId xmlns:a16="http://schemas.microsoft.com/office/drawing/2014/main" id="{591304BB-822F-C3BD-32EB-82A93DD1EB50}"/>
              </a:ext>
            </a:extLst>
          </p:cNvPr>
          <p:cNvSpPr/>
          <p:nvPr/>
        </p:nvSpPr>
        <p:spPr>
          <a:xfrm>
            <a:off x="1269507" y="1704512"/>
            <a:ext cx="4465468" cy="361321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i="1" dirty="0">
                <a:solidFill>
                  <a:schemeClr val="tx1"/>
                </a:solidFill>
              </a:rPr>
              <a:t>Graphique</a:t>
            </a:r>
          </a:p>
        </p:txBody>
      </p:sp>
      <p:sp>
        <p:nvSpPr>
          <p:cNvPr id="7" name="Rectangle 6">
            <a:extLst>
              <a:ext uri="{FF2B5EF4-FFF2-40B4-BE49-F238E27FC236}">
                <a16:creationId xmlns:a16="http://schemas.microsoft.com/office/drawing/2014/main" id="{824141A8-33D1-9E83-E93A-64FA03D10100}"/>
              </a:ext>
            </a:extLst>
          </p:cNvPr>
          <p:cNvSpPr/>
          <p:nvPr/>
        </p:nvSpPr>
        <p:spPr>
          <a:xfrm>
            <a:off x="6304627" y="1704511"/>
            <a:ext cx="4465468" cy="361321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i="1" dirty="0">
                <a:solidFill>
                  <a:schemeClr val="tx1"/>
                </a:solidFill>
              </a:rPr>
              <a:t>Graphique</a:t>
            </a:r>
            <a:endParaRPr lang="fr-FR" dirty="0"/>
          </a:p>
        </p:txBody>
      </p:sp>
      <p:sp>
        <p:nvSpPr>
          <p:cNvPr id="8" name="Rectangle 7">
            <a:extLst>
              <a:ext uri="{FF2B5EF4-FFF2-40B4-BE49-F238E27FC236}">
                <a16:creationId xmlns:a16="http://schemas.microsoft.com/office/drawing/2014/main" id="{8DAB3F60-FE36-90D5-BB65-B33740DE194F}"/>
              </a:ext>
            </a:extLst>
          </p:cNvPr>
          <p:cNvSpPr/>
          <p:nvPr/>
        </p:nvSpPr>
        <p:spPr>
          <a:xfrm>
            <a:off x="1269507" y="5473082"/>
            <a:ext cx="4465468" cy="88480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i="1" dirty="0">
                <a:solidFill>
                  <a:schemeClr val="tx1"/>
                </a:solidFill>
              </a:rPr>
              <a:t>Conclusion</a:t>
            </a:r>
          </a:p>
        </p:txBody>
      </p:sp>
      <p:sp>
        <p:nvSpPr>
          <p:cNvPr id="9" name="Rectangle 8">
            <a:extLst>
              <a:ext uri="{FF2B5EF4-FFF2-40B4-BE49-F238E27FC236}">
                <a16:creationId xmlns:a16="http://schemas.microsoft.com/office/drawing/2014/main" id="{7D58E642-EA02-BEB2-5BAD-D25FE1FCB441}"/>
              </a:ext>
            </a:extLst>
          </p:cNvPr>
          <p:cNvSpPr/>
          <p:nvPr/>
        </p:nvSpPr>
        <p:spPr>
          <a:xfrm>
            <a:off x="6304627" y="5473082"/>
            <a:ext cx="4465468" cy="88480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i="1" dirty="0">
                <a:solidFill>
                  <a:schemeClr val="tx1"/>
                </a:solidFill>
              </a:rPr>
              <a:t>Conclusion</a:t>
            </a:r>
            <a:endParaRPr lang="fr-FR" dirty="0"/>
          </a:p>
        </p:txBody>
      </p:sp>
      <p:sp>
        <p:nvSpPr>
          <p:cNvPr id="10" name="ZoneTexte 9">
            <a:extLst>
              <a:ext uri="{FF2B5EF4-FFF2-40B4-BE49-F238E27FC236}">
                <a16:creationId xmlns:a16="http://schemas.microsoft.com/office/drawing/2014/main" id="{EC53918F-A18E-93F8-E501-62E8E4BC756A}"/>
              </a:ext>
            </a:extLst>
          </p:cNvPr>
          <p:cNvSpPr txBox="1"/>
          <p:nvPr/>
        </p:nvSpPr>
        <p:spPr>
          <a:xfrm>
            <a:off x="1269507" y="1171851"/>
            <a:ext cx="4465468" cy="369332"/>
          </a:xfrm>
          <a:prstGeom prst="rect">
            <a:avLst/>
          </a:prstGeom>
          <a:noFill/>
        </p:spPr>
        <p:txBody>
          <a:bodyPr wrap="square" rtlCol="0">
            <a:spAutoFit/>
          </a:bodyPr>
          <a:lstStyle/>
          <a:p>
            <a:pPr algn="ctr"/>
            <a:r>
              <a:rPr lang="fr-FR" b="1" dirty="0"/>
              <a:t>Vente par Pays</a:t>
            </a:r>
          </a:p>
        </p:txBody>
      </p:sp>
      <p:sp>
        <p:nvSpPr>
          <p:cNvPr id="11" name="ZoneTexte 10">
            <a:extLst>
              <a:ext uri="{FF2B5EF4-FFF2-40B4-BE49-F238E27FC236}">
                <a16:creationId xmlns:a16="http://schemas.microsoft.com/office/drawing/2014/main" id="{454334BD-B86D-BC1C-0F95-6FE902A938A3}"/>
              </a:ext>
            </a:extLst>
          </p:cNvPr>
          <p:cNvSpPr txBox="1"/>
          <p:nvPr/>
        </p:nvSpPr>
        <p:spPr>
          <a:xfrm>
            <a:off x="6322382" y="1171851"/>
            <a:ext cx="4465468" cy="369332"/>
          </a:xfrm>
          <a:prstGeom prst="rect">
            <a:avLst/>
          </a:prstGeom>
          <a:noFill/>
        </p:spPr>
        <p:txBody>
          <a:bodyPr wrap="square" rtlCol="0">
            <a:spAutoFit/>
          </a:bodyPr>
          <a:lstStyle/>
          <a:p>
            <a:pPr algn="ctr"/>
            <a:r>
              <a:rPr lang="fr-FR" b="1" dirty="0"/>
              <a:t>Evolution des ventes par Pays</a:t>
            </a:r>
          </a:p>
        </p:txBody>
      </p:sp>
      <p:sp>
        <p:nvSpPr>
          <p:cNvPr id="12" name="ZoneTexte 11">
            <a:extLst>
              <a:ext uri="{FF2B5EF4-FFF2-40B4-BE49-F238E27FC236}">
                <a16:creationId xmlns:a16="http://schemas.microsoft.com/office/drawing/2014/main" id="{1277ED14-9B35-0188-D139-99F58E1AF91B}"/>
              </a:ext>
            </a:extLst>
          </p:cNvPr>
          <p:cNvSpPr txBox="1"/>
          <p:nvPr/>
        </p:nvSpPr>
        <p:spPr>
          <a:xfrm>
            <a:off x="400975" y="6491058"/>
            <a:ext cx="11424081" cy="261610"/>
          </a:xfrm>
          <a:prstGeom prst="rect">
            <a:avLst/>
          </a:prstGeom>
          <a:noFill/>
        </p:spPr>
        <p:txBody>
          <a:bodyPr wrap="square" rtlCol="0">
            <a:spAutoFit/>
          </a:bodyPr>
          <a:lstStyle/>
          <a:p>
            <a:r>
              <a:rPr lang="fr-FR" sz="1100" i="1" dirty="0"/>
              <a:t>Ce document et le jeu de données «  QuadraticData_Test_Donnees.xlsx » ont été créé par Quadratic Data et sont réservés à l’usage de leurs salariés et de leurs candidats</a:t>
            </a:r>
          </a:p>
        </p:txBody>
      </p:sp>
    </p:spTree>
    <p:extLst>
      <p:ext uri="{BB962C8B-B14F-4D97-AF65-F5344CB8AC3E}">
        <p14:creationId xmlns:p14="http://schemas.microsoft.com/office/powerpoint/2010/main" val="14145163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a:extLst>
              <a:ext uri="{FF2B5EF4-FFF2-40B4-BE49-F238E27FC236}">
                <a16:creationId xmlns:a16="http://schemas.microsoft.com/office/drawing/2014/main" id="{08B70B5A-0CAB-77FB-F0D3-829206B723B3}"/>
              </a:ext>
            </a:extLst>
          </p:cNvPr>
          <p:cNvSpPr>
            <a:spLocks noGrp="1"/>
          </p:cNvSpPr>
          <p:nvPr>
            <p:ph type="sldNum" sz="quarter" idx="12"/>
          </p:nvPr>
        </p:nvSpPr>
        <p:spPr/>
        <p:txBody>
          <a:bodyPr/>
          <a:lstStyle/>
          <a:p>
            <a:fld id="{41DD7FD0-8CCF-4985-AE30-D6D48D0A42D3}" type="slidenum">
              <a:rPr lang="fr-FR" smtClean="0"/>
              <a:pPr/>
              <a:t>4</a:t>
            </a:fld>
            <a:endParaRPr lang="fr-FR"/>
          </a:p>
        </p:txBody>
      </p:sp>
      <p:sp>
        <p:nvSpPr>
          <p:cNvPr id="5" name="Titre 4">
            <a:extLst>
              <a:ext uri="{FF2B5EF4-FFF2-40B4-BE49-F238E27FC236}">
                <a16:creationId xmlns:a16="http://schemas.microsoft.com/office/drawing/2014/main" id="{1E62943D-41D6-03BC-323E-3D051594746B}"/>
              </a:ext>
            </a:extLst>
          </p:cNvPr>
          <p:cNvSpPr>
            <a:spLocks noGrp="1"/>
          </p:cNvSpPr>
          <p:nvPr>
            <p:ph type="title"/>
          </p:nvPr>
        </p:nvSpPr>
        <p:spPr/>
        <p:txBody>
          <a:bodyPr>
            <a:normAutofit/>
          </a:bodyPr>
          <a:lstStyle/>
          <a:p>
            <a:r>
              <a:rPr lang="fr-FR" sz="3600" b="1" dirty="0"/>
              <a:t>Marge par Produit</a:t>
            </a:r>
            <a:endParaRPr lang="fr-FR" dirty="0"/>
          </a:p>
        </p:txBody>
      </p:sp>
      <p:sp>
        <p:nvSpPr>
          <p:cNvPr id="12" name="ZoneTexte 11">
            <a:extLst>
              <a:ext uri="{FF2B5EF4-FFF2-40B4-BE49-F238E27FC236}">
                <a16:creationId xmlns:a16="http://schemas.microsoft.com/office/drawing/2014/main" id="{B5FEE312-1A6F-2407-C7BA-597285DF856B}"/>
              </a:ext>
            </a:extLst>
          </p:cNvPr>
          <p:cNvSpPr txBox="1"/>
          <p:nvPr/>
        </p:nvSpPr>
        <p:spPr>
          <a:xfrm>
            <a:off x="400975" y="6491058"/>
            <a:ext cx="11424081" cy="261610"/>
          </a:xfrm>
          <a:prstGeom prst="rect">
            <a:avLst/>
          </a:prstGeom>
          <a:noFill/>
        </p:spPr>
        <p:txBody>
          <a:bodyPr wrap="square" rtlCol="0">
            <a:spAutoFit/>
          </a:bodyPr>
          <a:lstStyle/>
          <a:p>
            <a:r>
              <a:rPr lang="fr-FR" sz="1100" i="1" dirty="0"/>
              <a:t>Ce document et le jeu de données «  QuadraticData_Test_Donnees.xlsx » ont été créé par Quadratic Data et sont réservés à l’usage de leurs salariés et de leurs candidats</a:t>
            </a:r>
          </a:p>
        </p:txBody>
      </p:sp>
      <p:sp>
        <p:nvSpPr>
          <p:cNvPr id="13" name="Rectangle 12">
            <a:extLst>
              <a:ext uri="{FF2B5EF4-FFF2-40B4-BE49-F238E27FC236}">
                <a16:creationId xmlns:a16="http://schemas.microsoft.com/office/drawing/2014/main" id="{5A8B5787-05FE-6C12-D818-7683AEBCE8AD}"/>
              </a:ext>
            </a:extLst>
          </p:cNvPr>
          <p:cNvSpPr/>
          <p:nvPr/>
        </p:nvSpPr>
        <p:spPr>
          <a:xfrm>
            <a:off x="1269507" y="1704512"/>
            <a:ext cx="4465468" cy="361321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i="1" dirty="0">
                <a:solidFill>
                  <a:schemeClr val="tx1"/>
                </a:solidFill>
              </a:rPr>
              <a:t>Graphique</a:t>
            </a:r>
          </a:p>
        </p:txBody>
      </p:sp>
      <p:sp>
        <p:nvSpPr>
          <p:cNvPr id="14" name="Rectangle 13">
            <a:extLst>
              <a:ext uri="{FF2B5EF4-FFF2-40B4-BE49-F238E27FC236}">
                <a16:creationId xmlns:a16="http://schemas.microsoft.com/office/drawing/2014/main" id="{E5D6EFEA-15B0-FAF8-586E-2646AC7E693A}"/>
              </a:ext>
            </a:extLst>
          </p:cNvPr>
          <p:cNvSpPr/>
          <p:nvPr/>
        </p:nvSpPr>
        <p:spPr>
          <a:xfrm>
            <a:off x="6304627" y="1704511"/>
            <a:ext cx="4465468" cy="361321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i="1" dirty="0">
                <a:solidFill>
                  <a:schemeClr val="tx1"/>
                </a:solidFill>
              </a:rPr>
              <a:t>Graphique</a:t>
            </a:r>
            <a:endParaRPr lang="fr-FR" dirty="0"/>
          </a:p>
        </p:txBody>
      </p:sp>
      <p:sp>
        <p:nvSpPr>
          <p:cNvPr id="15" name="Rectangle 14">
            <a:extLst>
              <a:ext uri="{FF2B5EF4-FFF2-40B4-BE49-F238E27FC236}">
                <a16:creationId xmlns:a16="http://schemas.microsoft.com/office/drawing/2014/main" id="{41035872-AD93-1274-609E-82655CB29AA4}"/>
              </a:ext>
            </a:extLst>
          </p:cNvPr>
          <p:cNvSpPr/>
          <p:nvPr/>
        </p:nvSpPr>
        <p:spPr>
          <a:xfrm>
            <a:off x="1269507" y="5473082"/>
            <a:ext cx="4465468" cy="88480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i="1" dirty="0">
                <a:solidFill>
                  <a:schemeClr val="tx1"/>
                </a:solidFill>
              </a:rPr>
              <a:t>Conclusion</a:t>
            </a:r>
          </a:p>
        </p:txBody>
      </p:sp>
      <p:sp>
        <p:nvSpPr>
          <p:cNvPr id="16" name="Rectangle 15">
            <a:extLst>
              <a:ext uri="{FF2B5EF4-FFF2-40B4-BE49-F238E27FC236}">
                <a16:creationId xmlns:a16="http://schemas.microsoft.com/office/drawing/2014/main" id="{343C4086-6095-5763-137E-EEAAD7EFA3A8}"/>
              </a:ext>
            </a:extLst>
          </p:cNvPr>
          <p:cNvSpPr/>
          <p:nvPr/>
        </p:nvSpPr>
        <p:spPr>
          <a:xfrm>
            <a:off x="6304627" y="5473082"/>
            <a:ext cx="4465468" cy="88480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i="1" dirty="0">
                <a:solidFill>
                  <a:schemeClr val="tx1"/>
                </a:solidFill>
              </a:rPr>
              <a:t>Conclusion</a:t>
            </a:r>
            <a:endParaRPr lang="fr-FR" dirty="0"/>
          </a:p>
        </p:txBody>
      </p:sp>
      <p:sp>
        <p:nvSpPr>
          <p:cNvPr id="17" name="ZoneTexte 16">
            <a:extLst>
              <a:ext uri="{FF2B5EF4-FFF2-40B4-BE49-F238E27FC236}">
                <a16:creationId xmlns:a16="http://schemas.microsoft.com/office/drawing/2014/main" id="{45023148-2019-E580-925C-5E7E2830FFC0}"/>
              </a:ext>
            </a:extLst>
          </p:cNvPr>
          <p:cNvSpPr txBox="1"/>
          <p:nvPr/>
        </p:nvSpPr>
        <p:spPr>
          <a:xfrm>
            <a:off x="1269507" y="1171851"/>
            <a:ext cx="4465468" cy="369332"/>
          </a:xfrm>
          <a:prstGeom prst="rect">
            <a:avLst/>
          </a:prstGeom>
          <a:noFill/>
        </p:spPr>
        <p:txBody>
          <a:bodyPr wrap="square" rtlCol="0">
            <a:spAutoFit/>
          </a:bodyPr>
          <a:lstStyle/>
          <a:p>
            <a:pPr algn="ctr"/>
            <a:r>
              <a:rPr lang="fr-FR" b="1" dirty="0"/>
              <a:t>Marge par produit</a:t>
            </a:r>
          </a:p>
        </p:txBody>
      </p:sp>
      <p:sp>
        <p:nvSpPr>
          <p:cNvPr id="18" name="ZoneTexte 17">
            <a:extLst>
              <a:ext uri="{FF2B5EF4-FFF2-40B4-BE49-F238E27FC236}">
                <a16:creationId xmlns:a16="http://schemas.microsoft.com/office/drawing/2014/main" id="{DC12BE20-D207-4CD8-6C94-A001EB81B761}"/>
              </a:ext>
            </a:extLst>
          </p:cNvPr>
          <p:cNvSpPr txBox="1"/>
          <p:nvPr/>
        </p:nvSpPr>
        <p:spPr>
          <a:xfrm>
            <a:off x="6322382" y="1171851"/>
            <a:ext cx="4465468" cy="369332"/>
          </a:xfrm>
          <a:prstGeom prst="rect">
            <a:avLst/>
          </a:prstGeom>
          <a:noFill/>
        </p:spPr>
        <p:txBody>
          <a:bodyPr wrap="square" rtlCol="0">
            <a:spAutoFit/>
          </a:bodyPr>
          <a:lstStyle/>
          <a:p>
            <a:pPr algn="ctr"/>
            <a:r>
              <a:rPr lang="fr-FR" b="1" dirty="0"/>
              <a:t>Marges « Top produit » par pays</a:t>
            </a:r>
          </a:p>
        </p:txBody>
      </p:sp>
    </p:spTree>
    <p:extLst>
      <p:ext uri="{BB962C8B-B14F-4D97-AF65-F5344CB8AC3E}">
        <p14:creationId xmlns:p14="http://schemas.microsoft.com/office/powerpoint/2010/main" val="3881065031"/>
      </p:ext>
    </p:extLst>
  </p:cSld>
  <p:clrMapOvr>
    <a:masterClrMapping/>
  </p:clrMapOvr>
</p:sld>
</file>

<file path=ppt/theme/theme1.xml><?xml version="1.0" encoding="utf-8"?>
<a:theme xmlns:a="http://schemas.openxmlformats.org/drawingml/2006/main" name="Vert">
  <a:themeElements>
    <a:clrScheme name="Qudratic">
      <a:dk1>
        <a:srgbClr val="445469"/>
      </a:dk1>
      <a:lt1>
        <a:sysClr val="window" lastClr="FFFFFF"/>
      </a:lt1>
      <a:dk2>
        <a:srgbClr val="44546A"/>
      </a:dk2>
      <a:lt2>
        <a:srgbClr val="E7E6E6"/>
      </a:lt2>
      <a:accent1>
        <a:srgbClr val="ADA6D8"/>
      </a:accent1>
      <a:accent2>
        <a:srgbClr val="739BE7"/>
      </a:accent2>
      <a:accent3>
        <a:srgbClr val="D8D6A6"/>
      </a:accent3>
      <a:accent4>
        <a:srgbClr val="D8A6A6"/>
      </a:accent4>
      <a:accent5>
        <a:srgbClr val="A6D8BA"/>
      </a:accent5>
      <a:accent6>
        <a:srgbClr val="808080"/>
      </a:accent6>
      <a:hlink>
        <a:srgbClr val="F33B48"/>
      </a:hlink>
      <a:folHlink>
        <a:srgbClr val="FFC0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mplate_Quadratic_White_V4.pptx" id="{ED01F066-4CFA-4F71-8E35-5E0E3BC5F44A}" vid="{D86EB7A5-CC77-4E54-B5A5-15FB553DEEDB}"/>
    </a:ext>
  </a:extLst>
</a:theme>
</file>

<file path=ppt/theme/theme2.xml><?xml version="1.0" encoding="utf-8"?>
<a:theme xmlns:a="http://schemas.openxmlformats.org/drawingml/2006/main" name="Mauve">
  <a:themeElements>
    <a:clrScheme name="Qudratic">
      <a:dk1>
        <a:srgbClr val="445469"/>
      </a:dk1>
      <a:lt1>
        <a:sysClr val="window" lastClr="FFFFFF"/>
      </a:lt1>
      <a:dk2>
        <a:srgbClr val="44546A"/>
      </a:dk2>
      <a:lt2>
        <a:srgbClr val="E7E6E6"/>
      </a:lt2>
      <a:accent1>
        <a:srgbClr val="ADA6D8"/>
      </a:accent1>
      <a:accent2>
        <a:srgbClr val="739BE7"/>
      </a:accent2>
      <a:accent3>
        <a:srgbClr val="D8D6A6"/>
      </a:accent3>
      <a:accent4>
        <a:srgbClr val="D8A6A6"/>
      </a:accent4>
      <a:accent5>
        <a:srgbClr val="A6D8BA"/>
      </a:accent5>
      <a:accent6>
        <a:srgbClr val="808080"/>
      </a:accent6>
      <a:hlink>
        <a:srgbClr val="F33B48"/>
      </a:hlink>
      <a:folHlink>
        <a:srgbClr val="FFC0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mplate_Quadratic_White_V4.pptx" id="{ED01F066-4CFA-4F71-8E35-5E0E3BC5F44A}" vid="{4C266901-EAC1-454E-B19D-8CB324BF5776}"/>
    </a:ext>
  </a:extLst>
</a:theme>
</file>

<file path=ppt/theme/theme3.xml><?xml version="1.0" encoding="utf-8"?>
<a:theme xmlns:a="http://schemas.openxmlformats.org/drawingml/2006/main" name="Bleu">
  <a:themeElements>
    <a:clrScheme name="Qudratic">
      <a:dk1>
        <a:srgbClr val="445469"/>
      </a:dk1>
      <a:lt1>
        <a:sysClr val="window" lastClr="FFFFFF"/>
      </a:lt1>
      <a:dk2>
        <a:srgbClr val="44546A"/>
      </a:dk2>
      <a:lt2>
        <a:srgbClr val="E7E6E6"/>
      </a:lt2>
      <a:accent1>
        <a:srgbClr val="ADA6D8"/>
      </a:accent1>
      <a:accent2>
        <a:srgbClr val="739BE7"/>
      </a:accent2>
      <a:accent3>
        <a:srgbClr val="D8D6A6"/>
      </a:accent3>
      <a:accent4>
        <a:srgbClr val="D8A6A6"/>
      </a:accent4>
      <a:accent5>
        <a:srgbClr val="A6D8BA"/>
      </a:accent5>
      <a:accent6>
        <a:srgbClr val="808080"/>
      </a:accent6>
      <a:hlink>
        <a:srgbClr val="F33B48"/>
      </a:hlink>
      <a:folHlink>
        <a:srgbClr val="FFC0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mplate_Quadratic_White_V4.pptx" id="{ED01F066-4CFA-4F71-8E35-5E0E3BC5F44A}" vid="{2C9E8948-45CB-4A85-A798-C8D784C51316}"/>
    </a:ext>
  </a:extLst>
</a:theme>
</file>

<file path=ppt/theme/theme4.xml><?xml version="1.0" encoding="utf-8"?>
<a:theme xmlns:a="http://schemas.openxmlformats.org/drawingml/2006/main" name="Jaune">
  <a:themeElements>
    <a:clrScheme name="Qudratic">
      <a:dk1>
        <a:srgbClr val="445469"/>
      </a:dk1>
      <a:lt1>
        <a:sysClr val="window" lastClr="FFFFFF"/>
      </a:lt1>
      <a:dk2>
        <a:srgbClr val="44546A"/>
      </a:dk2>
      <a:lt2>
        <a:srgbClr val="E7E6E6"/>
      </a:lt2>
      <a:accent1>
        <a:srgbClr val="ADA6D8"/>
      </a:accent1>
      <a:accent2>
        <a:srgbClr val="739BE7"/>
      </a:accent2>
      <a:accent3>
        <a:srgbClr val="D8D6A6"/>
      </a:accent3>
      <a:accent4>
        <a:srgbClr val="D8A6A6"/>
      </a:accent4>
      <a:accent5>
        <a:srgbClr val="A6D8BA"/>
      </a:accent5>
      <a:accent6>
        <a:srgbClr val="808080"/>
      </a:accent6>
      <a:hlink>
        <a:srgbClr val="F33B48"/>
      </a:hlink>
      <a:folHlink>
        <a:srgbClr val="FFC0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mplate_Quadratic_White_V4.pptx" id="{ED01F066-4CFA-4F71-8E35-5E0E3BC5F44A}" vid="{E9B4509A-7593-49DE-82E1-7F9897BCBE41}"/>
    </a:ext>
  </a:extLst>
</a:theme>
</file>

<file path=ppt/theme/theme5.xml><?xml version="1.0" encoding="utf-8"?>
<a:theme xmlns:a="http://schemas.openxmlformats.org/drawingml/2006/main" name="Saumon">
  <a:themeElements>
    <a:clrScheme name="Qudratic">
      <a:dk1>
        <a:srgbClr val="445469"/>
      </a:dk1>
      <a:lt1>
        <a:sysClr val="window" lastClr="FFFFFF"/>
      </a:lt1>
      <a:dk2>
        <a:srgbClr val="44546A"/>
      </a:dk2>
      <a:lt2>
        <a:srgbClr val="E7E6E6"/>
      </a:lt2>
      <a:accent1>
        <a:srgbClr val="ADA6D8"/>
      </a:accent1>
      <a:accent2>
        <a:srgbClr val="739BE7"/>
      </a:accent2>
      <a:accent3>
        <a:srgbClr val="D8D6A6"/>
      </a:accent3>
      <a:accent4>
        <a:srgbClr val="D8A6A6"/>
      </a:accent4>
      <a:accent5>
        <a:srgbClr val="A6D8BA"/>
      </a:accent5>
      <a:accent6>
        <a:srgbClr val="808080"/>
      </a:accent6>
      <a:hlink>
        <a:srgbClr val="F33B48"/>
      </a:hlink>
      <a:folHlink>
        <a:srgbClr val="FFC0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mplate_Quadratic_White_V4.pptx" id="{ED01F066-4CFA-4F71-8E35-5E0E3BC5F44A}" vid="{C885EFA7-2AB7-4E84-B5B8-CDAF1443D02A}"/>
    </a:ext>
  </a:extLst>
</a:theme>
</file>

<file path=ppt/theme/theme6.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TaxCatchAll xmlns="cbf659d8-58da-4900-9636-a5017f42565e" xsi:nil="true"/>
    <lcf76f155ced4ddcb4097134ff3c332f xmlns="0c66d737-02be-42f4-8ae4-40db55d8cf05">
      <Terms xmlns="http://schemas.microsoft.com/office/infopath/2007/PartnerControls"/>
    </lcf76f155ced4ddcb4097134ff3c332f>
    <_Flow_SignoffStatus xmlns="0c66d737-02be-42f4-8ae4-40db55d8cf05" xsi:nil="true"/>
    <Emplacement xmlns="0c66d737-02be-42f4-8ae4-40db55d8cf05" xsi:nil="true"/>
    <Statut xmlns="0c66d737-02be-42f4-8ae4-40db55d8cf05" xsi:nil="true"/>
    <Commentaire xmlns="0c66d737-02be-42f4-8ae4-40db55d8cf0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8BC3045C14EB7E4B93C35448B16BBA33" ma:contentTypeVersion="26" ma:contentTypeDescription="Crée un document." ma:contentTypeScope="" ma:versionID="97c510f424faad7a3e9e3d65d809e1be">
  <xsd:schema xmlns:xsd="http://www.w3.org/2001/XMLSchema" xmlns:xs="http://www.w3.org/2001/XMLSchema" xmlns:p="http://schemas.microsoft.com/office/2006/metadata/properties" xmlns:ns2="cbf659d8-58da-4900-9636-a5017f42565e" xmlns:ns3="0c66d737-02be-42f4-8ae4-40db55d8cf05" targetNamespace="http://schemas.microsoft.com/office/2006/metadata/properties" ma:root="true" ma:fieldsID="87763219f0c8fb6b7ff2a8ce6ca53d13" ns2:_="" ns3:_="">
    <xsd:import namespace="cbf659d8-58da-4900-9636-a5017f42565e"/>
    <xsd:import namespace="0c66d737-02be-42f4-8ae4-40db55d8cf05"/>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DateTaken" minOccurs="0"/>
                <xsd:element ref="ns3:MediaLengthInSeconds" minOccurs="0"/>
                <xsd:element ref="ns3:lcf76f155ced4ddcb4097134ff3c332f" minOccurs="0"/>
                <xsd:element ref="ns2:TaxCatchAll" minOccurs="0"/>
                <xsd:element ref="ns3:MediaServiceGenerationTime" minOccurs="0"/>
                <xsd:element ref="ns3:MediaServiceEventHashCode" minOccurs="0"/>
                <xsd:element ref="ns3:MediaServiceOCR" minOccurs="0"/>
                <xsd:element ref="ns3:MediaServiceLocation" minOccurs="0"/>
                <xsd:element ref="ns3:_Flow_SignoffStatus" minOccurs="0"/>
                <xsd:element ref="ns3:Emplacement" minOccurs="0"/>
                <xsd:element ref="ns3:b8af5aa6-bc61-4e7d-84a8-67b768f974b6CountryOrRegion" minOccurs="0"/>
                <xsd:element ref="ns3:b8af5aa6-bc61-4e7d-84a8-67b768f974b6State" minOccurs="0"/>
                <xsd:element ref="ns3:b8af5aa6-bc61-4e7d-84a8-67b768f974b6City" minOccurs="0"/>
                <xsd:element ref="ns3:b8af5aa6-bc61-4e7d-84a8-67b768f974b6PostalCode" minOccurs="0"/>
                <xsd:element ref="ns3:b8af5aa6-bc61-4e7d-84a8-67b768f974b6Street" minOccurs="0"/>
                <xsd:element ref="ns3:b8af5aa6-bc61-4e7d-84a8-67b768f974b6GeoLoc" minOccurs="0"/>
                <xsd:element ref="ns3:b8af5aa6-bc61-4e7d-84a8-67b768f974b6DispName" minOccurs="0"/>
                <xsd:element ref="ns3:MediaServiceObjectDetectorVersions" minOccurs="0"/>
                <xsd:element ref="ns3:MediaServiceSearchProperties" minOccurs="0"/>
                <xsd:element ref="ns3:Statut" minOccurs="0"/>
                <xsd:element ref="ns3:Commentair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bf659d8-58da-4900-9636-a5017f42565e" elementFormDefault="qualified">
    <xsd:import namespace="http://schemas.microsoft.com/office/2006/documentManagement/types"/>
    <xsd:import namespace="http://schemas.microsoft.com/office/infopath/2007/PartnerControls"/>
    <xsd:element name="SharedWithUsers" ma:index="8"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Partagé avec détails" ma:internalName="SharedWithDetails" ma:readOnly="true">
      <xsd:simpleType>
        <xsd:restriction base="dms:Note">
          <xsd:maxLength value="255"/>
        </xsd:restriction>
      </xsd:simpleType>
    </xsd:element>
    <xsd:element name="TaxCatchAll" ma:index="16" nillable="true" ma:displayName="Taxonomy Catch All Column" ma:hidden="true" ma:list="{ac3afce4-d27e-473c-96d9-fc27e811e0d2}" ma:internalName="TaxCatchAll" ma:showField="CatchAllData" ma:web="cbf659d8-58da-4900-9636-a5017f42565e">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0c66d737-02be-42f4-8ae4-40db55d8cf05"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ternalName="MediaServiceDateTaken" ma:readOnly="true">
      <xsd:simpleType>
        <xsd:restriction base="dms:Text"/>
      </xsd:simpleType>
    </xsd:element>
    <xsd:element name="MediaLengthInSeconds" ma:index="13" nillable="true" ma:displayName="MediaLengthInSeconds" ma:hidden="true" ma:internalName="MediaLengthInSeconds" ma:readOnly="true">
      <xsd:simpleType>
        <xsd:restriction base="dms:Unknown"/>
      </xsd:simpleType>
    </xsd:element>
    <xsd:element name="lcf76f155ced4ddcb4097134ff3c332f" ma:index="15" nillable="true" ma:taxonomy="true" ma:internalName="lcf76f155ced4ddcb4097134ff3c332f" ma:taxonomyFieldName="MediaServiceImageTags" ma:displayName="Balises d’images" ma:readOnly="false" ma:fieldId="{5cf76f15-5ced-4ddc-b409-7134ff3c332f}" ma:taxonomyMulti="true" ma:sspId="f39e7669-e24a-427e-aa37-af683267205b" ma:termSetId="09814cd3-568e-fe90-9814-8d621ff8fb84" ma:anchorId="fba54fb3-c3e1-fe81-a776-ca4b69148c4d" ma:open="true" ma:isKeyword="false">
      <xsd:complexType>
        <xsd:sequence>
          <xsd:element ref="pc:Terms" minOccurs="0" maxOccurs="1"/>
        </xsd:sequence>
      </xsd:complex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element name="MediaServiceLocation" ma:index="20" nillable="true" ma:displayName="Location" ma:description="" ma:indexed="true" ma:internalName="MediaServiceLocation" ma:readOnly="true">
      <xsd:simpleType>
        <xsd:restriction base="dms:Text"/>
      </xsd:simpleType>
    </xsd:element>
    <xsd:element name="_Flow_SignoffStatus" ma:index="21" nillable="true" ma:displayName="Sign-off status" ma:internalName="Sign_x002d_off_x0020_status">
      <xsd:simpleType>
        <xsd:restriction base="dms:Text"/>
      </xsd:simpleType>
    </xsd:element>
    <xsd:element name="Emplacement" ma:index="22" nillable="true" ma:displayName="Emplacement" ma:format="Dropdown" ma:internalName="Emplacement">
      <xsd:simpleType>
        <xsd:restriction base="dms:Unknown"/>
      </xsd:simpleType>
    </xsd:element>
    <xsd:element name="b8af5aa6-bc61-4e7d-84a8-67b768f974b6CountryOrRegion" ma:index="23" nillable="true" ma:displayName="Emplacement : Pays/région" ma:internalName="CountryOrRegion" ma:readOnly="true">
      <xsd:simpleType>
        <xsd:restriction base="dms:Text"/>
      </xsd:simpleType>
    </xsd:element>
    <xsd:element name="b8af5aa6-bc61-4e7d-84a8-67b768f974b6State" ma:index="24" nillable="true" ma:displayName="Emplacement : État" ma:internalName="State" ma:readOnly="true">
      <xsd:simpleType>
        <xsd:restriction base="dms:Text"/>
      </xsd:simpleType>
    </xsd:element>
    <xsd:element name="b8af5aa6-bc61-4e7d-84a8-67b768f974b6City" ma:index="25" nillable="true" ma:displayName="Emplacement : Ville" ma:internalName="City" ma:readOnly="true">
      <xsd:simpleType>
        <xsd:restriction base="dms:Text"/>
      </xsd:simpleType>
    </xsd:element>
    <xsd:element name="b8af5aa6-bc61-4e7d-84a8-67b768f974b6PostalCode" ma:index="26" nillable="true" ma:displayName="Emplacement : Code postal" ma:internalName="PostalCode" ma:readOnly="true">
      <xsd:simpleType>
        <xsd:restriction base="dms:Text"/>
      </xsd:simpleType>
    </xsd:element>
    <xsd:element name="b8af5aa6-bc61-4e7d-84a8-67b768f974b6Street" ma:index="27" nillable="true" ma:displayName="Emplacement : Rue" ma:internalName="Street" ma:readOnly="true">
      <xsd:simpleType>
        <xsd:restriction base="dms:Text"/>
      </xsd:simpleType>
    </xsd:element>
    <xsd:element name="b8af5aa6-bc61-4e7d-84a8-67b768f974b6GeoLoc" ma:index="28" nillable="true" ma:displayName="Emplacement : Coordonnées" ma:internalName="GeoLoc" ma:readOnly="true">
      <xsd:simpleType>
        <xsd:restriction base="dms:Unknown"/>
      </xsd:simpleType>
    </xsd:element>
    <xsd:element name="b8af5aa6-bc61-4e7d-84a8-67b768f974b6DispName" ma:index="29" nillable="true" ma:displayName="Emplacement : nom" ma:internalName="DispName" ma:readOnly="true">
      <xsd:simpleType>
        <xsd:restriction base="dms:Text"/>
      </xsd:simpleType>
    </xsd:element>
    <xsd:element name="MediaServiceObjectDetectorVersions" ma:index="30" nillable="true" ma:displayName="MediaServiceObjectDetectorVersions" ma:description="" ma:hidden="true" ma:indexed="true" ma:internalName="MediaServiceObjectDetectorVersions" ma:readOnly="true">
      <xsd:simpleType>
        <xsd:restriction base="dms:Text"/>
      </xsd:simpleType>
    </xsd:element>
    <xsd:element name="MediaServiceSearchProperties" ma:index="31" nillable="true" ma:displayName="MediaServiceSearchProperties" ma:hidden="true" ma:internalName="MediaServiceSearchProperties" ma:readOnly="true">
      <xsd:simpleType>
        <xsd:restriction base="dms:Note"/>
      </xsd:simpleType>
    </xsd:element>
    <xsd:element name="Statut" ma:index="32" nillable="true" ma:displayName="Statut" ma:format="Dropdown" ma:internalName="Statut">
      <xsd:simpleType>
        <xsd:restriction base="dms:Choice">
          <xsd:enumeration value="CV à valider"/>
          <xsd:enumeration value="CV à MAJ"/>
          <xsd:enumeration value="CV Validé"/>
          <xsd:enumeration value="CV en cours"/>
          <xsd:enumeration value="CV à initier"/>
        </xsd:restriction>
      </xsd:simpleType>
    </xsd:element>
    <xsd:element name="Commentaire" ma:index="33" nillable="true" ma:displayName="Commentaire" ma:format="Dropdown" ma:internalName="Commentaire">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270025F-12D7-4643-8310-0BEAE48F2A03}">
  <ds:schemaRefs>
    <ds:schemaRef ds:uri="http://schemas.microsoft.com/sharepoint/v3/contenttype/forms"/>
  </ds:schemaRefs>
</ds:datastoreItem>
</file>

<file path=customXml/itemProps2.xml><?xml version="1.0" encoding="utf-8"?>
<ds:datastoreItem xmlns:ds="http://schemas.openxmlformats.org/officeDocument/2006/customXml" ds:itemID="{8306361A-9136-4151-92A1-7BEDC48B7309}">
  <ds:schemaRefs>
    <ds:schemaRef ds:uri="cbf659d8-58da-4900-9636-a5017f42565e"/>
    <ds:schemaRef ds:uri="http://purl.org/dc/elements/1.1/"/>
    <ds:schemaRef ds:uri="http://purl.org/dc/dcmitype/"/>
    <ds:schemaRef ds:uri="http://schemas.openxmlformats.org/package/2006/metadata/core-properties"/>
    <ds:schemaRef ds:uri="http://purl.org/dc/terms/"/>
    <ds:schemaRef ds:uri="http://schemas.microsoft.com/office/2006/metadata/properties"/>
    <ds:schemaRef ds:uri="http://schemas.microsoft.com/office/2006/documentManagement/types"/>
    <ds:schemaRef ds:uri="http://www.w3.org/XML/1998/namespace"/>
    <ds:schemaRef ds:uri="http://schemas.microsoft.com/office/infopath/2007/PartnerControls"/>
    <ds:schemaRef ds:uri="0c66d737-02be-42f4-8ae4-40db55d8cf05"/>
  </ds:schemaRefs>
</ds:datastoreItem>
</file>

<file path=customXml/itemProps3.xml><?xml version="1.0" encoding="utf-8"?>
<ds:datastoreItem xmlns:ds="http://schemas.openxmlformats.org/officeDocument/2006/customXml" ds:itemID="{79B00FDE-7FB9-4273-81FB-9A053E9F009A}"/>
</file>

<file path=docProps/app.xml><?xml version="1.0" encoding="utf-8"?>
<Properties xmlns="http://schemas.openxmlformats.org/officeDocument/2006/extended-properties" xmlns:vt="http://schemas.openxmlformats.org/officeDocument/2006/docPropsVTypes">
  <Template>2023 - Référencement ENGIE BU BtoC - Quadratic V0.1</Template>
  <TotalTime>9792</TotalTime>
  <Words>494</Words>
  <Application>Microsoft Office PowerPoint</Application>
  <PresentationFormat>Grand écran</PresentationFormat>
  <Paragraphs>64</Paragraphs>
  <Slides>4</Slides>
  <Notes>0</Notes>
  <HiddenSlides>0</HiddenSlides>
  <MMClips>0</MMClips>
  <ScaleCrop>false</ScaleCrop>
  <HeadingPairs>
    <vt:vector size="6" baseType="variant">
      <vt:variant>
        <vt:lpstr>Polices utilisées</vt:lpstr>
      </vt:variant>
      <vt:variant>
        <vt:i4>6</vt:i4>
      </vt:variant>
      <vt:variant>
        <vt:lpstr>Thème</vt:lpstr>
      </vt:variant>
      <vt:variant>
        <vt:i4>5</vt:i4>
      </vt:variant>
      <vt:variant>
        <vt:lpstr>Titres des diapositives</vt:lpstr>
      </vt:variant>
      <vt:variant>
        <vt:i4>4</vt:i4>
      </vt:variant>
    </vt:vector>
  </HeadingPairs>
  <TitlesOfParts>
    <vt:vector size="15" baseType="lpstr">
      <vt:lpstr>Arial</vt:lpstr>
      <vt:lpstr>Barlow</vt:lpstr>
      <vt:lpstr>Barlow Black</vt:lpstr>
      <vt:lpstr>Barlow Light</vt:lpstr>
      <vt:lpstr>Calibri</vt:lpstr>
      <vt:lpstr>Gill Sans</vt:lpstr>
      <vt:lpstr>Vert</vt:lpstr>
      <vt:lpstr>Mauve</vt:lpstr>
      <vt:lpstr>Bleu</vt:lpstr>
      <vt:lpstr>Jaune</vt:lpstr>
      <vt:lpstr>Saumon</vt:lpstr>
      <vt:lpstr>Quadratic Data  Test de recrutement</vt:lpstr>
      <vt:lpstr>Modèle de données</vt:lpstr>
      <vt:lpstr>Chiffre d’affaires par Pays</vt:lpstr>
      <vt:lpstr>Marge par Produit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ENGIE – Business Unit BtoC Data Science, BI, Data management, Data marketing</dc:title>
  <dc:creator>Julien Ingé</dc:creator>
  <cp:lastModifiedBy>Julien Ingé</cp:lastModifiedBy>
  <cp:revision>49</cp:revision>
  <cp:lastPrinted>2023-11-29T15:14:09Z</cp:lastPrinted>
  <dcterms:created xsi:type="dcterms:W3CDTF">2023-10-18T15:18:03Z</dcterms:created>
  <dcterms:modified xsi:type="dcterms:W3CDTF">2024-01-09T17:36:35Z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0x0101008BC3045C14EB7E4B93C35448B16BBA33</vt:lpwstr>
  </property>
  <property fmtid="{D5CDD505-2E9C-101B-9397-08002B2CF9AE}" pid="3" name="MediaServiceImageTags">
    <vt:lpwstr/>
  </property>
</Properties>
</file>