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DFF66-1B08-4029-A07B-F3EC51B0F3B5}" type="doc">
      <dgm:prSet loTypeId="urn:microsoft.com/office/officeart/2016/7/layout/LinearArrowProcessNumbered" loCatId="process" qsTypeId="urn:microsoft.com/office/officeart/2005/8/quickstyle/simple4" qsCatId="simple" csTypeId="urn:microsoft.com/office/officeart/2005/8/colors/colorful1" csCatId="colorful" phldr="1"/>
      <dgm:spPr/>
      <dgm:t>
        <a:bodyPr/>
        <a:lstStyle/>
        <a:p>
          <a:endParaRPr lang="en-US"/>
        </a:p>
      </dgm:t>
    </dgm:pt>
    <dgm:pt modelId="{5AD3EB5B-568A-407A-9CF1-5280AC24A17F}">
      <dgm:prSet/>
      <dgm:spPr/>
      <dgm:t>
        <a:bodyPr/>
        <a:lstStyle/>
        <a:p>
          <a:pPr>
            <a:lnSpc>
              <a:spcPct val="100000"/>
            </a:lnSpc>
          </a:pPr>
          <a:r>
            <a:rPr lang="en-US" b="0" i="0" dirty="0"/>
            <a:t>What are the most commented-upon videos? Or the most liked?</a:t>
          </a:r>
          <a:endParaRPr lang="en-US" dirty="0"/>
        </a:p>
      </dgm:t>
    </dgm:pt>
    <dgm:pt modelId="{9D0C1EE6-E056-440F-B987-138D36E516B5}" type="parTrans" cxnId="{AB357221-71CF-4CD1-A1BB-6C86C7B46984}">
      <dgm:prSet/>
      <dgm:spPr/>
      <dgm:t>
        <a:bodyPr/>
        <a:lstStyle/>
        <a:p>
          <a:endParaRPr lang="en-US"/>
        </a:p>
      </dgm:t>
    </dgm:pt>
    <dgm:pt modelId="{893AEE53-3BAF-472F-B899-CB14B026A968}" type="sibTrans" cxnId="{AB357221-71CF-4CD1-A1BB-6C86C7B46984}">
      <dgm:prSet phldrT="1" phldr="0"/>
      <dgm:spPr/>
      <dgm:t>
        <a:bodyPr/>
        <a:lstStyle/>
        <a:p>
          <a:r>
            <a:rPr lang="en-US" dirty="0"/>
            <a:t>1</a:t>
          </a:r>
        </a:p>
      </dgm:t>
    </dgm:pt>
    <dgm:pt modelId="{AC8C96BA-8E57-4569-96B8-BD11DB28F08B}">
      <dgm:prSet/>
      <dgm:spPr/>
      <dgm:t>
        <a:bodyPr/>
        <a:lstStyle/>
        <a:p>
          <a:pPr>
            <a:lnSpc>
              <a:spcPct val="100000"/>
            </a:lnSpc>
          </a:pPr>
          <a:r>
            <a:rPr lang="en-US" b="0" i="0" dirty="0"/>
            <a:t>How many total views does each category have? How many likes?</a:t>
          </a:r>
          <a:endParaRPr lang="en-US" dirty="0"/>
        </a:p>
      </dgm:t>
    </dgm:pt>
    <dgm:pt modelId="{A34711E5-C603-4F81-873A-E24AFB6C4699}" type="parTrans" cxnId="{158DA990-324E-41C3-88CD-97AB4E193E73}">
      <dgm:prSet/>
      <dgm:spPr/>
      <dgm:t>
        <a:bodyPr/>
        <a:lstStyle/>
        <a:p>
          <a:endParaRPr lang="en-US"/>
        </a:p>
      </dgm:t>
    </dgm:pt>
    <dgm:pt modelId="{D727573E-B40B-431A-89EE-135878D0C627}" type="sibTrans" cxnId="{158DA990-324E-41C3-88CD-97AB4E193E73}">
      <dgm:prSet phldrT="2" phldr="0"/>
      <dgm:spPr/>
      <dgm:t>
        <a:bodyPr/>
        <a:lstStyle/>
        <a:p>
          <a:r>
            <a:rPr lang="en-US" dirty="0"/>
            <a:t>2</a:t>
          </a:r>
        </a:p>
      </dgm:t>
    </dgm:pt>
    <dgm:pt modelId="{C9B42766-79FD-4335-8728-39B582993258}">
      <dgm:prSet/>
      <dgm:spPr/>
      <dgm:t>
        <a:bodyPr/>
        <a:lstStyle/>
        <a:p>
          <a:pPr>
            <a:lnSpc>
              <a:spcPct val="100000"/>
            </a:lnSpc>
          </a:pPr>
          <a:r>
            <a:rPr lang="en-US" b="0" i="0" dirty="0"/>
            <a:t>What are the most-liked comments?</a:t>
          </a:r>
          <a:endParaRPr lang="en-US" dirty="0"/>
        </a:p>
      </dgm:t>
    </dgm:pt>
    <dgm:pt modelId="{D1F2AFC7-0650-4546-BE81-7516F3E95025}" type="parTrans" cxnId="{C9C423AD-E532-42A3-86E4-E6DADF54F901}">
      <dgm:prSet/>
      <dgm:spPr/>
      <dgm:t>
        <a:bodyPr/>
        <a:lstStyle/>
        <a:p>
          <a:endParaRPr lang="en-US"/>
        </a:p>
      </dgm:t>
    </dgm:pt>
    <dgm:pt modelId="{1186A5CA-75EF-41B4-BE19-44061DFBBDB1}" type="sibTrans" cxnId="{C9C423AD-E532-42A3-86E4-E6DADF54F901}">
      <dgm:prSet phldrT="3" phldr="0"/>
      <dgm:spPr/>
      <dgm:t>
        <a:bodyPr/>
        <a:lstStyle/>
        <a:p>
          <a:r>
            <a:rPr lang="en-US" dirty="0"/>
            <a:t>3</a:t>
          </a:r>
        </a:p>
      </dgm:t>
    </dgm:pt>
    <dgm:pt modelId="{2F5F2599-2538-4BE5-B79C-A1D9EEE87BF5}">
      <dgm:prSet/>
      <dgm:spPr/>
      <dgm:t>
        <a:bodyPr/>
        <a:lstStyle/>
        <a:p>
          <a:pPr>
            <a:lnSpc>
              <a:spcPct val="100000"/>
            </a:lnSpc>
          </a:pPr>
          <a:r>
            <a:rPr lang="en-US" b="0" i="0" dirty="0"/>
            <a:t>What is the average sentiment score in each keyword category?</a:t>
          </a:r>
          <a:endParaRPr lang="en-US" dirty="0"/>
        </a:p>
      </dgm:t>
    </dgm:pt>
    <dgm:pt modelId="{A1453D35-A3E1-4FCA-9495-AD8A5293356E}" type="parTrans" cxnId="{9B1B48CA-2EB2-4810-A90C-634E3BFA61B7}">
      <dgm:prSet/>
      <dgm:spPr/>
      <dgm:t>
        <a:bodyPr/>
        <a:lstStyle/>
        <a:p>
          <a:endParaRPr lang="en-US"/>
        </a:p>
      </dgm:t>
    </dgm:pt>
    <dgm:pt modelId="{8F625D6B-FE9F-422F-AF7C-D1C7CC0A4CD3}" type="sibTrans" cxnId="{9B1B48CA-2EB2-4810-A90C-634E3BFA61B7}">
      <dgm:prSet phldrT="4" phldr="0"/>
      <dgm:spPr/>
      <dgm:t>
        <a:bodyPr/>
        <a:lstStyle/>
        <a:p>
          <a:r>
            <a:rPr lang="en-US" dirty="0"/>
            <a:t>4</a:t>
          </a:r>
        </a:p>
      </dgm:t>
    </dgm:pt>
    <dgm:pt modelId="{8E1C9BAF-F78C-4B8D-BB03-926D3C69815A}">
      <dgm:prSet/>
      <dgm:spPr/>
      <dgm:t>
        <a:bodyPr/>
        <a:lstStyle/>
        <a:p>
          <a:pPr>
            <a:lnSpc>
              <a:spcPct val="100000"/>
            </a:lnSpc>
          </a:pPr>
          <a:r>
            <a:rPr lang="en-US" b="0" i="0" dirty="0"/>
            <a:t>How many times do company names (i.e., Apple or Samsung) appear in each keyword category?</a:t>
          </a:r>
          <a:endParaRPr lang="en-US" dirty="0"/>
        </a:p>
      </dgm:t>
    </dgm:pt>
    <dgm:pt modelId="{F8095806-22B8-42A2-96D5-EAC4107EA80E}" type="parTrans" cxnId="{B969F004-290A-46FD-A3EE-55F59C6875E2}">
      <dgm:prSet/>
      <dgm:spPr/>
      <dgm:t>
        <a:bodyPr/>
        <a:lstStyle/>
        <a:p>
          <a:endParaRPr lang="en-US"/>
        </a:p>
      </dgm:t>
    </dgm:pt>
    <dgm:pt modelId="{020AF687-920D-4491-9D85-28756C1DDFCB}" type="sibTrans" cxnId="{B969F004-290A-46FD-A3EE-55F59C6875E2}">
      <dgm:prSet phldrT="5" phldr="0"/>
      <dgm:spPr/>
      <dgm:t>
        <a:bodyPr/>
        <a:lstStyle/>
        <a:p>
          <a:r>
            <a:rPr lang="en-US" dirty="0"/>
            <a:t>5</a:t>
          </a:r>
        </a:p>
      </dgm:t>
    </dgm:pt>
    <dgm:pt modelId="{56E50A7F-BC23-4EE2-AB96-9F1554115789}" type="pres">
      <dgm:prSet presAssocID="{C21DFF66-1B08-4029-A07B-F3EC51B0F3B5}" presName="linearFlow" presStyleCnt="0">
        <dgm:presLayoutVars>
          <dgm:dir/>
          <dgm:animLvl val="lvl"/>
          <dgm:resizeHandles val="exact"/>
        </dgm:presLayoutVars>
      </dgm:prSet>
      <dgm:spPr/>
    </dgm:pt>
    <dgm:pt modelId="{B5F652F1-B0D5-4F10-B7BB-2F077D84AE41}" type="pres">
      <dgm:prSet presAssocID="{5AD3EB5B-568A-407A-9CF1-5280AC24A17F}" presName="compositeNode" presStyleCnt="0"/>
      <dgm:spPr/>
    </dgm:pt>
    <dgm:pt modelId="{4D46D471-C689-43A9-931F-07EF589C7A97}" type="pres">
      <dgm:prSet presAssocID="{5AD3EB5B-568A-407A-9CF1-5280AC24A17F}" presName="parTx" presStyleLbl="node1" presStyleIdx="0" presStyleCnt="0">
        <dgm:presLayoutVars>
          <dgm:chMax val="0"/>
          <dgm:chPref val="0"/>
          <dgm:bulletEnabled val="1"/>
        </dgm:presLayoutVars>
      </dgm:prSet>
      <dgm:spPr/>
    </dgm:pt>
    <dgm:pt modelId="{B21C8282-637A-44B9-9997-2C868DE8ADDF}" type="pres">
      <dgm:prSet presAssocID="{5AD3EB5B-568A-407A-9CF1-5280AC24A17F}" presName="parSh" presStyleCnt="0"/>
      <dgm:spPr/>
    </dgm:pt>
    <dgm:pt modelId="{6797EFD9-A5AB-4B40-A9E6-23BD480C9F79}" type="pres">
      <dgm:prSet presAssocID="{5AD3EB5B-568A-407A-9CF1-5280AC24A17F}" presName="lineNode" presStyleLbl="alignAccFollowNode1" presStyleIdx="0" presStyleCnt="15"/>
      <dgm:spPr/>
    </dgm:pt>
    <dgm:pt modelId="{ACAC19E7-74EE-4E11-9540-191B09660FF1}" type="pres">
      <dgm:prSet presAssocID="{5AD3EB5B-568A-407A-9CF1-5280AC24A17F}" presName="lineArrowNode" presStyleLbl="alignAccFollowNode1" presStyleIdx="1" presStyleCnt="15"/>
      <dgm:spPr/>
    </dgm:pt>
    <dgm:pt modelId="{83B78383-C853-4961-A974-9B0EA17312F4}" type="pres">
      <dgm:prSet presAssocID="{893AEE53-3BAF-472F-B899-CB14B026A968}" presName="sibTransNodeCircle" presStyleLbl="alignNode1" presStyleIdx="0" presStyleCnt="5">
        <dgm:presLayoutVars>
          <dgm:chMax val="0"/>
          <dgm:bulletEnabled/>
        </dgm:presLayoutVars>
      </dgm:prSet>
      <dgm:spPr/>
    </dgm:pt>
    <dgm:pt modelId="{03E8A592-C5C2-472F-9F94-EE24A3F9DA36}" type="pres">
      <dgm:prSet presAssocID="{893AEE53-3BAF-472F-B899-CB14B026A968}" presName="spacerBetweenCircleAndCallout" presStyleCnt="0">
        <dgm:presLayoutVars/>
      </dgm:prSet>
      <dgm:spPr/>
    </dgm:pt>
    <dgm:pt modelId="{93F70C75-F387-4929-A104-9F8639C18510}" type="pres">
      <dgm:prSet presAssocID="{5AD3EB5B-568A-407A-9CF1-5280AC24A17F}" presName="nodeText" presStyleLbl="alignAccFollowNode1" presStyleIdx="2" presStyleCnt="15">
        <dgm:presLayoutVars>
          <dgm:bulletEnabled val="1"/>
        </dgm:presLayoutVars>
      </dgm:prSet>
      <dgm:spPr/>
    </dgm:pt>
    <dgm:pt modelId="{4B60C0D5-2A12-4408-8D31-E7394719B78C}" type="pres">
      <dgm:prSet presAssocID="{893AEE53-3BAF-472F-B899-CB14B026A968}" presName="sibTransComposite" presStyleCnt="0"/>
      <dgm:spPr/>
    </dgm:pt>
    <dgm:pt modelId="{ABB6D45A-C75A-4AFD-9255-D845F95D3EB4}" type="pres">
      <dgm:prSet presAssocID="{AC8C96BA-8E57-4569-96B8-BD11DB28F08B}" presName="compositeNode" presStyleCnt="0"/>
      <dgm:spPr/>
    </dgm:pt>
    <dgm:pt modelId="{DF6FF193-FDE1-4ED3-B8F5-9B052221F833}" type="pres">
      <dgm:prSet presAssocID="{AC8C96BA-8E57-4569-96B8-BD11DB28F08B}" presName="parTx" presStyleLbl="node1" presStyleIdx="0" presStyleCnt="0">
        <dgm:presLayoutVars>
          <dgm:chMax val="0"/>
          <dgm:chPref val="0"/>
          <dgm:bulletEnabled val="1"/>
        </dgm:presLayoutVars>
      </dgm:prSet>
      <dgm:spPr/>
    </dgm:pt>
    <dgm:pt modelId="{B43B1D9D-F56C-4A8A-903C-02B328F9A5A1}" type="pres">
      <dgm:prSet presAssocID="{AC8C96BA-8E57-4569-96B8-BD11DB28F08B}" presName="parSh" presStyleCnt="0"/>
      <dgm:spPr/>
    </dgm:pt>
    <dgm:pt modelId="{DCF5B94F-05A1-4B64-AD4F-9AA7688F003C}" type="pres">
      <dgm:prSet presAssocID="{AC8C96BA-8E57-4569-96B8-BD11DB28F08B}" presName="lineNode" presStyleLbl="alignAccFollowNode1" presStyleIdx="3" presStyleCnt="15"/>
      <dgm:spPr/>
    </dgm:pt>
    <dgm:pt modelId="{8B7B1A88-8E42-47A6-991F-F8BBA68B8DA6}" type="pres">
      <dgm:prSet presAssocID="{AC8C96BA-8E57-4569-96B8-BD11DB28F08B}" presName="lineArrowNode" presStyleLbl="alignAccFollowNode1" presStyleIdx="4" presStyleCnt="15"/>
      <dgm:spPr/>
    </dgm:pt>
    <dgm:pt modelId="{5592AE52-E7EA-4983-A67D-7F7A585EB62B}" type="pres">
      <dgm:prSet presAssocID="{D727573E-B40B-431A-89EE-135878D0C627}" presName="sibTransNodeCircle" presStyleLbl="alignNode1" presStyleIdx="1" presStyleCnt="5">
        <dgm:presLayoutVars>
          <dgm:chMax val="0"/>
          <dgm:bulletEnabled/>
        </dgm:presLayoutVars>
      </dgm:prSet>
      <dgm:spPr/>
    </dgm:pt>
    <dgm:pt modelId="{805BBACF-8420-4CA0-AE83-FC402A55A771}" type="pres">
      <dgm:prSet presAssocID="{D727573E-B40B-431A-89EE-135878D0C627}" presName="spacerBetweenCircleAndCallout" presStyleCnt="0">
        <dgm:presLayoutVars/>
      </dgm:prSet>
      <dgm:spPr/>
    </dgm:pt>
    <dgm:pt modelId="{49623EA1-04AB-4FA8-A5CE-17E8BA4B4473}" type="pres">
      <dgm:prSet presAssocID="{AC8C96BA-8E57-4569-96B8-BD11DB28F08B}" presName="nodeText" presStyleLbl="alignAccFollowNode1" presStyleIdx="5" presStyleCnt="15">
        <dgm:presLayoutVars>
          <dgm:bulletEnabled val="1"/>
        </dgm:presLayoutVars>
      </dgm:prSet>
      <dgm:spPr/>
    </dgm:pt>
    <dgm:pt modelId="{D86ED445-2972-4838-83A4-5B0C2AAD8A5C}" type="pres">
      <dgm:prSet presAssocID="{D727573E-B40B-431A-89EE-135878D0C627}" presName="sibTransComposite" presStyleCnt="0"/>
      <dgm:spPr/>
    </dgm:pt>
    <dgm:pt modelId="{44A68AF4-318B-4896-B5B7-590D14FE0DF4}" type="pres">
      <dgm:prSet presAssocID="{C9B42766-79FD-4335-8728-39B582993258}" presName="compositeNode" presStyleCnt="0"/>
      <dgm:spPr/>
    </dgm:pt>
    <dgm:pt modelId="{81686B95-FA5B-418B-B13F-EA364CBC473E}" type="pres">
      <dgm:prSet presAssocID="{C9B42766-79FD-4335-8728-39B582993258}" presName="parTx" presStyleLbl="node1" presStyleIdx="0" presStyleCnt="0">
        <dgm:presLayoutVars>
          <dgm:chMax val="0"/>
          <dgm:chPref val="0"/>
          <dgm:bulletEnabled val="1"/>
        </dgm:presLayoutVars>
      </dgm:prSet>
      <dgm:spPr/>
    </dgm:pt>
    <dgm:pt modelId="{E694DCDE-6546-464C-873D-326D15E4079B}" type="pres">
      <dgm:prSet presAssocID="{C9B42766-79FD-4335-8728-39B582993258}" presName="parSh" presStyleCnt="0"/>
      <dgm:spPr/>
    </dgm:pt>
    <dgm:pt modelId="{EA6006E1-A9F3-408C-8D1E-B5D5B0D173CB}" type="pres">
      <dgm:prSet presAssocID="{C9B42766-79FD-4335-8728-39B582993258}" presName="lineNode" presStyleLbl="alignAccFollowNode1" presStyleIdx="6" presStyleCnt="15"/>
      <dgm:spPr/>
    </dgm:pt>
    <dgm:pt modelId="{57564D1C-586B-44F6-B927-B172F5CC759E}" type="pres">
      <dgm:prSet presAssocID="{C9B42766-79FD-4335-8728-39B582993258}" presName="lineArrowNode" presStyleLbl="alignAccFollowNode1" presStyleIdx="7" presStyleCnt="15"/>
      <dgm:spPr/>
    </dgm:pt>
    <dgm:pt modelId="{4A6DB274-0FE5-410B-B766-B2143453E678}" type="pres">
      <dgm:prSet presAssocID="{1186A5CA-75EF-41B4-BE19-44061DFBBDB1}" presName="sibTransNodeCircle" presStyleLbl="alignNode1" presStyleIdx="2" presStyleCnt="5">
        <dgm:presLayoutVars>
          <dgm:chMax val="0"/>
          <dgm:bulletEnabled/>
        </dgm:presLayoutVars>
      </dgm:prSet>
      <dgm:spPr/>
    </dgm:pt>
    <dgm:pt modelId="{515B50F4-A054-4A5F-836A-EA61D29CBF8E}" type="pres">
      <dgm:prSet presAssocID="{1186A5CA-75EF-41B4-BE19-44061DFBBDB1}" presName="spacerBetweenCircleAndCallout" presStyleCnt="0">
        <dgm:presLayoutVars/>
      </dgm:prSet>
      <dgm:spPr/>
    </dgm:pt>
    <dgm:pt modelId="{505E8B08-D454-4DEC-B595-3E8214062A4A}" type="pres">
      <dgm:prSet presAssocID="{C9B42766-79FD-4335-8728-39B582993258}" presName="nodeText" presStyleLbl="alignAccFollowNode1" presStyleIdx="8" presStyleCnt="15">
        <dgm:presLayoutVars>
          <dgm:bulletEnabled val="1"/>
        </dgm:presLayoutVars>
      </dgm:prSet>
      <dgm:spPr/>
    </dgm:pt>
    <dgm:pt modelId="{748CEFD6-470F-4A0D-9528-9A06FF646FDC}" type="pres">
      <dgm:prSet presAssocID="{1186A5CA-75EF-41B4-BE19-44061DFBBDB1}" presName="sibTransComposite" presStyleCnt="0"/>
      <dgm:spPr/>
    </dgm:pt>
    <dgm:pt modelId="{BF081235-CCD1-484D-B8A5-5045FA813DA5}" type="pres">
      <dgm:prSet presAssocID="{2F5F2599-2538-4BE5-B79C-A1D9EEE87BF5}" presName="compositeNode" presStyleCnt="0"/>
      <dgm:spPr/>
    </dgm:pt>
    <dgm:pt modelId="{AD028ED9-601E-4D7A-AD6A-5CB57909F9EF}" type="pres">
      <dgm:prSet presAssocID="{2F5F2599-2538-4BE5-B79C-A1D9EEE87BF5}" presName="parTx" presStyleLbl="node1" presStyleIdx="0" presStyleCnt="0">
        <dgm:presLayoutVars>
          <dgm:chMax val="0"/>
          <dgm:chPref val="0"/>
          <dgm:bulletEnabled val="1"/>
        </dgm:presLayoutVars>
      </dgm:prSet>
      <dgm:spPr/>
    </dgm:pt>
    <dgm:pt modelId="{45D12650-2E5D-4D97-8831-D1F2C3798604}" type="pres">
      <dgm:prSet presAssocID="{2F5F2599-2538-4BE5-B79C-A1D9EEE87BF5}" presName="parSh" presStyleCnt="0"/>
      <dgm:spPr/>
    </dgm:pt>
    <dgm:pt modelId="{8FF74FC6-107C-4DCC-AEF5-E05BA672001A}" type="pres">
      <dgm:prSet presAssocID="{2F5F2599-2538-4BE5-B79C-A1D9EEE87BF5}" presName="lineNode" presStyleLbl="alignAccFollowNode1" presStyleIdx="9" presStyleCnt="15"/>
      <dgm:spPr/>
    </dgm:pt>
    <dgm:pt modelId="{3F0A56FA-3C88-4CE9-A464-0F56A34ADA54}" type="pres">
      <dgm:prSet presAssocID="{2F5F2599-2538-4BE5-B79C-A1D9EEE87BF5}" presName="lineArrowNode" presStyleLbl="alignAccFollowNode1" presStyleIdx="10" presStyleCnt="15"/>
      <dgm:spPr/>
    </dgm:pt>
    <dgm:pt modelId="{6FAB9E8A-70B6-4EB9-9690-F7BA1148C0D1}" type="pres">
      <dgm:prSet presAssocID="{8F625D6B-FE9F-422F-AF7C-D1C7CC0A4CD3}" presName="sibTransNodeCircle" presStyleLbl="alignNode1" presStyleIdx="3" presStyleCnt="5">
        <dgm:presLayoutVars>
          <dgm:chMax val="0"/>
          <dgm:bulletEnabled/>
        </dgm:presLayoutVars>
      </dgm:prSet>
      <dgm:spPr/>
    </dgm:pt>
    <dgm:pt modelId="{D851CFD9-552D-430E-917E-AE5592E2232A}" type="pres">
      <dgm:prSet presAssocID="{8F625D6B-FE9F-422F-AF7C-D1C7CC0A4CD3}" presName="spacerBetweenCircleAndCallout" presStyleCnt="0">
        <dgm:presLayoutVars/>
      </dgm:prSet>
      <dgm:spPr/>
    </dgm:pt>
    <dgm:pt modelId="{3E7E3BB4-876A-4E17-81BB-D96CF565B32F}" type="pres">
      <dgm:prSet presAssocID="{2F5F2599-2538-4BE5-B79C-A1D9EEE87BF5}" presName="nodeText" presStyleLbl="alignAccFollowNode1" presStyleIdx="11" presStyleCnt="15">
        <dgm:presLayoutVars>
          <dgm:bulletEnabled val="1"/>
        </dgm:presLayoutVars>
      </dgm:prSet>
      <dgm:spPr/>
    </dgm:pt>
    <dgm:pt modelId="{0050B31F-E1C5-47D2-A64B-1B75843DE3B8}" type="pres">
      <dgm:prSet presAssocID="{8F625D6B-FE9F-422F-AF7C-D1C7CC0A4CD3}" presName="sibTransComposite" presStyleCnt="0"/>
      <dgm:spPr/>
    </dgm:pt>
    <dgm:pt modelId="{661A412C-E24E-4366-A794-886B59041879}" type="pres">
      <dgm:prSet presAssocID="{8E1C9BAF-F78C-4B8D-BB03-926D3C69815A}" presName="compositeNode" presStyleCnt="0"/>
      <dgm:spPr/>
    </dgm:pt>
    <dgm:pt modelId="{0771889E-FCD8-411F-A572-82D27F24C6B0}" type="pres">
      <dgm:prSet presAssocID="{8E1C9BAF-F78C-4B8D-BB03-926D3C69815A}" presName="parTx" presStyleLbl="node1" presStyleIdx="0" presStyleCnt="0">
        <dgm:presLayoutVars>
          <dgm:chMax val="0"/>
          <dgm:chPref val="0"/>
          <dgm:bulletEnabled val="1"/>
        </dgm:presLayoutVars>
      </dgm:prSet>
      <dgm:spPr/>
    </dgm:pt>
    <dgm:pt modelId="{41D4969A-E31D-4DD0-BAD9-DB629A5C02A8}" type="pres">
      <dgm:prSet presAssocID="{8E1C9BAF-F78C-4B8D-BB03-926D3C69815A}" presName="parSh" presStyleCnt="0"/>
      <dgm:spPr/>
    </dgm:pt>
    <dgm:pt modelId="{ACBA5595-545F-4707-9603-B6C2D3B8D71F}" type="pres">
      <dgm:prSet presAssocID="{8E1C9BAF-F78C-4B8D-BB03-926D3C69815A}" presName="lineNode" presStyleLbl="alignAccFollowNode1" presStyleIdx="12" presStyleCnt="15"/>
      <dgm:spPr/>
    </dgm:pt>
    <dgm:pt modelId="{A9D503C1-8305-4ABC-A80E-8CAA4EA4BA01}" type="pres">
      <dgm:prSet presAssocID="{8E1C9BAF-F78C-4B8D-BB03-926D3C69815A}" presName="lineArrowNode" presStyleLbl="alignAccFollowNode1" presStyleIdx="13" presStyleCnt="15"/>
      <dgm:spPr/>
    </dgm:pt>
    <dgm:pt modelId="{7218F233-459F-4FFC-95A7-6EFC662F6911}" type="pres">
      <dgm:prSet presAssocID="{020AF687-920D-4491-9D85-28756C1DDFCB}" presName="sibTransNodeCircle" presStyleLbl="alignNode1" presStyleIdx="4" presStyleCnt="5">
        <dgm:presLayoutVars>
          <dgm:chMax val="0"/>
          <dgm:bulletEnabled/>
        </dgm:presLayoutVars>
      </dgm:prSet>
      <dgm:spPr/>
    </dgm:pt>
    <dgm:pt modelId="{65782145-0748-4E64-B91D-D3B9A82383D4}" type="pres">
      <dgm:prSet presAssocID="{020AF687-920D-4491-9D85-28756C1DDFCB}" presName="spacerBetweenCircleAndCallout" presStyleCnt="0">
        <dgm:presLayoutVars/>
      </dgm:prSet>
      <dgm:spPr/>
    </dgm:pt>
    <dgm:pt modelId="{CE81A77A-F478-42D1-A614-A79B5B1E35E6}" type="pres">
      <dgm:prSet presAssocID="{8E1C9BAF-F78C-4B8D-BB03-926D3C69815A}" presName="nodeText" presStyleLbl="alignAccFollowNode1" presStyleIdx="14" presStyleCnt="15">
        <dgm:presLayoutVars>
          <dgm:bulletEnabled val="1"/>
        </dgm:presLayoutVars>
      </dgm:prSet>
      <dgm:spPr/>
    </dgm:pt>
  </dgm:ptLst>
  <dgm:cxnLst>
    <dgm:cxn modelId="{B969F004-290A-46FD-A3EE-55F59C6875E2}" srcId="{C21DFF66-1B08-4029-A07B-F3EC51B0F3B5}" destId="{8E1C9BAF-F78C-4B8D-BB03-926D3C69815A}" srcOrd="4" destOrd="0" parTransId="{F8095806-22B8-42A2-96D5-EAC4107EA80E}" sibTransId="{020AF687-920D-4491-9D85-28756C1DDFCB}"/>
    <dgm:cxn modelId="{81B2C713-A53C-48EB-B5E0-52AF51B132D0}" type="presOf" srcId="{D727573E-B40B-431A-89EE-135878D0C627}" destId="{5592AE52-E7EA-4983-A67D-7F7A585EB62B}" srcOrd="0" destOrd="0" presId="urn:microsoft.com/office/officeart/2016/7/layout/LinearArrowProcessNumbered"/>
    <dgm:cxn modelId="{2C2B2A17-3A1E-4612-86E9-C5F9553F49C1}" type="presOf" srcId="{1186A5CA-75EF-41B4-BE19-44061DFBBDB1}" destId="{4A6DB274-0FE5-410B-B766-B2143453E678}" srcOrd="0" destOrd="0" presId="urn:microsoft.com/office/officeart/2016/7/layout/LinearArrowProcessNumbered"/>
    <dgm:cxn modelId="{AB357221-71CF-4CD1-A1BB-6C86C7B46984}" srcId="{C21DFF66-1B08-4029-A07B-F3EC51B0F3B5}" destId="{5AD3EB5B-568A-407A-9CF1-5280AC24A17F}" srcOrd="0" destOrd="0" parTransId="{9D0C1EE6-E056-440F-B987-138D36E516B5}" sibTransId="{893AEE53-3BAF-472F-B899-CB14B026A968}"/>
    <dgm:cxn modelId="{EF956A24-FC61-4055-8411-6AFD36E466FB}" type="presOf" srcId="{2F5F2599-2538-4BE5-B79C-A1D9EEE87BF5}" destId="{3E7E3BB4-876A-4E17-81BB-D96CF565B32F}" srcOrd="0" destOrd="0" presId="urn:microsoft.com/office/officeart/2016/7/layout/LinearArrowProcessNumbered"/>
    <dgm:cxn modelId="{56B29E38-62A8-4FAC-BBE0-AA2CB06CB9DF}" type="presOf" srcId="{893AEE53-3BAF-472F-B899-CB14B026A968}" destId="{83B78383-C853-4961-A974-9B0EA17312F4}" srcOrd="0" destOrd="0" presId="urn:microsoft.com/office/officeart/2016/7/layout/LinearArrowProcessNumbered"/>
    <dgm:cxn modelId="{922CBC3D-4ED5-4B39-882B-CB951F251FB2}" type="presOf" srcId="{8F625D6B-FE9F-422F-AF7C-D1C7CC0A4CD3}" destId="{6FAB9E8A-70B6-4EB9-9690-F7BA1148C0D1}" srcOrd="0" destOrd="0" presId="urn:microsoft.com/office/officeart/2016/7/layout/LinearArrowProcessNumbered"/>
    <dgm:cxn modelId="{ACE28D46-B64B-47AC-AE3B-F1B72B1F7B3B}" type="presOf" srcId="{C9B42766-79FD-4335-8728-39B582993258}" destId="{505E8B08-D454-4DEC-B595-3E8214062A4A}" srcOrd="0" destOrd="0" presId="urn:microsoft.com/office/officeart/2016/7/layout/LinearArrowProcessNumbered"/>
    <dgm:cxn modelId="{D1711D6D-3FC3-4355-8674-63C3BFE7EEB1}" type="presOf" srcId="{5AD3EB5B-568A-407A-9CF1-5280AC24A17F}" destId="{93F70C75-F387-4929-A104-9F8639C18510}" srcOrd="0" destOrd="0" presId="urn:microsoft.com/office/officeart/2016/7/layout/LinearArrowProcessNumbered"/>
    <dgm:cxn modelId="{7D003656-9E65-497E-B09B-6F3C83DA09C7}" type="presOf" srcId="{AC8C96BA-8E57-4569-96B8-BD11DB28F08B}" destId="{49623EA1-04AB-4FA8-A5CE-17E8BA4B4473}" srcOrd="0" destOrd="0" presId="urn:microsoft.com/office/officeart/2016/7/layout/LinearArrowProcessNumbered"/>
    <dgm:cxn modelId="{158DA990-324E-41C3-88CD-97AB4E193E73}" srcId="{C21DFF66-1B08-4029-A07B-F3EC51B0F3B5}" destId="{AC8C96BA-8E57-4569-96B8-BD11DB28F08B}" srcOrd="1" destOrd="0" parTransId="{A34711E5-C603-4F81-873A-E24AFB6C4699}" sibTransId="{D727573E-B40B-431A-89EE-135878D0C627}"/>
    <dgm:cxn modelId="{28381E9F-F068-40A4-B954-B1E738A3D304}" type="presOf" srcId="{020AF687-920D-4491-9D85-28756C1DDFCB}" destId="{7218F233-459F-4FFC-95A7-6EFC662F6911}" srcOrd="0" destOrd="0" presId="urn:microsoft.com/office/officeart/2016/7/layout/LinearArrowProcessNumbered"/>
    <dgm:cxn modelId="{C9C423AD-E532-42A3-86E4-E6DADF54F901}" srcId="{C21DFF66-1B08-4029-A07B-F3EC51B0F3B5}" destId="{C9B42766-79FD-4335-8728-39B582993258}" srcOrd="2" destOrd="0" parTransId="{D1F2AFC7-0650-4546-BE81-7516F3E95025}" sibTransId="{1186A5CA-75EF-41B4-BE19-44061DFBBDB1}"/>
    <dgm:cxn modelId="{86037EC7-D9FB-4F8F-92F0-B5B7F9E0B1CF}" type="presOf" srcId="{8E1C9BAF-F78C-4B8D-BB03-926D3C69815A}" destId="{CE81A77A-F478-42D1-A614-A79B5B1E35E6}" srcOrd="0" destOrd="0" presId="urn:microsoft.com/office/officeart/2016/7/layout/LinearArrowProcessNumbered"/>
    <dgm:cxn modelId="{9B1B48CA-2EB2-4810-A90C-634E3BFA61B7}" srcId="{C21DFF66-1B08-4029-A07B-F3EC51B0F3B5}" destId="{2F5F2599-2538-4BE5-B79C-A1D9EEE87BF5}" srcOrd="3" destOrd="0" parTransId="{A1453D35-A3E1-4FCA-9495-AD8A5293356E}" sibTransId="{8F625D6B-FE9F-422F-AF7C-D1C7CC0A4CD3}"/>
    <dgm:cxn modelId="{C65983D7-7488-4BFA-A58B-CC817FB00EDD}" type="presOf" srcId="{C21DFF66-1B08-4029-A07B-F3EC51B0F3B5}" destId="{56E50A7F-BC23-4EE2-AB96-9F1554115789}" srcOrd="0" destOrd="0" presId="urn:microsoft.com/office/officeart/2016/7/layout/LinearArrowProcessNumbered"/>
    <dgm:cxn modelId="{5C4104BD-FA00-4494-AB6E-4C6D60F40D52}" type="presParOf" srcId="{56E50A7F-BC23-4EE2-AB96-9F1554115789}" destId="{B5F652F1-B0D5-4F10-B7BB-2F077D84AE41}" srcOrd="0" destOrd="0" presId="urn:microsoft.com/office/officeart/2016/7/layout/LinearArrowProcessNumbered"/>
    <dgm:cxn modelId="{A7735752-13D2-4505-8687-476815011DE1}" type="presParOf" srcId="{B5F652F1-B0D5-4F10-B7BB-2F077D84AE41}" destId="{4D46D471-C689-43A9-931F-07EF589C7A97}" srcOrd="0" destOrd="0" presId="urn:microsoft.com/office/officeart/2016/7/layout/LinearArrowProcessNumbered"/>
    <dgm:cxn modelId="{6C911A31-03CD-4BD0-B749-2F07608CA1D7}" type="presParOf" srcId="{B5F652F1-B0D5-4F10-B7BB-2F077D84AE41}" destId="{B21C8282-637A-44B9-9997-2C868DE8ADDF}" srcOrd="1" destOrd="0" presId="urn:microsoft.com/office/officeart/2016/7/layout/LinearArrowProcessNumbered"/>
    <dgm:cxn modelId="{B793613A-7344-43E5-9631-7DDF8778194F}" type="presParOf" srcId="{B21C8282-637A-44B9-9997-2C868DE8ADDF}" destId="{6797EFD9-A5AB-4B40-A9E6-23BD480C9F79}" srcOrd="0" destOrd="0" presId="urn:microsoft.com/office/officeart/2016/7/layout/LinearArrowProcessNumbered"/>
    <dgm:cxn modelId="{BD9683E6-8B4F-4411-8E31-4B55151C85D7}" type="presParOf" srcId="{B21C8282-637A-44B9-9997-2C868DE8ADDF}" destId="{ACAC19E7-74EE-4E11-9540-191B09660FF1}" srcOrd="1" destOrd="0" presId="urn:microsoft.com/office/officeart/2016/7/layout/LinearArrowProcessNumbered"/>
    <dgm:cxn modelId="{41458E3C-2E97-4637-9E1D-843A5BB61C2C}" type="presParOf" srcId="{B21C8282-637A-44B9-9997-2C868DE8ADDF}" destId="{83B78383-C853-4961-A974-9B0EA17312F4}" srcOrd="2" destOrd="0" presId="urn:microsoft.com/office/officeart/2016/7/layout/LinearArrowProcessNumbered"/>
    <dgm:cxn modelId="{C4C82BD8-DD0F-43BF-8704-50E1B5BE48C8}" type="presParOf" srcId="{B21C8282-637A-44B9-9997-2C868DE8ADDF}" destId="{03E8A592-C5C2-472F-9F94-EE24A3F9DA36}" srcOrd="3" destOrd="0" presId="urn:microsoft.com/office/officeart/2016/7/layout/LinearArrowProcessNumbered"/>
    <dgm:cxn modelId="{47645F95-EF2E-4BE6-B215-D247E473BAC5}" type="presParOf" srcId="{B5F652F1-B0D5-4F10-B7BB-2F077D84AE41}" destId="{93F70C75-F387-4929-A104-9F8639C18510}" srcOrd="2" destOrd="0" presId="urn:microsoft.com/office/officeart/2016/7/layout/LinearArrowProcessNumbered"/>
    <dgm:cxn modelId="{5D144F81-69A3-4DD8-AB2C-2DFC99D05AB6}" type="presParOf" srcId="{56E50A7F-BC23-4EE2-AB96-9F1554115789}" destId="{4B60C0D5-2A12-4408-8D31-E7394719B78C}" srcOrd="1" destOrd="0" presId="urn:microsoft.com/office/officeart/2016/7/layout/LinearArrowProcessNumbered"/>
    <dgm:cxn modelId="{3E14AF72-AAE1-4FEE-97DD-3FDEEE8C9CBF}" type="presParOf" srcId="{56E50A7F-BC23-4EE2-AB96-9F1554115789}" destId="{ABB6D45A-C75A-4AFD-9255-D845F95D3EB4}" srcOrd="2" destOrd="0" presId="urn:microsoft.com/office/officeart/2016/7/layout/LinearArrowProcessNumbered"/>
    <dgm:cxn modelId="{82A3C334-0FCF-474B-A7AB-5C47676E80FC}" type="presParOf" srcId="{ABB6D45A-C75A-4AFD-9255-D845F95D3EB4}" destId="{DF6FF193-FDE1-4ED3-B8F5-9B052221F833}" srcOrd="0" destOrd="0" presId="urn:microsoft.com/office/officeart/2016/7/layout/LinearArrowProcessNumbered"/>
    <dgm:cxn modelId="{2091CD6F-6CFB-43A9-9B69-07EBBB2E3D25}" type="presParOf" srcId="{ABB6D45A-C75A-4AFD-9255-D845F95D3EB4}" destId="{B43B1D9D-F56C-4A8A-903C-02B328F9A5A1}" srcOrd="1" destOrd="0" presId="urn:microsoft.com/office/officeart/2016/7/layout/LinearArrowProcessNumbered"/>
    <dgm:cxn modelId="{F5EB840D-A6D6-425E-A737-216D33A52D23}" type="presParOf" srcId="{B43B1D9D-F56C-4A8A-903C-02B328F9A5A1}" destId="{DCF5B94F-05A1-4B64-AD4F-9AA7688F003C}" srcOrd="0" destOrd="0" presId="urn:microsoft.com/office/officeart/2016/7/layout/LinearArrowProcessNumbered"/>
    <dgm:cxn modelId="{59C9A6C6-F7CA-4428-BAF8-1B80D5E1967C}" type="presParOf" srcId="{B43B1D9D-F56C-4A8A-903C-02B328F9A5A1}" destId="{8B7B1A88-8E42-47A6-991F-F8BBA68B8DA6}" srcOrd="1" destOrd="0" presId="urn:microsoft.com/office/officeart/2016/7/layout/LinearArrowProcessNumbered"/>
    <dgm:cxn modelId="{80C149B4-2CAA-4D63-BD29-8C7A7AE7BB59}" type="presParOf" srcId="{B43B1D9D-F56C-4A8A-903C-02B328F9A5A1}" destId="{5592AE52-E7EA-4983-A67D-7F7A585EB62B}" srcOrd="2" destOrd="0" presId="urn:microsoft.com/office/officeart/2016/7/layout/LinearArrowProcessNumbered"/>
    <dgm:cxn modelId="{298A0448-3084-4696-887E-1729C1109A5B}" type="presParOf" srcId="{B43B1D9D-F56C-4A8A-903C-02B328F9A5A1}" destId="{805BBACF-8420-4CA0-AE83-FC402A55A771}" srcOrd="3" destOrd="0" presId="urn:microsoft.com/office/officeart/2016/7/layout/LinearArrowProcessNumbered"/>
    <dgm:cxn modelId="{AB157D68-F5B4-4534-ABD3-8AED8AFC03BC}" type="presParOf" srcId="{ABB6D45A-C75A-4AFD-9255-D845F95D3EB4}" destId="{49623EA1-04AB-4FA8-A5CE-17E8BA4B4473}" srcOrd="2" destOrd="0" presId="urn:microsoft.com/office/officeart/2016/7/layout/LinearArrowProcessNumbered"/>
    <dgm:cxn modelId="{BC4EFECB-AF9C-4006-B34E-1EF0B9F38A36}" type="presParOf" srcId="{56E50A7F-BC23-4EE2-AB96-9F1554115789}" destId="{D86ED445-2972-4838-83A4-5B0C2AAD8A5C}" srcOrd="3" destOrd="0" presId="urn:microsoft.com/office/officeart/2016/7/layout/LinearArrowProcessNumbered"/>
    <dgm:cxn modelId="{DB539952-B536-43D3-A3AB-9E2C1806639E}" type="presParOf" srcId="{56E50A7F-BC23-4EE2-AB96-9F1554115789}" destId="{44A68AF4-318B-4896-B5B7-590D14FE0DF4}" srcOrd="4" destOrd="0" presId="urn:microsoft.com/office/officeart/2016/7/layout/LinearArrowProcessNumbered"/>
    <dgm:cxn modelId="{3FFA0CCD-DB18-4AAA-B043-A87ED4389E27}" type="presParOf" srcId="{44A68AF4-318B-4896-B5B7-590D14FE0DF4}" destId="{81686B95-FA5B-418B-B13F-EA364CBC473E}" srcOrd="0" destOrd="0" presId="urn:microsoft.com/office/officeart/2016/7/layout/LinearArrowProcessNumbered"/>
    <dgm:cxn modelId="{89D049D5-022C-46FB-BD3D-4B37DF154083}" type="presParOf" srcId="{44A68AF4-318B-4896-B5B7-590D14FE0DF4}" destId="{E694DCDE-6546-464C-873D-326D15E4079B}" srcOrd="1" destOrd="0" presId="urn:microsoft.com/office/officeart/2016/7/layout/LinearArrowProcessNumbered"/>
    <dgm:cxn modelId="{84D84EA1-5D39-4DD3-B058-FEC3AA13B484}" type="presParOf" srcId="{E694DCDE-6546-464C-873D-326D15E4079B}" destId="{EA6006E1-A9F3-408C-8D1E-B5D5B0D173CB}" srcOrd="0" destOrd="0" presId="urn:microsoft.com/office/officeart/2016/7/layout/LinearArrowProcessNumbered"/>
    <dgm:cxn modelId="{1C5D79DE-8889-46D5-A2AB-C96F1177D433}" type="presParOf" srcId="{E694DCDE-6546-464C-873D-326D15E4079B}" destId="{57564D1C-586B-44F6-B927-B172F5CC759E}" srcOrd="1" destOrd="0" presId="urn:microsoft.com/office/officeart/2016/7/layout/LinearArrowProcessNumbered"/>
    <dgm:cxn modelId="{DCEE5B6F-3F2E-4520-8405-434598DC7B8A}" type="presParOf" srcId="{E694DCDE-6546-464C-873D-326D15E4079B}" destId="{4A6DB274-0FE5-410B-B766-B2143453E678}" srcOrd="2" destOrd="0" presId="urn:microsoft.com/office/officeart/2016/7/layout/LinearArrowProcessNumbered"/>
    <dgm:cxn modelId="{E8A8AB33-3705-4552-BA78-99560DF04B3E}" type="presParOf" srcId="{E694DCDE-6546-464C-873D-326D15E4079B}" destId="{515B50F4-A054-4A5F-836A-EA61D29CBF8E}" srcOrd="3" destOrd="0" presId="urn:microsoft.com/office/officeart/2016/7/layout/LinearArrowProcessNumbered"/>
    <dgm:cxn modelId="{F1C8CD36-623F-4BC4-97B1-027EF2C9CC4D}" type="presParOf" srcId="{44A68AF4-318B-4896-B5B7-590D14FE0DF4}" destId="{505E8B08-D454-4DEC-B595-3E8214062A4A}" srcOrd="2" destOrd="0" presId="urn:microsoft.com/office/officeart/2016/7/layout/LinearArrowProcessNumbered"/>
    <dgm:cxn modelId="{B3B97BEB-E67A-451F-AEF3-12CEE377FF99}" type="presParOf" srcId="{56E50A7F-BC23-4EE2-AB96-9F1554115789}" destId="{748CEFD6-470F-4A0D-9528-9A06FF646FDC}" srcOrd="5" destOrd="0" presId="urn:microsoft.com/office/officeart/2016/7/layout/LinearArrowProcessNumbered"/>
    <dgm:cxn modelId="{A5D05AD1-6D07-4870-9FFC-2C1B72126055}" type="presParOf" srcId="{56E50A7F-BC23-4EE2-AB96-9F1554115789}" destId="{BF081235-CCD1-484D-B8A5-5045FA813DA5}" srcOrd="6" destOrd="0" presId="urn:microsoft.com/office/officeart/2016/7/layout/LinearArrowProcessNumbered"/>
    <dgm:cxn modelId="{A1C6ED17-EAE2-440F-B650-E16748B4B1A8}" type="presParOf" srcId="{BF081235-CCD1-484D-B8A5-5045FA813DA5}" destId="{AD028ED9-601E-4D7A-AD6A-5CB57909F9EF}" srcOrd="0" destOrd="0" presId="urn:microsoft.com/office/officeart/2016/7/layout/LinearArrowProcessNumbered"/>
    <dgm:cxn modelId="{E7CC305E-75DF-48B8-8312-1C3E65EED771}" type="presParOf" srcId="{BF081235-CCD1-484D-B8A5-5045FA813DA5}" destId="{45D12650-2E5D-4D97-8831-D1F2C3798604}" srcOrd="1" destOrd="0" presId="urn:microsoft.com/office/officeart/2016/7/layout/LinearArrowProcessNumbered"/>
    <dgm:cxn modelId="{29620AE8-B462-4D4F-8713-05D7C704A247}" type="presParOf" srcId="{45D12650-2E5D-4D97-8831-D1F2C3798604}" destId="{8FF74FC6-107C-4DCC-AEF5-E05BA672001A}" srcOrd="0" destOrd="0" presId="urn:microsoft.com/office/officeart/2016/7/layout/LinearArrowProcessNumbered"/>
    <dgm:cxn modelId="{EB1FEDFF-8D05-4658-8ACC-A10D76FCB426}" type="presParOf" srcId="{45D12650-2E5D-4D97-8831-D1F2C3798604}" destId="{3F0A56FA-3C88-4CE9-A464-0F56A34ADA54}" srcOrd="1" destOrd="0" presId="urn:microsoft.com/office/officeart/2016/7/layout/LinearArrowProcessNumbered"/>
    <dgm:cxn modelId="{5371247A-8C68-4DBB-ACD1-0464E6E83ECB}" type="presParOf" srcId="{45D12650-2E5D-4D97-8831-D1F2C3798604}" destId="{6FAB9E8A-70B6-4EB9-9690-F7BA1148C0D1}" srcOrd="2" destOrd="0" presId="urn:microsoft.com/office/officeart/2016/7/layout/LinearArrowProcessNumbered"/>
    <dgm:cxn modelId="{75117EB8-5754-44BE-866B-250FB89AFA11}" type="presParOf" srcId="{45D12650-2E5D-4D97-8831-D1F2C3798604}" destId="{D851CFD9-552D-430E-917E-AE5592E2232A}" srcOrd="3" destOrd="0" presId="urn:microsoft.com/office/officeart/2016/7/layout/LinearArrowProcessNumbered"/>
    <dgm:cxn modelId="{1A4E1BEF-D871-48E5-A7D8-0969B006AF41}" type="presParOf" srcId="{BF081235-CCD1-484D-B8A5-5045FA813DA5}" destId="{3E7E3BB4-876A-4E17-81BB-D96CF565B32F}" srcOrd="2" destOrd="0" presId="urn:microsoft.com/office/officeart/2016/7/layout/LinearArrowProcessNumbered"/>
    <dgm:cxn modelId="{A6FE3A06-E2D9-43CC-AF5E-A12A44206032}" type="presParOf" srcId="{56E50A7F-BC23-4EE2-AB96-9F1554115789}" destId="{0050B31F-E1C5-47D2-A64B-1B75843DE3B8}" srcOrd="7" destOrd="0" presId="urn:microsoft.com/office/officeart/2016/7/layout/LinearArrowProcessNumbered"/>
    <dgm:cxn modelId="{D7002495-3E4C-43A2-8529-1410F72B1A50}" type="presParOf" srcId="{56E50A7F-BC23-4EE2-AB96-9F1554115789}" destId="{661A412C-E24E-4366-A794-886B59041879}" srcOrd="8" destOrd="0" presId="urn:microsoft.com/office/officeart/2016/7/layout/LinearArrowProcessNumbered"/>
    <dgm:cxn modelId="{5409DBF7-EA66-4F8A-AF6D-EA6213039CA2}" type="presParOf" srcId="{661A412C-E24E-4366-A794-886B59041879}" destId="{0771889E-FCD8-411F-A572-82D27F24C6B0}" srcOrd="0" destOrd="0" presId="urn:microsoft.com/office/officeart/2016/7/layout/LinearArrowProcessNumbered"/>
    <dgm:cxn modelId="{F2BB5A21-0279-4643-A6F6-2FC85BFA5D49}" type="presParOf" srcId="{661A412C-E24E-4366-A794-886B59041879}" destId="{41D4969A-E31D-4DD0-BAD9-DB629A5C02A8}" srcOrd="1" destOrd="0" presId="urn:microsoft.com/office/officeart/2016/7/layout/LinearArrowProcessNumbered"/>
    <dgm:cxn modelId="{42E94D03-8E55-4AE0-B3FB-F2E5271FD026}" type="presParOf" srcId="{41D4969A-E31D-4DD0-BAD9-DB629A5C02A8}" destId="{ACBA5595-545F-4707-9603-B6C2D3B8D71F}" srcOrd="0" destOrd="0" presId="urn:microsoft.com/office/officeart/2016/7/layout/LinearArrowProcessNumbered"/>
    <dgm:cxn modelId="{CA84C8DF-93E8-42A1-992B-DC1394671E99}" type="presParOf" srcId="{41D4969A-E31D-4DD0-BAD9-DB629A5C02A8}" destId="{A9D503C1-8305-4ABC-A80E-8CAA4EA4BA01}" srcOrd="1" destOrd="0" presId="urn:microsoft.com/office/officeart/2016/7/layout/LinearArrowProcessNumbered"/>
    <dgm:cxn modelId="{F5AB2C47-5DAB-4C7E-B8E9-AE6A1DE2DF38}" type="presParOf" srcId="{41D4969A-E31D-4DD0-BAD9-DB629A5C02A8}" destId="{7218F233-459F-4FFC-95A7-6EFC662F6911}" srcOrd="2" destOrd="0" presId="urn:microsoft.com/office/officeart/2016/7/layout/LinearArrowProcessNumbered"/>
    <dgm:cxn modelId="{3956C038-2839-4093-BE54-2BE244E51C7A}" type="presParOf" srcId="{41D4969A-E31D-4DD0-BAD9-DB629A5C02A8}" destId="{65782145-0748-4E64-B91D-D3B9A82383D4}" srcOrd="3" destOrd="0" presId="urn:microsoft.com/office/officeart/2016/7/layout/LinearArrowProcessNumbered"/>
    <dgm:cxn modelId="{D48E52BF-C80C-4E4B-8708-8C8EB8E58A93}" type="presParOf" srcId="{661A412C-E24E-4366-A794-886B59041879}" destId="{CE81A77A-F478-42D1-A614-A79B5B1E35E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F86275-E682-4A50-99B5-0EAF38B4BE1C}"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FE33390F-DD84-408C-AEBC-F8975C836225}">
      <dgm:prSet/>
      <dgm:spPr/>
      <dgm:t>
        <a:bodyPr/>
        <a:lstStyle/>
        <a:p>
          <a:r>
            <a:rPr lang="en-US" b="0" i="0" dirty="0"/>
            <a:t>The most keyword views came from google with over 46,000,000 views</a:t>
          </a:r>
          <a:endParaRPr lang="en-US" dirty="0"/>
        </a:p>
      </dgm:t>
    </dgm:pt>
    <dgm:pt modelId="{4C958712-07C8-4DC5-91E8-34AB6CD9449D}" type="parTrans" cxnId="{66DDD72E-BD20-44FA-BE8D-D2AE95EBC777}">
      <dgm:prSet/>
      <dgm:spPr/>
      <dgm:t>
        <a:bodyPr/>
        <a:lstStyle/>
        <a:p>
          <a:endParaRPr lang="en-US"/>
        </a:p>
      </dgm:t>
    </dgm:pt>
    <dgm:pt modelId="{ACFD83A4-1712-4E6B-AAC2-28B0B3B5B940}" type="sibTrans" cxnId="{66DDD72E-BD20-44FA-BE8D-D2AE95EBC777}">
      <dgm:prSet/>
      <dgm:spPr/>
      <dgm:t>
        <a:bodyPr/>
        <a:lstStyle/>
        <a:p>
          <a:endParaRPr lang="en-US"/>
        </a:p>
      </dgm:t>
    </dgm:pt>
    <dgm:pt modelId="{C0E7F290-30A9-4515-90A1-A0D52F3D296E}">
      <dgm:prSet/>
      <dgm:spPr/>
      <dgm:t>
        <a:bodyPr/>
        <a:lstStyle/>
        <a:p>
          <a:r>
            <a:rPr lang="en-US" b="0" i="0" dirty="0"/>
            <a:t>Mr. Beast had the most likes that surpassed 1 billion.</a:t>
          </a:r>
          <a:endParaRPr lang="en-US" dirty="0"/>
        </a:p>
      </dgm:t>
    </dgm:pt>
    <dgm:pt modelId="{5F48BE1D-7E7B-4E2B-8631-C140B7846E13}" type="parTrans" cxnId="{F1C0448E-EADA-496C-BFC3-F7F03B70C187}">
      <dgm:prSet/>
      <dgm:spPr/>
      <dgm:t>
        <a:bodyPr/>
        <a:lstStyle/>
        <a:p>
          <a:endParaRPr lang="en-US"/>
        </a:p>
      </dgm:t>
    </dgm:pt>
    <dgm:pt modelId="{7EFF3DBE-6A37-40C3-8464-19974428F3A8}" type="sibTrans" cxnId="{F1C0448E-EADA-496C-BFC3-F7F03B70C187}">
      <dgm:prSet/>
      <dgm:spPr/>
      <dgm:t>
        <a:bodyPr/>
        <a:lstStyle/>
        <a:p>
          <a:endParaRPr lang="en-US"/>
        </a:p>
      </dgm:t>
    </dgm:pt>
    <dgm:pt modelId="{BB00CE34-05EE-48CB-9949-D15A560B53B0}" type="pres">
      <dgm:prSet presAssocID="{67F86275-E682-4A50-99B5-0EAF38B4BE1C}" presName="hierChild1" presStyleCnt="0">
        <dgm:presLayoutVars>
          <dgm:chPref val="1"/>
          <dgm:dir/>
          <dgm:animOne val="branch"/>
          <dgm:animLvl val="lvl"/>
          <dgm:resizeHandles/>
        </dgm:presLayoutVars>
      </dgm:prSet>
      <dgm:spPr/>
    </dgm:pt>
    <dgm:pt modelId="{93F3BBCB-2B2A-4D85-8368-8A753CD046ED}" type="pres">
      <dgm:prSet presAssocID="{FE33390F-DD84-408C-AEBC-F8975C836225}" presName="hierRoot1" presStyleCnt="0"/>
      <dgm:spPr/>
    </dgm:pt>
    <dgm:pt modelId="{0FA58424-C25A-4B8E-BCF9-68ACBC27F750}" type="pres">
      <dgm:prSet presAssocID="{FE33390F-DD84-408C-AEBC-F8975C836225}" presName="composite" presStyleCnt="0"/>
      <dgm:spPr/>
    </dgm:pt>
    <dgm:pt modelId="{327C6F96-B15E-4FBD-9D69-AE7E53FE764D}" type="pres">
      <dgm:prSet presAssocID="{FE33390F-DD84-408C-AEBC-F8975C836225}" presName="background" presStyleLbl="node0" presStyleIdx="0" presStyleCnt="2"/>
      <dgm:spPr/>
    </dgm:pt>
    <dgm:pt modelId="{CE779352-F0B2-4F0D-B4B2-D25CFB3C8A07}" type="pres">
      <dgm:prSet presAssocID="{FE33390F-DD84-408C-AEBC-F8975C836225}" presName="text" presStyleLbl="fgAcc0" presStyleIdx="0" presStyleCnt="2">
        <dgm:presLayoutVars>
          <dgm:chPref val="3"/>
        </dgm:presLayoutVars>
      </dgm:prSet>
      <dgm:spPr/>
    </dgm:pt>
    <dgm:pt modelId="{2F3F5711-A983-46FC-A2C8-544B3B335521}" type="pres">
      <dgm:prSet presAssocID="{FE33390F-DD84-408C-AEBC-F8975C836225}" presName="hierChild2" presStyleCnt="0"/>
      <dgm:spPr/>
    </dgm:pt>
    <dgm:pt modelId="{6B44C096-9706-4EE6-B15D-750B95935513}" type="pres">
      <dgm:prSet presAssocID="{C0E7F290-30A9-4515-90A1-A0D52F3D296E}" presName="hierRoot1" presStyleCnt="0"/>
      <dgm:spPr/>
    </dgm:pt>
    <dgm:pt modelId="{91A67FBD-90D5-455F-9CA4-EBA52B7087C1}" type="pres">
      <dgm:prSet presAssocID="{C0E7F290-30A9-4515-90A1-A0D52F3D296E}" presName="composite" presStyleCnt="0"/>
      <dgm:spPr/>
    </dgm:pt>
    <dgm:pt modelId="{15C5FE24-756F-4080-91CA-58FE421CE4A9}" type="pres">
      <dgm:prSet presAssocID="{C0E7F290-30A9-4515-90A1-A0D52F3D296E}" presName="background" presStyleLbl="node0" presStyleIdx="1" presStyleCnt="2"/>
      <dgm:spPr/>
    </dgm:pt>
    <dgm:pt modelId="{DBACAA55-CA76-443C-9CC9-8345597969EA}" type="pres">
      <dgm:prSet presAssocID="{C0E7F290-30A9-4515-90A1-A0D52F3D296E}" presName="text" presStyleLbl="fgAcc0" presStyleIdx="1" presStyleCnt="2">
        <dgm:presLayoutVars>
          <dgm:chPref val="3"/>
        </dgm:presLayoutVars>
      </dgm:prSet>
      <dgm:spPr/>
    </dgm:pt>
    <dgm:pt modelId="{437A9801-7240-4DCB-9E35-2DB891D9E21B}" type="pres">
      <dgm:prSet presAssocID="{C0E7F290-30A9-4515-90A1-A0D52F3D296E}" presName="hierChild2" presStyleCnt="0"/>
      <dgm:spPr/>
    </dgm:pt>
  </dgm:ptLst>
  <dgm:cxnLst>
    <dgm:cxn modelId="{66DDD72E-BD20-44FA-BE8D-D2AE95EBC777}" srcId="{67F86275-E682-4A50-99B5-0EAF38B4BE1C}" destId="{FE33390F-DD84-408C-AEBC-F8975C836225}" srcOrd="0" destOrd="0" parTransId="{4C958712-07C8-4DC5-91E8-34AB6CD9449D}" sibTransId="{ACFD83A4-1712-4E6B-AAC2-28B0B3B5B940}"/>
    <dgm:cxn modelId="{32FF4747-74EC-4ED2-915F-B0E7896D3D2E}" type="presOf" srcId="{FE33390F-DD84-408C-AEBC-F8975C836225}" destId="{CE779352-F0B2-4F0D-B4B2-D25CFB3C8A07}" srcOrd="0" destOrd="0" presId="urn:microsoft.com/office/officeart/2005/8/layout/hierarchy1"/>
    <dgm:cxn modelId="{B8AF316C-C89C-4A54-A5A1-AF9916ACE43D}" type="presOf" srcId="{67F86275-E682-4A50-99B5-0EAF38B4BE1C}" destId="{BB00CE34-05EE-48CB-9949-D15A560B53B0}" srcOrd="0" destOrd="0" presId="urn:microsoft.com/office/officeart/2005/8/layout/hierarchy1"/>
    <dgm:cxn modelId="{F1C0448E-EADA-496C-BFC3-F7F03B70C187}" srcId="{67F86275-E682-4A50-99B5-0EAF38B4BE1C}" destId="{C0E7F290-30A9-4515-90A1-A0D52F3D296E}" srcOrd="1" destOrd="0" parTransId="{5F48BE1D-7E7B-4E2B-8631-C140B7846E13}" sibTransId="{7EFF3DBE-6A37-40C3-8464-19974428F3A8}"/>
    <dgm:cxn modelId="{5C4C45AF-A729-46CA-8251-F1B31F2562D2}" type="presOf" srcId="{C0E7F290-30A9-4515-90A1-A0D52F3D296E}" destId="{DBACAA55-CA76-443C-9CC9-8345597969EA}" srcOrd="0" destOrd="0" presId="urn:microsoft.com/office/officeart/2005/8/layout/hierarchy1"/>
    <dgm:cxn modelId="{DF70DD43-D5FD-49C4-80E6-6FE6FCDC3200}" type="presParOf" srcId="{BB00CE34-05EE-48CB-9949-D15A560B53B0}" destId="{93F3BBCB-2B2A-4D85-8368-8A753CD046ED}" srcOrd="0" destOrd="0" presId="urn:microsoft.com/office/officeart/2005/8/layout/hierarchy1"/>
    <dgm:cxn modelId="{1A27A93D-03E3-4934-98D6-DDCE1D0C56C3}" type="presParOf" srcId="{93F3BBCB-2B2A-4D85-8368-8A753CD046ED}" destId="{0FA58424-C25A-4B8E-BCF9-68ACBC27F750}" srcOrd="0" destOrd="0" presId="urn:microsoft.com/office/officeart/2005/8/layout/hierarchy1"/>
    <dgm:cxn modelId="{8CC565E0-321A-4792-BC41-31D99EE8E15D}" type="presParOf" srcId="{0FA58424-C25A-4B8E-BCF9-68ACBC27F750}" destId="{327C6F96-B15E-4FBD-9D69-AE7E53FE764D}" srcOrd="0" destOrd="0" presId="urn:microsoft.com/office/officeart/2005/8/layout/hierarchy1"/>
    <dgm:cxn modelId="{F19FBD57-7BAA-46B3-A94A-900AFB58A691}" type="presParOf" srcId="{0FA58424-C25A-4B8E-BCF9-68ACBC27F750}" destId="{CE779352-F0B2-4F0D-B4B2-D25CFB3C8A07}" srcOrd="1" destOrd="0" presId="urn:microsoft.com/office/officeart/2005/8/layout/hierarchy1"/>
    <dgm:cxn modelId="{592BAD92-07BB-4524-8F48-9F2FB72B8975}" type="presParOf" srcId="{93F3BBCB-2B2A-4D85-8368-8A753CD046ED}" destId="{2F3F5711-A983-46FC-A2C8-544B3B335521}" srcOrd="1" destOrd="0" presId="urn:microsoft.com/office/officeart/2005/8/layout/hierarchy1"/>
    <dgm:cxn modelId="{57713261-5C54-4271-A439-DABAA73A9539}" type="presParOf" srcId="{BB00CE34-05EE-48CB-9949-D15A560B53B0}" destId="{6B44C096-9706-4EE6-B15D-750B95935513}" srcOrd="1" destOrd="0" presId="urn:microsoft.com/office/officeart/2005/8/layout/hierarchy1"/>
    <dgm:cxn modelId="{7C07D58B-9B2B-4CA1-BBC0-B901B7B11757}" type="presParOf" srcId="{6B44C096-9706-4EE6-B15D-750B95935513}" destId="{91A67FBD-90D5-455F-9CA4-EBA52B7087C1}" srcOrd="0" destOrd="0" presId="urn:microsoft.com/office/officeart/2005/8/layout/hierarchy1"/>
    <dgm:cxn modelId="{CCD35F19-026A-47E3-A140-BF2ED3276FA4}" type="presParOf" srcId="{91A67FBD-90D5-455F-9CA4-EBA52B7087C1}" destId="{15C5FE24-756F-4080-91CA-58FE421CE4A9}" srcOrd="0" destOrd="0" presId="urn:microsoft.com/office/officeart/2005/8/layout/hierarchy1"/>
    <dgm:cxn modelId="{246EAE5D-8C48-4940-8C30-B9643F1A522C}" type="presParOf" srcId="{91A67FBD-90D5-455F-9CA4-EBA52B7087C1}" destId="{DBACAA55-CA76-443C-9CC9-8345597969EA}" srcOrd="1" destOrd="0" presId="urn:microsoft.com/office/officeart/2005/8/layout/hierarchy1"/>
    <dgm:cxn modelId="{55A4D2E9-A7D3-495D-9E09-2EC7EBFFDB84}" type="presParOf" srcId="{6B44C096-9706-4EE6-B15D-750B95935513}" destId="{437A9801-7240-4DCB-9E35-2DB891D9E2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8899BF-7C73-4BEB-8F0D-D9E2B8C3774B}"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B55EA48A-44BD-4FFF-B97B-3FF9EAE4F3D6}">
      <dgm:prSet/>
      <dgm:spPr/>
      <dgm:t>
        <a:bodyPr/>
        <a:lstStyle/>
        <a:p>
          <a:r>
            <a:rPr lang="en-US" b="0" i="0" dirty="0"/>
            <a:t>Lofi has the highest sentiment score with 1.832, </a:t>
          </a:r>
          <a:endParaRPr lang="en-US" dirty="0"/>
        </a:p>
      </dgm:t>
    </dgm:pt>
    <dgm:pt modelId="{EFB6C091-CCA4-4170-B41E-3FCAD315255C}" type="parTrans" cxnId="{5E65B445-2497-448D-B25C-63D38A3E4AB7}">
      <dgm:prSet/>
      <dgm:spPr/>
      <dgm:t>
        <a:bodyPr/>
        <a:lstStyle/>
        <a:p>
          <a:endParaRPr lang="en-US"/>
        </a:p>
      </dgm:t>
    </dgm:pt>
    <dgm:pt modelId="{44FC4434-EBE7-46A4-8ADC-5BA7B7BEA590}" type="sibTrans" cxnId="{5E65B445-2497-448D-B25C-63D38A3E4AB7}">
      <dgm:prSet/>
      <dgm:spPr/>
      <dgm:t>
        <a:bodyPr/>
        <a:lstStyle/>
        <a:p>
          <a:endParaRPr lang="en-US" dirty="0"/>
        </a:p>
      </dgm:t>
    </dgm:pt>
    <dgm:pt modelId="{55F61516-96FD-43D9-B8E9-D54616DDFA45}">
      <dgm:prSet/>
      <dgm:spPr/>
      <dgm:t>
        <a:bodyPr/>
        <a:lstStyle/>
        <a:p>
          <a:r>
            <a:rPr lang="en-US" b="0" i="0" dirty="0"/>
            <a:t>machine learning 1.745, </a:t>
          </a:r>
          <a:endParaRPr lang="en-US" dirty="0"/>
        </a:p>
      </dgm:t>
    </dgm:pt>
    <dgm:pt modelId="{600D7FC0-F75F-4BEA-8409-452C57A7E541}" type="parTrans" cxnId="{5E15AF47-3213-4F38-A73A-FDA8233128B8}">
      <dgm:prSet/>
      <dgm:spPr/>
      <dgm:t>
        <a:bodyPr/>
        <a:lstStyle/>
        <a:p>
          <a:endParaRPr lang="en-US"/>
        </a:p>
      </dgm:t>
    </dgm:pt>
    <dgm:pt modelId="{DEF0752E-1C9C-48A9-82A8-921AB20F5330}" type="sibTrans" cxnId="{5E15AF47-3213-4F38-A73A-FDA8233128B8}">
      <dgm:prSet/>
      <dgm:spPr/>
      <dgm:t>
        <a:bodyPr/>
        <a:lstStyle/>
        <a:p>
          <a:endParaRPr lang="en-US" dirty="0"/>
        </a:p>
      </dgm:t>
    </dgm:pt>
    <dgm:pt modelId="{2F255E75-9F16-4637-BA16-10049A522F80}">
      <dgm:prSet/>
      <dgm:spPr/>
      <dgm:t>
        <a:bodyPr/>
        <a:lstStyle/>
        <a:p>
          <a:r>
            <a:rPr lang="en-US" b="0" i="0" dirty="0"/>
            <a:t>music 1.739, </a:t>
          </a:r>
          <a:endParaRPr lang="en-US" dirty="0"/>
        </a:p>
      </dgm:t>
    </dgm:pt>
    <dgm:pt modelId="{58667352-31F2-41CB-AC21-FEFAC9D5853D}" type="parTrans" cxnId="{5F3EFDA3-A963-4815-A052-B898EF14D32B}">
      <dgm:prSet/>
      <dgm:spPr/>
      <dgm:t>
        <a:bodyPr/>
        <a:lstStyle/>
        <a:p>
          <a:endParaRPr lang="en-US"/>
        </a:p>
      </dgm:t>
    </dgm:pt>
    <dgm:pt modelId="{BD658064-BE52-480D-AA77-7A9E0816F3AD}" type="sibTrans" cxnId="{5F3EFDA3-A963-4815-A052-B898EF14D32B}">
      <dgm:prSet/>
      <dgm:spPr/>
      <dgm:t>
        <a:bodyPr/>
        <a:lstStyle/>
        <a:p>
          <a:endParaRPr lang="en-US" dirty="0"/>
        </a:p>
      </dgm:t>
    </dgm:pt>
    <dgm:pt modelId="{437BA3DE-750E-4D31-ADA0-DF010E2304AD}">
      <dgm:prSet/>
      <dgm:spPr/>
      <dgm:t>
        <a:bodyPr/>
        <a:lstStyle/>
        <a:p>
          <a:r>
            <a:rPr lang="en-US" b="0" i="0" dirty="0"/>
            <a:t>asmr 1.739, </a:t>
          </a:r>
          <a:endParaRPr lang="en-US" dirty="0"/>
        </a:p>
      </dgm:t>
    </dgm:pt>
    <dgm:pt modelId="{DC5CB33D-4CD0-4892-B6F3-53734423FB03}" type="parTrans" cxnId="{E76F3231-3002-40C4-BFE7-2FF11B47BC62}">
      <dgm:prSet/>
      <dgm:spPr/>
      <dgm:t>
        <a:bodyPr/>
        <a:lstStyle/>
        <a:p>
          <a:endParaRPr lang="en-US"/>
        </a:p>
      </dgm:t>
    </dgm:pt>
    <dgm:pt modelId="{4FA4EF7F-169D-4A3E-9B36-FB4690C575B5}" type="sibTrans" cxnId="{E76F3231-3002-40C4-BFE7-2FF11B47BC62}">
      <dgm:prSet/>
      <dgm:spPr/>
      <dgm:t>
        <a:bodyPr/>
        <a:lstStyle/>
        <a:p>
          <a:endParaRPr lang="en-US" dirty="0"/>
        </a:p>
      </dgm:t>
    </dgm:pt>
    <dgm:pt modelId="{2D96FCB4-0F90-48A0-BA3C-C5759D2A4F1E}">
      <dgm:prSet/>
      <dgm:spPr/>
      <dgm:t>
        <a:bodyPr/>
        <a:lstStyle/>
        <a:p>
          <a:r>
            <a:rPr lang="en-US" b="0" i="0" dirty="0"/>
            <a:t>tutorial 1.7088.</a:t>
          </a:r>
          <a:endParaRPr lang="en-US" dirty="0"/>
        </a:p>
      </dgm:t>
    </dgm:pt>
    <dgm:pt modelId="{6ABA10A8-F2B9-4476-BB2A-2C5BE2B1609C}" type="parTrans" cxnId="{CB9F6BD0-2044-4626-B9A2-9EF0CA0E7CE0}">
      <dgm:prSet/>
      <dgm:spPr/>
      <dgm:t>
        <a:bodyPr/>
        <a:lstStyle/>
        <a:p>
          <a:endParaRPr lang="en-US"/>
        </a:p>
      </dgm:t>
    </dgm:pt>
    <dgm:pt modelId="{2EF8B3EE-49B6-4CFD-9CF2-951577120EFF}" type="sibTrans" cxnId="{CB9F6BD0-2044-4626-B9A2-9EF0CA0E7CE0}">
      <dgm:prSet/>
      <dgm:spPr/>
      <dgm:t>
        <a:bodyPr/>
        <a:lstStyle/>
        <a:p>
          <a:endParaRPr lang="en-US"/>
        </a:p>
      </dgm:t>
    </dgm:pt>
    <dgm:pt modelId="{53FC05C1-F652-46D0-9D95-BE2D1954276B}" type="pres">
      <dgm:prSet presAssocID="{B38899BF-7C73-4BEB-8F0D-D9E2B8C3774B}" presName="outerComposite" presStyleCnt="0">
        <dgm:presLayoutVars>
          <dgm:chMax val="5"/>
          <dgm:dir/>
          <dgm:resizeHandles val="exact"/>
        </dgm:presLayoutVars>
      </dgm:prSet>
      <dgm:spPr/>
    </dgm:pt>
    <dgm:pt modelId="{0EC45D2C-6FA0-4F5F-9136-0ECA948F0118}" type="pres">
      <dgm:prSet presAssocID="{B38899BF-7C73-4BEB-8F0D-D9E2B8C3774B}" presName="dummyMaxCanvas" presStyleCnt="0">
        <dgm:presLayoutVars/>
      </dgm:prSet>
      <dgm:spPr/>
    </dgm:pt>
    <dgm:pt modelId="{5079FF52-DC4A-498E-AA2A-EF685D3082FD}" type="pres">
      <dgm:prSet presAssocID="{B38899BF-7C73-4BEB-8F0D-D9E2B8C3774B}" presName="FiveNodes_1" presStyleLbl="node1" presStyleIdx="0" presStyleCnt="5">
        <dgm:presLayoutVars>
          <dgm:bulletEnabled val="1"/>
        </dgm:presLayoutVars>
      </dgm:prSet>
      <dgm:spPr/>
    </dgm:pt>
    <dgm:pt modelId="{D3976F22-6396-483D-B7F6-1EF6FE7A783E}" type="pres">
      <dgm:prSet presAssocID="{B38899BF-7C73-4BEB-8F0D-D9E2B8C3774B}" presName="FiveNodes_2" presStyleLbl="node1" presStyleIdx="1" presStyleCnt="5">
        <dgm:presLayoutVars>
          <dgm:bulletEnabled val="1"/>
        </dgm:presLayoutVars>
      </dgm:prSet>
      <dgm:spPr/>
    </dgm:pt>
    <dgm:pt modelId="{023BD68C-4DD2-439C-8A0E-F268BDE23671}" type="pres">
      <dgm:prSet presAssocID="{B38899BF-7C73-4BEB-8F0D-D9E2B8C3774B}" presName="FiveNodes_3" presStyleLbl="node1" presStyleIdx="2" presStyleCnt="5">
        <dgm:presLayoutVars>
          <dgm:bulletEnabled val="1"/>
        </dgm:presLayoutVars>
      </dgm:prSet>
      <dgm:spPr/>
    </dgm:pt>
    <dgm:pt modelId="{340706BB-697C-4712-A1BA-C2653EF8FE4A}" type="pres">
      <dgm:prSet presAssocID="{B38899BF-7C73-4BEB-8F0D-D9E2B8C3774B}" presName="FiveNodes_4" presStyleLbl="node1" presStyleIdx="3" presStyleCnt="5">
        <dgm:presLayoutVars>
          <dgm:bulletEnabled val="1"/>
        </dgm:presLayoutVars>
      </dgm:prSet>
      <dgm:spPr/>
    </dgm:pt>
    <dgm:pt modelId="{3113655C-DB4A-43AC-99E3-5F1D6862A6BA}" type="pres">
      <dgm:prSet presAssocID="{B38899BF-7C73-4BEB-8F0D-D9E2B8C3774B}" presName="FiveNodes_5" presStyleLbl="node1" presStyleIdx="4" presStyleCnt="5">
        <dgm:presLayoutVars>
          <dgm:bulletEnabled val="1"/>
        </dgm:presLayoutVars>
      </dgm:prSet>
      <dgm:spPr/>
    </dgm:pt>
    <dgm:pt modelId="{4C1D654E-5EF4-4C7C-A904-5F617ACA19DB}" type="pres">
      <dgm:prSet presAssocID="{B38899BF-7C73-4BEB-8F0D-D9E2B8C3774B}" presName="FiveConn_1-2" presStyleLbl="fgAccFollowNode1" presStyleIdx="0" presStyleCnt="4">
        <dgm:presLayoutVars>
          <dgm:bulletEnabled val="1"/>
        </dgm:presLayoutVars>
      </dgm:prSet>
      <dgm:spPr/>
    </dgm:pt>
    <dgm:pt modelId="{A7852FBC-54E0-47C8-8342-51542BE60609}" type="pres">
      <dgm:prSet presAssocID="{B38899BF-7C73-4BEB-8F0D-D9E2B8C3774B}" presName="FiveConn_2-3" presStyleLbl="fgAccFollowNode1" presStyleIdx="1" presStyleCnt="4">
        <dgm:presLayoutVars>
          <dgm:bulletEnabled val="1"/>
        </dgm:presLayoutVars>
      </dgm:prSet>
      <dgm:spPr/>
    </dgm:pt>
    <dgm:pt modelId="{B0362068-E2DD-40BC-A923-1FD95B4C5CFE}" type="pres">
      <dgm:prSet presAssocID="{B38899BF-7C73-4BEB-8F0D-D9E2B8C3774B}" presName="FiveConn_3-4" presStyleLbl="fgAccFollowNode1" presStyleIdx="2" presStyleCnt="4">
        <dgm:presLayoutVars>
          <dgm:bulletEnabled val="1"/>
        </dgm:presLayoutVars>
      </dgm:prSet>
      <dgm:spPr/>
    </dgm:pt>
    <dgm:pt modelId="{21D726AB-A042-4E06-B423-BDC053553ACB}" type="pres">
      <dgm:prSet presAssocID="{B38899BF-7C73-4BEB-8F0D-D9E2B8C3774B}" presName="FiveConn_4-5" presStyleLbl="fgAccFollowNode1" presStyleIdx="3" presStyleCnt="4">
        <dgm:presLayoutVars>
          <dgm:bulletEnabled val="1"/>
        </dgm:presLayoutVars>
      </dgm:prSet>
      <dgm:spPr/>
    </dgm:pt>
    <dgm:pt modelId="{B42E168D-D11F-47A9-9D5E-53CA607E7CA8}" type="pres">
      <dgm:prSet presAssocID="{B38899BF-7C73-4BEB-8F0D-D9E2B8C3774B}" presName="FiveNodes_1_text" presStyleLbl="node1" presStyleIdx="4" presStyleCnt="5">
        <dgm:presLayoutVars>
          <dgm:bulletEnabled val="1"/>
        </dgm:presLayoutVars>
      </dgm:prSet>
      <dgm:spPr/>
    </dgm:pt>
    <dgm:pt modelId="{22C795BE-AC1E-40A5-8821-496C1F6BD631}" type="pres">
      <dgm:prSet presAssocID="{B38899BF-7C73-4BEB-8F0D-D9E2B8C3774B}" presName="FiveNodes_2_text" presStyleLbl="node1" presStyleIdx="4" presStyleCnt="5">
        <dgm:presLayoutVars>
          <dgm:bulletEnabled val="1"/>
        </dgm:presLayoutVars>
      </dgm:prSet>
      <dgm:spPr/>
    </dgm:pt>
    <dgm:pt modelId="{013D39A6-3E5F-4911-9DA2-771CC26295CA}" type="pres">
      <dgm:prSet presAssocID="{B38899BF-7C73-4BEB-8F0D-D9E2B8C3774B}" presName="FiveNodes_3_text" presStyleLbl="node1" presStyleIdx="4" presStyleCnt="5">
        <dgm:presLayoutVars>
          <dgm:bulletEnabled val="1"/>
        </dgm:presLayoutVars>
      </dgm:prSet>
      <dgm:spPr/>
    </dgm:pt>
    <dgm:pt modelId="{8F3A4708-C89A-4419-A0AF-F2F9336FF159}" type="pres">
      <dgm:prSet presAssocID="{B38899BF-7C73-4BEB-8F0D-D9E2B8C3774B}" presName="FiveNodes_4_text" presStyleLbl="node1" presStyleIdx="4" presStyleCnt="5">
        <dgm:presLayoutVars>
          <dgm:bulletEnabled val="1"/>
        </dgm:presLayoutVars>
      </dgm:prSet>
      <dgm:spPr/>
    </dgm:pt>
    <dgm:pt modelId="{6ACD7F8F-E567-4C5F-861F-CE2F3FCBB434}" type="pres">
      <dgm:prSet presAssocID="{B38899BF-7C73-4BEB-8F0D-D9E2B8C3774B}" presName="FiveNodes_5_text" presStyleLbl="node1" presStyleIdx="4" presStyleCnt="5">
        <dgm:presLayoutVars>
          <dgm:bulletEnabled val="1"/>
        </dgm:presLayoutVars>
      </dgm:prSet>
      <dgm:spPr/>
    </dgm:pt>
  </dgm:ptLst>
  <dgm:cxnLst>
    <dgm:cxn modelId="{EAB0F00B-4FDB-4598-B6A0-93176F5A7891}" type="presOf" srcId="{437BA3DE-750E-4D31-ADA0-DF010E2304AD}" destId="{340706BB-697C-4712-A1BA-C2653EF8FE4A}" srcOrd="0" destOrd="0" presId="urn:microsoft.com/office/officeart/2005/8/layout/vProcess5"/>
    <dgm:cxn modelId="{3F51091A-1560-4DC0-AFDB-1A2CC3C07F74}" type="presOf" srcId="{2F255E75-9F16-4637-BA16-10049A522F80}" destId="{013D39A6-3E5F-4911-9DA2-771CC26295CA}" srcOrd="1" destOrd="0" presId="urn:microsoft.com/office/officeart/2005/8/layout/vProcess5"/>
    <dgm:cxn modelId="{93CB681A-63DE-46F5-A318-461AE2698D53}" type="presOf" srcId="{437BA3DE-750E-4D31-ADA0-DF010E2304AD}" destId="{8F3A4708-C89A-4419-A0AF-F2F9336FF159}" srcOrd="1" destOrd="0" presId="urn:microsoft.com/office/officeart/2005/8/layout/vProcess5"/>
    <dgm:cxn modelId="{A6BA0F29-F13D-4B36-9BD7-29E7EA297884}" type="presOf" srcId="{44FC4434-EBE7-46A4-8ADC-5BA7B7BEA590}" destId="{4C1D654E-5EF4-4C7C-A904-5F617ACA19DB}" srcOrd="0" destOrd="0" presId="urn:microsoft.com/office/officeart/2005/8/layout/vProcess5"/>
    <dgm:cxn modelId="{DCD5AC2E-1B62-455F-9F37-3844494E5917}" type="presOf" srcId="{BD658064-BE52-480D-AA77-7A9E0816F3AD}" destId="{B0362068-E2DD-40BC-A923-1FD95B4C5CFE}" srcOrd="0" destOrd="0" presId="urn:microsoft.com/office/officeart/2005/8/layout/vProcess5"/>
    <dgm:cxn modelId="{E76F3231-3002-40C4-BFE7-2FF11B47BC62}" srcId="{B38899BF-7C73-4BEB-8F0D-D9E2B8C3774B}" destId="{437BA3DE-750E-4D31-ADA0-DF010E2304AD}" srcOrd="3" destOrd="0" parTransId="{DC5CB33D-4CD0-4892-B6F3-53734423FB03}" sibTransId="{4FA4EF7F-169D-4A3E-9B36-FB4690C575B5}"/>
    <dgm:cxn modelId="{6A9A2E36-6E33-44BE-9751-A64F00C75E85}" type="presOf" srcId="{55F61516-96FD-43D9-B8E9-D54616DDFA45}" destId="{22C795BE-AC1E-40A5-8821-496C1F6BD631}" srcOrd="1" destOrd="0" presId="urn:microsoft.com/office/officeart/2005/8/layout/vProcess5"/>
    <dgm:cxn modelId="{3FAE9861-F9DF-473A-BAA8-52D6F6CBE836}" type="presOf" srcId="{2D96FCB4-0F90-48A0-BA3C-C5759D2A4F1E}" destId="{6ACD7F8F-E567-4C5F-861F-CE2F3FCBB434}" srcOrd="1" destOrd="0" presId="urn:microsoft.com/office/officeart/2005/8/layout/vProcess5"/>
    <dgm:cxn modelId="{5E65B445-2497-448D-B25C-63D38A3E4AB7}" srcId="{B38899BF-7C73-4BEB-8F0D-D9E2B8C3774B}" destId="{B55EA48A-44BD-4FFF-B97B-3FF9EAE4F3D6}" srcOrd="0" destOrd="0" parTransId="{EFB6C091-CCA4-4170-B41E-3FCAD315255C}" sibTransId="{44FC4434-EBE7-46A4-8ADC-5BA7B7BEA590}"/>
    <dgm:cxn modelId="{5E15AF47-3213-4F38-A73A-FDA8233128B8}" srcId="{B38899BF-7C73-4BEB-8F0D-D9E2B8C3774B}" destId="{55F61516-96FD-43D9-B8E9-D54616DDFA45}" srcOrd="1" destOrd="0" parTransId="{600D7FC0-F75F-4BEA-8409-452C57A7E541}" sibTransId="{DEF0752E-1C9C-48A9-82A8-921AB20F5330}"/>
    <dgm:cxn modelId="{12DF984F-D7DA-4934-8B66-2F27A83320F4}" type="presOf" srcId="{2D96FCB4-0F90-48A0-BA3C-C5759D2A4F1E}" destId="{3113655C-DB4A-43AC-99E3-5F1D6862A6BA}" srcOrd="0" destOrd="0" presId="urn:microsoft.com/office/officeart/2005/8/layout/vProcess5"/>
    <dgm:cxn modelId="{E9D22159-2C63-480B-B4B8-E6E9940957E1}" type="presOf" srcId="{B38899BF-7C73-4BEB-8F0D-D9E2B8C3774B}" destId="{53FC05C1-F652-46D0-9D95-BE2D1954276B}" srcOrd="0" destOrd="0" presId="urn:microsoft.com/office/officeart/2005/8/layout/vProcess5"/>
    <dgm:cxn modelId="{5EE65B9D-3286-495A-AC6D-0C14D0693A88}" type="presOf" srcId="{B55EA48A-44BD-4FFF-B97B-3FF9EAE4F3D6}" destId="{B42E168D-D11F-47A9-9D5E-53CA607E7CA8}" srcOrd="1" destOrd="0" presId="urn:microsoft.com/office/officeart/2005/8/layout/vProcess5"/>
    <dgm:cxn modelId="{5F3EFDA3-A963-4815-A052-B898EF14D32B}" srcId="{B38899BF-7C73-4BEB-8F0D-D9E2B8C3774B}" destId="{2F255E75-9F16-4637-BA16-10049A522F80}" srcOrd="2" destOrd="0" parTransId="{58667352-31F2-41CB-AC21-FEFAC9D5853D}" sibTransId="{BD658064-BE52-480D-AA77-7A9E0816F3AD}"/>
    <dgm:cxn modelId="{EA3056AD-B666-40F9-9396-5B87BBB95EAA}" type="presOf" srcId="{2F255E75-9F16-4637-BA16-10049A522F80}" destId="{023BD68C-4DD2-439C-8A0E-F268BDE23671}" srcOrd="0" destOrd="0" presId="urn:microsoft.com/office/officeart/2005/8/layout/vProcess5"/>
    <dgm:cxn modelId="{CDCE4FB4-4C55-4FFF-8FE5-C494E054D743}" type="presOf" srcId="{4FA4EF7F-169D-4A3E-9B36-FB4690C575B5}" destId="{21D726AB-A042-4E06-B423-BDC053553ACB}" srcOrd="0" destOrd="0" presId="urn:microsoft.com/office/officeart/2005/8/layout/vProcess5"/>
    <dgm:cxn modelId="{307F93C5-432A-4100-816B-A8CA2EF81702}" type="presOf" srcId="{DEF0752E-1C9C-48A9-82A8-921AB20F5330}" destId="{A7852FBC-54E0-47C8-8342-51542BE60609}" srcOrd="0" destOrd="0" presId="urn:microsoft.com/office/officeart/2005/8/layout/vProcess5"/>
    <dgm:cxn modelId="{CB9F6BD0-2044-4626-B9A2-9EF0CA0E7CE0}" srcId="{B38899BF-7C73-4BEB-8F0D-D9E2B8C3774B}" destId="{2D96FCB4-0F90-48A0-BA3C-C5759D2A4F1E}" srcOrd="4" destOrd="0" parTransId="{6ABA10A8-F2B9-4476-BB2A-2C5BE2B1609C}" sibTransId="{2EF8B3EE-49B6-4CFD-9CF2-951577120EFF}"/>
    <dgm:cxn modelId="{EFBCBBE2-226C-49F0-926B-288D80B54E19}" type="presOf" srcId="{55F61516-96FD-43D9-B8E9-D54616DDFA45}" destId="{D3976F22-6396-483D-B7F6-1EF6FE7A783E}" srcOrd="0" destOrd="0" presId="urn:microsoft.com/office/officeart/2005/8/layout/vProcess5"/>
    <dgm:cxn modelId="{444B2CFD-86C9-4110-BD52-F9077805B3A3}" type="presOf" srcId="{B55EA48A-44BD-4FFF-B97B-3FF9EAE4F3D6}" destId="{5079FF52-DC4A-498E-AA2A-EF685D3082FD}" srcOrd="0" destOrd="0" presId="urn:microsoft.com/office/officeart/2005/8/layout/vProcess5"/>
    <dgm:cxn modelId="{C3D54912-2B21-4D8F-9A49-7F6BC6B26EC0}" type="presParOf" srcId="{53FC05C1-F652-46D0-9D95-BE2D1954276B}" destId="{0EC45D2C-6FA0-4F5F-9136-0ECA948F0118}" srcOrd="0" destOrd="0" presId="urn:microsoft.com/office/officeart/2005/8/layout/vProcess5"/>
    <dgm:cxn modelId="{47A8146D-7E46-41EE-88E1-80C21FB7C479}" type="presParOf" srcId="{53FC05C1-F652-46D0-9D95-BE2D1954276B}" destId="{5079FF52-DC4A-498E-AA2A-EF685D3082FD}" srcOrd="1" destOrd="0" presId="urn:microsoft.com/office/officeart/2005/8/layout/vProcess5"/>
    <dgm:cxn modelId="{0B888E5D-078C-41B3-8336-E861866B4870}" type="presParOf" srcId="{53FC05C1-F652-46D0-9D95-BE2D1954276B}" destId="{D3976F22-6396-483D-B7F6-1EF6FE7A783E}" srcOrd="2" destOrd="0" presId="urn:microsoft.com/office/officeart/2005/8/layout/vProcess5"/>
    <dgm:cxn modelId="{D8E048CB-65B9-404C-9C22-9BD437E54849}" type="presParOf" srcId="{53FC05C1-F652-46D0-9D95-BE2D1954276B}" destId="{023BD68C-4DD2-439C-8A0E-F268BDE23671}" srcOrd="3" destOrd="0" presId="urn:microsoft.com/office/officeart/2005/8/layout/vProcess5"/>
    <dgm:cxn modelId="{A073737C-ECDE-4064-810A-D7C55C85887C}" type="presParOf" srcId="{53FC05C1-F652-46D0-9D95-BE2D1954276B}" destId="{340706BB-697C-4712-A1BA-C2653EF8FE4A}" srcOrd="4" destOrd="0" presId="urn:microsoft.com/office/officeart/2005/8/layout/vProcess5"/>
    <dgm:cxn modelId="{E1F28417-FB92-4C1F-A3DF-2F5CB38D56E7}" type="presParOf" srcId="{53FC05C1-F652-46D0-9D95-BE2D1954276B}" destId="{3113655C-DB4A-43AC-99E3-5F1D6862A6BA}" srcOrd="5" destOrd="0" presId="urn:microsoft.com/office/officeart/2005/8/layout/vProcess5"/>
    <dgm:cxn modelId="{3C675186-6CA6-4641-8469-E91C9EDACAB5}" type="presParOf" srcId="{53FC05C1-F652-46D0-9D95-BE2D1954276B}" destId="{4C1D654E-5EF4-4C7C-A904-5F617ACA19DB}" srcOrd="6" destOrd="0" presId="urn:microsoft.com/office/officeart/2005/8/layout/vProcess5"/>
    <dgm:cxn modelId="{5080232A-9BE0-47D8-9A4E-76E20F0602E6}" type="presParOf" srcId="{53FC05C1-F652-46D0-9D95-BE2D1954276B}" destId="{A7852FBC-54E0-47C8-8342-51542BE60609}" srcOrd="7" destOrd="0" presId="urn:microsoft.com/office/officeart/2005/8/layout/vProcess5"/>
    <dgm:cxn modelId="{978F8427-0850-473E-B183-C200131861A8}" type="presParOf" srcId="{53FC05C1-F652-46D0-9D95-BE2D1954276B}" destId="{B0362068-E2DD-40BC-A923-1FD95B4C5CFE}" srcOrd="8" destOrd="0" presId="urn:microsoft.com/office/officeart/2005/8/layout/vProcess5"/>
    <dgm:cxn modelId="{BDC7A276-F9C0-4DDC-B6B1-FE5C53108DE7}" type="presParOf" srcId="{53FC05C1-F652-46D0-9D95-BE2D1954276B}" destId="{21D726AB-A042-4E06-B423-BDC053553ACB}" srcOrd="9" destOrd="0" presId="urn:microsoft.com/office/officeart/2005/8/layout/vProcess5"/>
    <dgm:cxn modelId="{0C363942-442E-4860-BA1A-536F477DE187}" type="presParOf" srcId="{53FC05C1-F652-46D0-9D95-BE2D1954276B}" destId="{B42E168D-D11F-47A9-9D5E-53CA607E7CA8}" srcOrd="10" destOrd="0" presId="urn:microsoft.com/office/officeart/2005/8/layout/vProcess5"/>
    <dgm:cxn modelId="{6EE8AF61-CD3D-443D-BDFC-545191EF7ADC}" type="presParOf" srcId="{53FC05C1-F652-46D0-9D95-BE2D1954276B}" destId="{22C795BE-AC1E-40A5-8821-496C1F6BD631}" srcOrd="11" destOrd="0" presId="urn:microsoft.com/office/officeart/2005/8/layout/vProcess5"/>
    <dgm:cxn modelId="{D8AB6144-60B0-462E-93D5-59F6198F6C4A}" type="presParOf" srcId="{53FC05C1-F652-46D0-9D95-BE2D1954276B}" destId="{013D39A6-3E5F-4911-9DA2-771CC26295CA}" srcOrd="12" destOrd="0" presId="urn:microsoft.com/office/officeart/2005/8/layout/vProcess5"/>
    <dgm:cxn modelId="{FC161906-C4A7-4CF6-A068-DCB5828353D4}" type="presParOf" srcId="{53FC05C1-F652-46D0-9D95-BE2D1954276B}" destId="{8F3A4708-C89A-4419-A0AF-F2F9336FF159}" srcOrd="13" destOrd="0" presId="urn:microsoft.com/office/officeart/2005/8/layout/vProcess5"/>
    <dgm:cxn modelId="{818DA2CE-ACA4-4F6A-B6D3-F49FD1682C6F}" type="presParOf" srcId="{53FC05C1-F652-46D0-9D95-BE2D1954276B}" destId="{6ACD7F8F-E567-4C5F-861F-CE2F3FCBB43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7EFD9-A5AB-4B40-A9E6-23BD480C9F79}">
      <dsp:nvSpPr>
        <dsp:cNvPr id="0" name=""/>
        <dsp:cNvSpPr/>
      </dsp:nvSpPr>
      <dsp:spPr>
        <a:xfrm>
          <a:off x="1083096" y="699395"/>
          <a:ext cx="865420" cy="7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AC19E7-74EE-4E11-9540-191B09660FF1}">
      <dsp:nvSpPr>
        <dsp:cNvPr id="0" name=""/>
        <dsp:cNvSpPr/>
      </dsp:nvSpPr>
      <dsp:spPr>
        <a:xfrm>
          <a:off x="2000442" y="626735"/>
          <a:ext cx="99523" cy="186930"/>
        </a:xfrm>
        <a:prstGeom prst="chevron">
          <a:avLst>
            <a:gd name="adj" fmla="val 9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B78383-C853-4961-A974-9B0EA17312F4}">
      <dsp:nvSpPr>
        <dsp:cNvPr id="0" name=""/>
        <dsp:cNvSpPr/>
      </dsp:nvSpPr>
      <dsp:spPr>
        <a:xfrm>
          <a:off x="538466" y="262978"/>
          <a:ext cx="872904" cy="872904"/>
        </a:xfrm>
        <a:prstGeom prst="ellips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78000">
            <a:lnSpc>
              <a:spcPct val="90000"/>
            </a:lnSpc>
            <a:spcBef>
              <a:spcPct val="0"/>
            </a:spcBef>
            <a:spcAft>
              <a:spcPct val="35000"/>
            </a:spcAft>
            <a:buNone/>
          </a:pPr>
          <a:r>
            <a:rPr lang="en-US" sz="4000" kern="1200" dirty="0"/>
            <a:t>1</a:t>
          </a:r>
        </a:p>
      </dsp:txBody>
      <dsp:txXfrm>
        <a:off x="666300" y="390812"/>
        <a:ext cx="617236" cy="617236"/>
      </dsp:txXfrm>
    </dsp:sp>
    <dsp:sp modelId="{93F70C75-F387-4929-A104-9F8639C18510}">
      <dsp:nvSpPr>
        <dsp:cNvPr id="0" name=""/>
        <dsp:cNvSpPr/>
      </dsp:nvSpPr>
      <dsp:spPr>
        <a:xfrm>
          <a:off x="1320" y="1301483"/>
          <a:ext cx="194719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597" tIns="165100" rIns="153597" bIns="165100" numCol="1" spcCol="1270" anchor="t" anchorCtr="0">
          <a:noAutofit/>
        </a:bodyPr>
        <a:lstStyle/>
        <a:p>
          <a:pPr marL="0" lvl="0" indent="0" algn="l" defTabSz="488950">
            <a:lnSpc>
              <a:spcPct val="100000"/>
            </a:lnSpc>
            <a:spcBef>
              <a:spcPct val="0"/>
            </a:spcBef>
            <a:spcAft>
              <a:spcPct val="35000"/>
            </a:spcAft>
            <a:buNone/>
          </a:pPr>
          <a:r>
            <a:rPr lang="en-US" sz="1100" b="0" i="0" kern="1200" dirty="0"/>
            <a:t>What are the most commented-upon videos? Or the most liked?</a:t>
          </a:r>
          <a:endParaRPr lang="en-US" sz="1100" kern="1200" dirty="0"/>
        </a:p>
      </dsp:txBody>
      <dsp:txXfrm>
        <a:off x="1320" y="1690922"/>
        <a:ext cx="1947196" cy="1576161"/>
      </dsp:txXfrm>
    </dsp:sp>
    <dsp:sp modelId="{DCF5B94F-05A1-4B64-AD4F-9AA7688F003C}">
      <dsp:nvSpPr>
        <dsp:cNvPr id="0" name=""/>
        <dsp:cNvSpPr/>
      </dsp:nvSpPr>
      <dsp:spPr>
        <a:xfrm>
          <a:off x="2164872" y="699395"/>
          <a:ext cx="1947196" cy="7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7B1A88-8E42-47A6-991F-F8BBA68B8DA6}">
      <dsp:nvSpPr>
        <dsp:cNvPr id="0" name=""/>
        <dsp:cNvSpPr/>
      </dsp:nvSpPr>
      <dsp:spPr>
        <a:xfrm>
          <a:off x="4163994" y="626735"/>
          <a:ext cx="99523" cy="186930"/>
        </a:xfrm>
        <a:prstGeom prst="chevron">
          <a:avLst>
            <a:gd name="adj" fmla="val 90000"/>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92AE52-E7EA-4983-A67D-7F7A585EB62B}">
      <dsp:nvSpPr>
        <dsp:cNvPr id="0" name=""/>
        <dsp:cNvSpPr/>
      </dsp:nvSpPr>
      <dsp:spPr>
        <a:xfrm>
          <a:off x="2702018" y="262978"/>
          <a:ext cx="872904" cy="872904"/>
        </a:xfrm>
        <a:prstGeom prst="ellipse">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78000">
            <a:lnSpc>
              <a:spcPct val="90000"/>
            </a:lnSpc>
            <a:spcBef>
              <a:spcPct val="0"/>
            </a:spcBef>
            <a:spcAft>
              <a:spcPct val="35000"/>
            </a:spcAft>
            <a:buNone/>
          </a:pPr>
          <a:r>
            <a:rPr lang="en-US" sz="4000" kern="1200" dirty="0"/>
            <a:t>2</a:t>
          </a:r>
        </a:p>
      </dsp:txBody>
      <dsp:txXfrm>
        <a:off x="2829852" y="390812"/>
        <a:ext cx="617236" cy="617236"/>
      </dsp:txXfrm>
    </dsp:sp>
    <dsp:sp modelId="{49623EA1-04AB-4FA8-A5CE-17E8BA4B4473}">
      <dsp:nvSpPr>
        <dsp:cNvPr id="0" name=""/>
        <dsp:cNvSpPr/>
      </dsp:nvSpPr>
      <dsp:spPr>
        <a:xfrm>
          <a:off x="2164872" y="1301483"/>
          <a:ext cx="194719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597" tIns="165100" rIns="153597" bIns="165100" numCol="1" spcCol="1270" anchor="t" anchorCtr="0">
          <a:noAutofit/>
        </a:bodyPr>
        <a:lstStyle/>
        <a:p>
          <a:pPr marL="0" lvl="0" indent="0" algn="l" defTabSz="488950">
            <a:lnSpc>
              <a:spcPct val="100000"/>
            </a:lnSpc>
            <a:spcBef>
              <a:spcPct val="0"/>
            </a:spcBef>
            <a:spcAft>
              <a:spcPct val="35000"/>
            </a:spcAft>
            <a:buNone/>
          </a:pPr>
          <a:r>
            <a:rPr lang="en-US" sz="1100" b="0" i="0" kern="1200" dirty="0"/>
            <a:t>How many total views does each category have? How many likes?</a:t>
          </a:r>
          <a:endParaRPr lang="en-US" sz="1100" kern="1200" dirty="0"/>
        </a:p>
      </dsp:txBody>
      <dsp:txXfrm>
        <a:off x="2164872" y="1690922"/>
        <a:ext cx="1947196" cy="1576161"/>
      </dsp:txXfrm>
    </dsp:sp>
    <dsp:sp modelId="{EA6006E1-A9F3-408C-8D1E-B5D5B0D173CB}">
      <dsp:nvSpPr>
        <dsp:cNvPr id="0" name=""/>
        <dsp:cNvSpPr/>
      </dsp:nvSpPr>
      <dsp:spPr>
        <a:xfrm>
          <a:off x="4328424" y="699395"/>
          <a:ext cx="1947196" cy="7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564D1C-586B-44F6-B927-B172F5CC759E}">
      <dsp:nvSpPr>
        <dsp:cNvPr id="0" name=""/>
        <dsp:cNvSpPr/>
      </dsp:nvSpPr>
      <dsp:spPr>
        <a:xfrm>
          <a:off x="6327545" y="626735"/>
          <a:ext cx="99523" cy="186930"/>
        </a:xfrm>
        <a:prstGeom prst="chevron">
          <a:avLst>
            <a:gd name="adj" fmla="val 9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6DB274-0FE5-410B-B766-B2143453E678}">
      <dsp:nvSpPr>
        <dsp:cNvPr id="0" name=""/>
        <dsp:cNvSpPr/>
      </dsp:nvSpPr>
      <dsp:spPr>
        <a:xfrm>
          <a:off x="4865570" y="262978"/>
          <a:ext cx="872904" cy="872904"/>
        </a:xfrm>
        <a:prstGeom prst="ellipse">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78000">
            <a:lnSpc>
              <a:spcPct val="90000"/>
            </a:lnSpc>
            <a:spcBef>
              <a:spcPct val="0"/>
            </a:spcBef>
            <a:spcAft>
              <a:spcPct val="35000"/>
            </a:spcAft>
            <a:buNone/>
          </a:pPr>
          <a:r>
            <a:rPr lang="en-US" sz="4000" kern="1200" dirty="0"/>
            <a:t>3</a:t>
          </a:r>
        </a:p>
      </dsp:txBody>
      <dsp:txXfrm>
        <a:off x="4993404" y="390812"/>
        <a:ext cx="617236" cy="617236"/>
      </dsp:txXfrm>
    </dsp:sp>
    <dsp:sp modelId="{505E8B08-D454-4DEC-B595-3E8214062A4A}">
      <dsp:nvSpPr>
        <dsp:cNvPr id="0" name=""/>
        <dsp:cNvSpPr/>
      </dsp:nvSpPr>
      <dsp:spPr>
        <a:xfrm>
          <a:off x="4328424" y="1301483"/>
          <a:ext cx="1947196"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597" tIns="165100" rIns="153597" bIns="165100" numCol="1" spcCol="1270" anchor="t" anchorCtr="0">
          <a:noAutofit/>
        </a:bodyPr>
        <a:lstStyle/>
        <a:p>
          <a:pPr marL="0" lvl="0" indent="0" algn="l" defTabSz="488950">
            <a:lnSpc>
              <a:spcPct val="100000"/>
            </a:lnSpc>
            <a:spcBef>
              <a:spcPct val="0"/>
            </a:spcBef>
            <a:spcAft>
              <a:spcPct val="35000"/>
            </a:spcAft>
            <a:buNone/>
          </a:pPr>
          <a:r>
            <a:rPr lang="en-US" sz="1100" b="0" i="0" kern="1200" dirty="0"/>
            <a:t>What are the most-liked comments?</a:t>
          </a:r>
          <a:endParaRPr lang="en-US" sz="1100" kern="1200" dirty="0"/>
        </a:p>
      </dsp:txBody>
      <dsp:txXfrm>
        <a:off x="4328424" y="1690922"/>
        <a:ext cx="1947196" cy="1576161"/>
      </dsp:txXfrm>
    </dsp:sp>
    <dsp:sp modelId="{8FF74FC6-107C-4DCC-AEF5-E05BA672001A}">
      <dsp:nvSpPr>
        <dsp:cNvPr id="0" name=""/>
        <dsp:cNvSpPr/>
      </dsp:nvSpPr>
      <dsp:spPr>
        <a:xfrm>
          <a:off x="6491975" y="699395"/>
          <a:ext cx="1947196" cy="72"/>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0A56FA-3C88-4CE9-A464-0F56A34ADA54}">
      <dsp:nvSpPr>
        <dsp:cNvPr id="0" name=""/>
        <dsp:cNvSpPr/>
      </dsp:nvSpPr>
      <dsp:spPr>
        <a:xfrm>
          <a:off x="8491097" y="626735"/>
          <a:ext cx="99523" cy="186930"/>
        </a:xfrm>
        <a:prstGeom prst="chevron">
          <a:avLst>
            <a:gd name="adj" fmla="val 9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AB9E8A-70B6-4EB9-9690-F7BA1148C0D1}">
      <dsp:nvSpPr>
        <dsp:cNvPr id="0" name=""/>
        <dsp:cNvSpPr/>
      </dsp:nvSpPr>
      <dsp:spPr>
        <a:xfrm>
          <a:off x="7029121" y="262978"/>
          <a:ext cx="872904" cy="872904"/>
        </a:xfrm>
        <a:prstGeom prst="ellips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78000">
            <a:lnSpc>
              <a:spcPct val="90000"/>
            </a:lnSpc>
            <a:spcBef>
              <a:spcPct val="0"/>
            </a:spcBef>
            <a:spcAft>
              <a:spcPct val="35000"/>
            </a:spcAft>
            <a:buNone/>
          </a:pPr>
          <a:r>
            <a:rPr lang="en-US" sz="4000" kern="1200" dirty="0"/>
            <a:t>4</a:t>
          </a:r>
        </a:p>
      </dsp:txBody>
      <dsp:txXfrm>
        <a:off x="7156955" y="390812"/>
        <a:ext cx="617236" cy="617236"/>
      </dsp:txXfrm>
    </dsp:sp>
    <dsp:sp modelId="{3E7E3BB4-876A-4E17-81BB-D96CF565B32F}">
      <dsp:nvSpPr>
        <dsp:cNvPr id="0" name=""/>
        <dsp:cNvSpPr/>
      </dsp:nvSpPr>
      <dsp:spPr>
        <a:xfrm>
          <a:off x="6491975" y="1301483"/>
          <a:ext cx="1947196"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597" tIns="165100" rIns="153597" bIns="165100" numCol="1" spcCol="1270" anchor="t" anchorCtr="0">
          <a:noAutofit/>
        </a:bodyPr>
        <a:lstStyle/>
        <a:p>
          <a:pPr marL="0" lvl="0" indent="0" algn="l" defTabSz="488950">
            <a:lnSpc>
              <a:spcPct val="100000"/>
            </a:lnSpc>
            <a:spcBef>
              <a:spcPct val="0"/>
            </a:spcBef>
            <a:spcAft>
              <a:spcPct val="35000"/>
            </a:spcAft>
            <a:buNone/>
          </a:pPr>
          <a:r>
            <a:rPr lang="en-US" sz="1100" b="0" i="0" kern="1200" dirty="0"/>
            <a:t>What is the average sentiment score in each keyword category?</a:t>
          </a:r>
          <a:endParaRPr lang="en-US" sz="1100" kern="1200" dirty="0"/>
        </a:p>
      </dsp:txBody>
      <dsp:txXfrm>
        <a:off x="6491975" y="1690922"/>
        <a:ext cx="1947196" cy="1576161"/>
      </dsp:txXfrm>
    </dsp:sp>
    <dsp:sp modelId="{ACBA5595-545F-4707-9603-B6C2D3B8D71F}">
      <dsp:nvSpPr>
        <dsp:cNvPr id="0" name=""/>
        <dsp:cNvSpPr/>
      </dsp:nvSpPr>
      <dsp:spPr>
        <a:xfrm>
          <a:off x="8655527" y="699394"/>
          <a:ext cx="973598" cy="72"/>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18F233-459F-4FFC-95A7-6EFC662F6911}">
      <dsp:nvSpPr>
        <dsp:cNvPr id="0" name=""/>
        <dsp:cNvSpPr/>
      </dsp:nvSpPr>
      <dsp:spPr>
        <a:xfrm>
          <a:off x="9192673" y="262978"/>
          <a:ext cx="872904" cy="872904"/>
        </a:xfrm>
        <a:prstGeom prst="ellipse">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w="9525" cap="flat" cmpd="sng" algn="ctr">
          <a:solidFill>
            <a:schemeClr val="accent6">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78000">
            <a:lnSpc>
              <a:spcPct val="90000"/>
            </a:lnSpc>
            <a:spcBef>
              <a:spcPct val="0"/>
            </a:spcBef>
            <a:spcAft>
              <a:spcPct val="35000"/>
            </a:spcAft>
            <a:buNone/>
          </a:pPr>
          <a:r>
            <a:rPr lang="en-US" sz="4000" kern="1200" dirty="0"/>
            <a:t>5</a:t>
          </a:r>
        </a:p>
      </dsp:txBody>
      <dsp:txXfrm>
        <a:off x="9320507" y="390812"/>
        <a:ext cx="617236" cy="617236"/>
      </dsp:txXfrm>
    </dsp:sp>
    <dsp:sp modelId="{CE81A77A-F478-42D1-A614-A79B5B1E35E6}">
      <dsp:nvSpPr>
        <dsp:cNvPr id="0" name=""/>
        <dsp:cNvSpPr/>
      </dsp:nvSpPr>
      <dsp:spPr>
        <a:xfrm>
          <a:off x="8655527" y="1301483"/>
          <a:ext cx="1947196"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597" tIns="165100" rIns="153597" bIns="165100" numCol="1" spcCol="1270" anchor="t" anchorCtr="0">
          <a:noAutofit/>
        </a:bodyPr>
        <a:lstStyle/>
        <a:p>
          <a:pPr marL="0" lvl="0" indent="0" algn="l" defTabSz="488950">
            <a:lnSpc>
              <a:spcPct val="100000"/>
            </a:lnSpc>
            <a:spcBef>
              <a:spcPct val="0"/>
            </a:spcBef>
            <a:spcAft>
              <a:spcPct val="35000"/>
            </a:spcAft>
            <a:buNone/>
          </a:pPr>
          <a:r>
            <a:rPr lang="en-US" sz="1100" b="0" i="0" kern="1200" dirty="0"/>
            <a:t>How many times do company names (i.e., Apple or Samsung) appear in each keyword category?</a:t>
          </a:r>
          <a:endParaRPr lang="en-US" sz="1100" kern="1200" dirty="0"/>
        </a:p>
      </dsp:txBody>
      <dsp:txXfrm>
        <a:off x="8655527" y="1690922"/>
        <a:ext cx="1947196" cy="1576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C6F96-B15E-4FBD-9D69-AE7E53FE764D}">
      <dsp:nvSpPr>
        <dsp:cNvPr id="0" name=""/>
        <dsp:cNvSpPr/>
      </dsp:nvSpPr>
      <dsp:spPr>
        <a:xfrm>
          <a:off x="1320" y="48355"/>
          <a:ext cx="4636182" cy="2943975"/>
        </a:xfrm>
        <a:prstGeom prst="roundRect">
          <a:avLst>
            <a:gd name="adj" fmla="val 10000"/>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CE779352-F0B2-4F0D-B4B2-D25CFB3C8A07}">
      <dsp:nvSpPr>
        <dsp:cNvPr id="0" name=""/>
        <dsp:cNvSpPr/>
      </dsp:nvSpPr>
      <dsp:spPr>
        <a:xfrm>
          <a:off x="516452" y="537730"/>
          <a:ext cx="4636182" cy="294397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The most keyword views came from google with over 46,000,000 views</a:t>
          </a:r>
          <a:endParaRPr lang="en-US" sz="3700" kern="1200" dirty="0"/>
        </a:p>
      </dsp:txBody>
      <dsp:txXfrm>
        <a:off x="602678" y="623956"/>
        <a:ext cx="4463730" cy="2771523"/>
      </dsp:txXfrm>
    </dsp:sp>
    <dsp:sp modelId="{15C5FE24-756F-4080-91CA-58FE421CE4A9}">
      <dsp:nvSpPr>
        <dsp:cNvPr id="0" name=""/>
        <dsp:cNvSpPr/>
      </dsp:nvSpPr>
      <dsp:spPr>
        <a:xfrm>
          <a:off x="5667765" y="48355"/>
          <a:ext cx="4636182" cy="2943975"/>
        </a:xfrm>
        <a:prstGeom prst="roundRect">
          <a:avLst>
            <a:gd name="adj" fmla="val 10000"/>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DBACAA55-CA76-443C-9CC9-8345597969EA}">
      <dsp:nvSpPr>
        <dsp:cNvPr id="0" name=""/>
        <dsp:cNvSpPr/>
      </dsp:nvSpPr>
      <dsp:spPr>
        <a:xfrm>
          <a:off x="6182897" y="537730"/>
          <a:ext cx="4636182" cy="294397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dirty="0"/>
            <a:t>Mr. Beast had the most likes that surpassed 1 billion.</a:t>
          </a:r>
          <a:endParaRPr lang="en-US" sz="3700" kern="1200" dirty="0"/>
        </a:p>
      </dsp:txBody>
      <dsp:txXfrm>
        <a:off x="6269123" y="623956"/>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9FF52-DC4A-498E-AA2A-EF685D3082FD}">
      <dsp:nvSpPr>
        <dsp:cNvPr id="0" name=""/>
        <dsp:cNvSpPr/>
      </dsp:nvSpPr>
      <dsp:spPr>
        <a:xfrm>
          <a:off x="0" y="0"/>
          <a:ext cx="8331708" cy="635411"/>
        </a:xfrm>
        <a:prstGeom prst="roundRect">
          <a:avLst>
            <a:gd name="adj" fmla="val 1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Lofi has the highest sentiment score with 1.832, </a:t>
          </a:r>
          <a:endParaRPr lang="en-US" sz="2500" kern="1200" dirty="0"/>
        </a:p>
      </dsp:txBody>
      <dsp:txXfrm>
        <a:off x="18611" y="18611"/>
        <a:ext cx="7571705" cy="598189"/>
      </dsp:txXfrm>
    </dsp:sp>
    <dsp:sp modelId="{D3976F22-6396-483D-B7F6-1EF6FE7A783E}">
      <dsp:nvSpPr>
        <dsp:cNvPr id="0" name=""/>
        <dsp:cNvSpPr/>
      </dsp:nvSpPr>
      <dsp:spPr>
        <a:xfrm>
          <a:off x="622173" y="723662"/>
          <a:ext cx="8331708" cy="635411"/>
        </a:xfrm>
        <a:prstGeom prst="roundRect">
          <a:avLst>
            <a:gd name="adj" fmla="val 10000"/>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machine learning 1.745, </a:t>
          </a:r>
          <a:endParaRPr lang="en-US" sz="2500" kern="1200" dirty="0"/>
        </a:p>
      </dsp:txBody>
      <dsp:txXfrm>
        <a:off x="640784" y="742273"/>
        <a:ext cx="7259295" cy="598189"/>
      </dsp:txXfrm>
    </dsp:sp>
    <dsp:sp modelId="{023BD68C-4DD2-439C-8A0E-F268BDE23671}">
      <dsp:nvSpPr>
        <dsp:cNvPr id="0" name=""/>
        <dsp:cNvSpPr/>
      </dsp:nvSpPr>
      <dsp:spPr>
        <a:xfrm>
          <a:off x="1244346" y="1447325"/>
          <a:ext cx="8331708" cy="635411"/>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music 1.739, </a:t>
          </a:r>
          <a:endParaRPr lang="en-US" sz="2500" kern="1200" dirty="0"/>
        </a:p>
      </dsp:txBody>
      <dsp:txXfrm>
        <a:off x="1262957" y="1465936"/>
        <a:ext cx="7259295" cy="598189"/>
      </dsp:txXfrm>
    </dsp:sp>
    <dsp:sp modelId="{340706BB-697C-4712-A1BA-C2653EF8FE4A}">
      <dsp:nvSpPr>
        <dsp:cNvPr id="0" name=""/>
        <dsp:cNvSpPr/>
      </dsp:nvSpPr>
      <dsp:spPr>
        <a:xfrm>
          <a:off x="1866518" y="2170988"/>
          <a:ext cx="8331708" cy="635411"/>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asmr 1.739, </a:t>
          </a:r>
          <a:endParaRPr lang="en-US" sz="2500" kern="1200" dirty="0"/>
        </a:p>
      </dsp:txBody>
      <dsp:txXfrm>
        <a:off x="1885129" y="2189599"/>
        <a:ext cx="7259295" cy="598189"/>
      </dsp:txXfrm>
    </dsp:sp>
    <dsp:sp modelId="{3113655C-DB4A-43AC-99E3-5F1D6862A6BA}">
      <dsp:nvSpPr>
        <dsp:cNvPr id="0" name=""/>
        <dsp:cNvSpPr/>
      </dsp:nvSpPr>
      <dsp:spPr>
        <a:xfrm>
          <a:off x="2488692" y="2894650"/>
          <a:ext cx="8331708" cy="635411"/>
        </a:xfrm>
        <a:prstGeom prst="roundRect">
          <a:avLst>
            <a:gd name="adj" fmla="val 10000"/>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tutorial 1.7088.</a:t>
          </a:r>
          <a:endParaRPr lang="en-US" sz="2500" kern="1200" dirty="0"/>
        </a:p>
      </dsp:txBody>
      <dsp:txXfrm>
        <a:off x="2507303" y="2913261"/>
        <a:ext cx="7259295" cy="598189"/>
      </dsp:txXfrm>
    </dsp:sp>
    <dsp:sp modelId="{4C1D654E-5EF4-4C7C-A904-5F617ACA19DB}">
      <dsp:nvSpPr>
        <dsp:cNvPr id="0" name=""/>
        <dsp:cNvSpPr/>
      </dsp:nvSpPr>
      <dsp:spPr>
        <a:xfrm>
          <a:off x="7918690" y="464203"/>
          <a:ext cx="413017" cy="41301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8011619" y="464203"/>
        <a:ext cx="227159" cy="310795"/>
      </dsp:txXfrm>
    </dsp:sp>
    <dsp:sp modelId="{A7852FBC-54E0-47C8-8342-51542BE60609}">
      <dsp:nvSpPr>
        <dsp:cNvPr id="0" name=""/>
        <dsp:cNvSpPr/>
      </dsp:nvSpPr>
      <dsp:spPr>
        <a:xfrm>
          <a:off x="8540863" y="1187865"/>
          <a:ext cx="413017" cy="41301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8633792" y="1187865"/>
        <a:ext cx="227159" cy="310795"/>
      </dsp:txXfrm>
    </dsp:sp>
    <dsp:sp modelId="{B0362068-E2DD-40BC-A923-1FD95B4C5CFE}">
      <dsp:nvSpPr>
        <dsp:cNvPr id="0" name=""/>
        <dsp:cNvSpPr/>
      </dsp:nvSpPr>
      <dsp:spPr>
        <a:xfrm>
          <a:off x="9163036" y="1900938"/>
          <a:ext cx="413017" cy="413017"/>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9255965" y="1900938"/>
        <a:ext cx="227159" cy="310795"/>
      </dsp:txXfrm>
    </dsp:sp>
    <dsp:sp modelId="{21D726AB-A042-4E06-B423-BDC053553ACB}">
      <dsp:nvSpPr>
        <dsp:cNvPr id="0" name=""/>
        <dsp:cNvSpPr/>
      </dsp:nvSpPr>
      <dsp:spPr>
        <a:xfrm>
          <a:off x="9785209" y="2631661"/>
          <a:ext cx="413017" cy="413017"/>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9878138" y="2631661"/>
        <a:ext cx="227159" cy="31079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pPr algn="l"/>
            <a:fld id="{A5B0A250-5CC0-1746-B209-08E8B0DAE6AF}" type="datetimeFigureOut">
              <a:rPr lang="en-US" smtClean="0"/>
              <a:pPr algn="l"/>
              <a:t>8/4/2023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2625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9447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5B0A250-5CC0-1746-B209-08E8B0DAE6AF}" type="datetimeFigureOut">
              <a:rPr lang="en-US" smtClean="0"/>
              <a:pPr/>
              <a:t>8/4/2023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7797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5B0A250-5CC0-1746-B209-08E8B0DAE6AF}" type="datetimeFigureOut">
              <a:rPr lang="en-US" smtClean="0"/>
              <a:pPr/>
              <a:t>8/4/2023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9ABCAEC-7D34-E549-A96E-FCEDAADBE4B0}"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523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5B0A250-5CC0-1746-B209-08E8B0DAE6AF}" type="datetimeFigureOut">
              <a:rPr lang="en-US" smtClean="0"/>
              <a:pPr/>
              <a:t>8/4/2023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31323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73683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02879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045187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5B0A250-5CC0-1746-B209-08E8B0DAE6AF}" type="datetimeFigureOut">
              <a:rPr lang="en-US" smtClean="0"/>
              <a:t>8/4/2023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43827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49474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5B0A250-5CC0-1746-B209-08E8B0DAE6AF}" type="datetimeFigureOut">
              <a:rPr lang="en-US" smtClean="0"/>
              <a:t>8/4/2023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23336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8518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410531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12177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1427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34919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3953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0A250-5CC0-1746-B209-08E8B0DAE6AF}" type="datetimeFigureOut">
              <a:rPr lang="en-US" smtClean="0"/>
              <a:pPr/>
              <a:t>8/4/2023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5355315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9.xml" /><Relationship Id="rId4" Type="http://schemas.openxmlformats.org/officeDocument/2006/relationships/image" Target="../media/image8.svg"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9.xml" /><Relationship Id="rId4" Type="http://schemas.openxmlformats.org/officeDocument/2006/relationships/hyperlink" Target="https://public.tableau.com/views/YoutubeDashboard_16856611459230/Dashboard1?:language=en-US&amp;:display_count=n&amp;:origin=viz_share_link"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9.xml" /><Relationship Id="rId4" Type="http://schemas.openxmlformats.org/officeDocument/2006/relationships/hyperlink" Target="https://www.kaggle.com/datasets/advaypatil/youtube-statistics" TargetMode="Externa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png" /><Relationship Id="rId1" Type="http://schemas.openxmlformats.org/officeDocument/2006/relationships/slideLayout" Target="../slideLayouts/slideLayout9.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3" descr="An abstract burst of blue and pink">
            <a:extLst>
              <a:ext uri="{FF2B5EF4-FFF2-40B4-BE49-F238E27FC236}">
                <a16:creationId xmlns:a16="http://schemas.microsoft.com/office/drawing/2014/main" id="{5C18DB5C-0A05-E335-CD0C-573B96FAD497}"/>
              </a:ext>
            </a:extLst>
          </p:cNvPr>
          <p:cNvPicPr>
            <a:picLocks noChangeAspect="1"/>
          </p:cNvPicPr>
          <p:nvPr/>
        </p:nvPicPr>
        <p:blipFill rotWithShape="1">
          <a:blip r:embed="rId2">
            <a:duotone>
              <a:prstClr val="black"/>
              <a:schemeClr val="accent5">
                <a:tint val="45000"/>
                <a:satMod val="400000"/>
              </a:schemeClr>
            </a:duotone>
            <a:alphaModFix amt="25000"/>
          </a:blip>
          <a:srcRect t="15054"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BB6AD39E-C128-5B1D-42B0-CBCD195AED7A}"/>
              </a:ext>
            </a:extLst>
          </p:cNvPr>
          <p:cNvSpPr>
            <a:spLocks noGrp="1"/>
          </p:cNvSpPr>
          <p:nvPr>
            <p:ph type="ctrTitle"/>
          </p:nvPr>
        </p:nvSpPr>
        <p:spPr>
          <a:xfrm>
            <a:off x="1154954" y="2099733"/>
            <a:ext cx="8827245" cy="2677648"/>
          </a:xfrm>
        </p:spPr>
        <p:txBody>
          <a:bodyPr>
            <a:normAutofit/>
          </a:bodyPr>
          <a:lstStyle/>
          <a:p>
            <a:r>
              <a:rPr lang="en-US" dirty="0"/>
              <a:t>YouTube Exploratory Data Analysis </a:t>
            </a:r>
          </a:p>
        </p:txBody>
      </p:sp>
      <p:sp>
        <p:nvSpPr>
          <p:cNvPr id="3" name="Subtitle 2">
            <a:extLst>
              <a:ext uri="{FF2B5EF4-FFF2-40B4-BE49-F238E27FC236}">
                <a16:creationId xmlns:a16="http://schemas.microsoft.com/office/drawing/2014/main" id="{9D518532-7EFB-A57B-3900-8060C1818873}"/>
              </a:ext>
            </a:extLst>
          </p:cNvPr>
          <p:cNvSpPr>
            <a:spLocks noGrp="1"/>
          </p:cNvSpPr>
          <p:nvPr>
            <p:ph type="subTitle" idx="1"/>
          </p:nvPr>
        </p:nvSpPr>
        <p:spPr>
          <a:xfrm>
            <a:off x="1154954" y="4777380"/>
            <a:ext cx="8827245" cy="861420"/>
          </a:xfrm>
        </p:spPr>
        <p:txBody>
          <a:bodyPr>
            <a:normAutofit/>
          </a:bodyPr>
          <a:lstStyle/>
          <a:p>
            <a:r>
              <a:rPr lang="en-US" dirty="0"/>
              <a:t>by: Juwan Drones</a:t>
            </a:r>
          </a:p>
        </p:txBody>
      </p:sp>
    </p:spTree>
    <p:extLst>
      <p:ext uri="{BB962C8B-B14F-4D97-AF65-F5344CB8AC3E}">
        <p14:creationId xmlns:p14="http://schemas.microsoft.com/office/powerpoint/2010/main" val="372063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76BF412F-96BE-53E7-4F6E-6B7CD42AF074}"/>
              </a:ext>
            </a:extLst>
          </p:cNvPr>
          <p:cNvSpPr>
            <a:spLocks noGrp="1"/>
          </p:cNvSpPr>
          <p:nvPr>
            <p:ph type="title"/>
          </p:nvPr>
        </p:nvSpPr>
        <p:spPr>
          <a:xfrm>
            <a:off x="4673600" y="764373"/>
            <a:ext cx="6832600" cy="1293028"/>
          </a:xfrm>
        </p:spPr>
        <p:txBody>
          <a:bodyPr vert="horz" lIns="91440" tIns="45720" rIns="91440" bIns="45720" rtlCol="0" anchor="ctr">
            <a:normAutofit/>
          </a:bodyPr>
          <a:lstStyle/>
          <a:p>
            <a:pPr algn="r"/>
            <a:r>
              <a:rPr lang="en-US" sz="4000" kern="1200" cap="all" baseline="0" dirty="0">
                <a:solidFill>
                  <a:schemeClr val="tx1"/>
                </a:solidFill>
                <a:latin typeface="+mj-lt"/>
                <a:ea typeface="+mj-ea"/>
                <a:cs typeface="+mj-cs"/>
              </a:rPr>
              <a:t>Analysis</a:t>
            </a:r>
          </a:p>
        </p:txBody>
      </p:sp>
      <p:pic>
        <p:nvPicPr>
          <p:cNvPr id="10" name="Graphic 9" descr="Lightbulb">
            <a:extLst>
              <a:ext uri="{FF2B5EF4-FFF2-40B4-BE49-F238E27FC236}">
                <a16:creationId xmlns:a16="http://schemas.microsoft.com/office/drawing/2014/main" id="{19889945-B527-CF22-2069-107C9B80F0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705" y="1744060"/>
            <a:ext cx="3644962" cy="3644962"/>
          </a:xfrm>
          <a:prstGeom prst="rect">
            <a:avLst/>
          </a:prstGeom>
        </p:spPr>
      </p:pic>
      <p:sp>
        <p:nvSpPr>
          <p:cNvPr id="6" name="Text Placeholder 5">
            <a:extLst>
              <a:ext uri="{FF2B5EF4-FFF2-40B4-BE49-F238E27FC236}">
                <a16:creationId xmlns:a16="http://schemas.microsoft.com/office/drawing/2014/main" id="{EA3E4958-FB74-6838-321B-880E55D71A1D}"/>
              </a:ext>
            </a:extLst>
          </p:cNvPr>
          <p:cNvSpPr>
            <a:spLocks noGrp="1"/>
          </p:cNvSpPr>
          <p:nvPr>
            <p:ph type="body" sz="half" idx="2"/>
          </p:nvPr>
        </p:nvSpPr>
        <p:spPr>
          <a:xfrm>
            <a:off x="4673600" y="2194560"/>
            <a:ext cx="6832600" cy="4024125"/>
          </a:xfrm>
        </p:spPr>
        <p:txBody>
          <a:bodyPr vert="horz" lIns="91440" tIns="45720" rIns="91440" bIns="45720" rtlCol="0">
            <a:normAutofit/>
          </a:bodyPr>
          <a:lstStyle/>
          <a:p>
            <a:pPr indent="-228600">
              <a:spcBef>
                <a:spcPts val="0"/>
              </a:spcBef>
              <a:spcAft>
                <a:spcPts val="1200"/>
              </a:spcAft>
              <a:buFont typeface="Arial" panose="020B0604020202020204" pitchFamily="34" charset="0"/>
              <a:buChar char="•"/>
            </a:pPr>
            <a:r>
              <a:rPr lang="en-US" sz="1500" b="0" i="0" u="none" strike="noStrike" dirty="0">
                <a:effectLst/>
              </a:rPr>
              <a:t>The main idea I wanted to understand was the popularity of the YouTube videos because they told me what people were willing to spend their time on. Observing the views, likes, and comments was a direct response from the consumers and the data there holds answers to numerous possibilities. Knowing the most viewed showed what caught people's attention, the likes was an instant positive feedback, and the comments were more in depth about the thought process in viewing the video. The keywords are what people typed in the search bar that they identified the video with the most. Seeing this I found out that El Chombo - Dame Tu Cosita feat. Cutty Ranks (Official Video) [Ultra Music], ranked number 1 in views, comments, and likes. The most viewed keyword was google, the most liked/commented was mrbeast, and lofi had the highest sentiment.</a:t>
            </a:r>
            <a:endParaRPr lang="en-US" sz="1500" b="0" dirty="0">
              <a:effectLst/>
            </a:endParaRPr>
          </a:p>
          <a:p>
            <a:pPr indent="-228600">
              <a:spcBef>
                <a:spcPts val="0"/>
              </a:spcBef>
              <a:spcAft>
                <a:spcPts val="1200"/>
              </a:spcAft>
              <a:buFont typeface="Arial" panose="020B0604020202020204" pitchFamily="34" charset="0"/>
              <a:buChar char="•"/>
            </a:pPr>
            <a:r>
              <a:rPr lang="en-US" sz="1500" b="0" i="0" u="none" strike="noStrike" dirty="0">
                <a:effectLst/>
              </a:rPr>
              <a:t>I also noticed that the top liked comments had a keyword of mrbeast so that makes me believe that mrbeast has a heavy presence and strong following on the internet. He could be a beneficial partner for companies to work with. </a:t>
            </a:r>
            <a:br>
              <a:rPr lang="en-US" sz="1500" dirty="0"/>
            </a:br>
            <a:endParaRPr lang="en-US" sz="1500" dirty="0"/>
          </a:p>
        </p:txBody>
      </p:sp>
    </p:spTree>
    <p:extLst>
      <p:ext uri="{BB962C8B-B14F-4D97-AF65-F5344CB8AC3E}">
        <p14:creationId xmlns:p14="http://schemas.microsoft.com/office/powerpoint/2010/main" val="15984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2" name="Rectangle 11">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t staring at a laptop">
            <a:extLst>
              <a:ext uri="{FF2B5EF4-FFF2-40B4-BE49-F238E27FC236}">
                <a16:creationId xmlns:a16="http://schemas.microsoft.com/office/drawing/2014/main" id="{D5481283-2085-F099-110C-611FEACE4991}"/>
              </a:ext>
            </a:extLst>
          </p:cNvPr>
          <p:cNvPicPr>
            <a:picLocks noChangeAspect="1"/>
          </p:cNvPicPr>
          <p:nvPr/>
        </p:nvPicPr>
        <p:blipFill rotWithShape="1">
          <a:blip r:embed="rId3">
            <a:duotone>
              <a:prstClr val="black"/>
              <a:schemeClr val="tx2">
                <a:tint val="45000"/>
                <a:satMod val="400000"/>
              </a:schemeClr>
            </a:duotone>
            <a:alphaModFix amt="30000"/>
          </a:blip>
          <a:srcRect t="11306" b="4424"/>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43481A1-1F0E-820F-BA60-ACE5EFE247AB}"/>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algn="r"/>
            <a:r>
              <a:rPr lang="en-US" sz="4000"/>
              <a:t>Conclusion</a:t>
            </a:r>
          </a:p>
        </p:txBody>
      </p:sp>
      <p:sp>
        <p:nvSpPr>
          <p:cNvPr id="4" name="Text Placeholder 3">
            <a:extLst>
              <a:ext uri="{FF2B5EF4-FFF2-40B4-BE49-F238E27FC236}">
                <a16:creationId xmlns:a16="http://schemas.microsoft.com/office/drawing/2014/main" id="{71CC578F-B84B-63C5-5BE3-E47304E7CA23}"/>
              </a:ext>
            </a:extLst>
          </p:cNvPr>
          <p:cNvSpPr>
            <a:spLocks noGrp="1"/>
          </p:cNvSpPr>
          <p:nvPr>
            <p:ph type="body" sz="half" idx="2"/>
          </p:nvPr>
        </p:nvSpPr>
        <p:spPr>
          <a:xfrm>
            <a:off x="685800" y="2194560"/>
            <a:ext cx="10820400" cy="4024125"/>
          </a:xfrm>
        </p:spPr>
        <p:txBody>
          <a:bodyPr vert="horz" lIns="91440" tIns="45720" rIns="91440" bIns="45720" rtlCol="0">
            <a:normAutofit/>
          </a:bodyPr>
          <a:lstStyle/>
          <a:p>
            <a:pPr indent="-228600">
              <a:buFont typeface="Arial" panose="020B0604020202020204" pitchFamily="34" charset="0"/>
              <a:buChar char="•"/>
            </a:pPr>
            <a:r>
              <a:rPr lang="en-US" dirty="0"/>
              <a:t>The purpose of this study was to be an in-depth analysis of the social media platform YouTube  to uncover </a:t>
            </a:r>
            <a:r>
              <a:rPr lang="en-US" b="0" i="0" u="none" strike="noStrike" dirty="0">
                <a:effectLst/>
              </a:rPr>
              <a:t>insights into video popularity based on likes and comments. We discovered the influence of Mr</a:t>
            </a:r>
            <a:r>
              <a:rPr lang="en-US" dirty="0"/>
              <a:t>. Beast, the most liked, and commented video, along with discovering the most searched keywords. Hopefully, this analysis will be able to help others generate ideas and help them with any questions they may have.</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I also will leave the link to my dashboard inn order to show the visual for my findings.</a:t>
            </a:r>
          </a:p>
          <a:p>
            <a:pPr indent="-228600">
              <a:buFont typeface="Arial" panose="020B0604020202020204" pitchFamily="34" charset="0"/>
              <a:buChar char="•"/>
            </a:pPr>
            <a:r>
              <a:rPr lang="en-US" dirty="0">
                <a:solidFill>
                  <a:schemeClr val="accent6"/>
                </a:solidFill>
                <a:hlinkClick r:id="rId4">
                  <a:extLst>
                    <a:ext uri="{A12FA001-AC4F-418D-AE19-62706E023703}">
                      <ahyp:hlinkClr xmlns:ahyp="http://schemas.microsoft.com/office/drawing/2018/hyperlinkcolor" val="tx"/>
                    </a:ext>
                  </a:extLst>
                </a:hlinkClick>
              </a:rPr>
              <a:t>https://public.tableau.com/views/YoutubeDashboard_16856611459230/Dashboard1?:language=en-US&amp;:display_count=n&amp;:origin=viz_share_link</a:t>
            </a:r>
            <a:endParaRPr lang="en-US" dirty="0">
              <a:solidFill>
                <a:schemeClr val="accent6"/>
              </a:solidFill>
            </a:endParaRP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67064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2" name="Picture 103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043" name="Rectangle 1032">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44" name="Picture 1034">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1E7B31DC-7413-AB55-66A1-28DF027D1D3F}"/>
              </a:ext>
            </a:extLst>
          </p:cNvPr>
          <p:cNvSpPr>
            <a:spLocks noGrp="1"/>
          </p:cNvSpPr>
          <p:nvPr>
            <p:ph type="title"/>
          </p:nvPr>
        </p:nvSpPr>
        <p:spPr>
          <a:xfrm>
            <a:off x="685800" y="764373"/>
            <a:ext cx="4753466" cy="1293028"/>
          </a:xfrm>
        </p:spPr>
        <p:txBody>
          <a:bodyPr vert="horz" lIns="91440" tIns="45720" rIns="91440" bIns="45720" rtlCol="0" anchor="ctr">
            <a:normAutofit/>
          </a:bodyPr>
          <a:lstStyle/>
          <a:p>
            <a:r>
              <a:rPr lang="en-US" sz="4000" kern="1200" cap="all" baseline="0" dirty="0">
                <a:solidFill>
                  <a:schemeClr val="bg1"/>
                </a:solidFill>
                <a:latin typeface="+mj-lt"/>
                <a:ea typeface="+mj-ea"/>
                <a:cs typeface="+mj-cs"/>
              </a:rPr>
              <a:t>Situation</a:t>
            </a:r>
          </a:p>
        </p:txBody>
      </p:sp>
      <p:sp>
        <p:nvSpPr>
          <p:cNvPr id="6" name="Text Placeholder 5">
            <a:extLst>
              <a:ext uri="{FF2B5EF4-FFF2-40B4-BE49-F238E27FC236}">
                <a16:creationId xmlns:a16="http://schemas.microsoft.com/office/drawing/2014/main" id="{646F473D-E2A5-A9A8-DDD2-AB1DE497B847}"/>
              </a:ext>
            </a:extLst>
          </p:cNvPr>
          <p:cNvSpPr>
            <a:spLocks noGrp="1"/>
          </p:cNvSpPr>
          <p:nvPr>
            <p:ph type="body" sz="half" idx="2"/>
          </p:nvPr>
        </p:nvSpPr>
        <p:spPr>
          <a:xfrm>
            <a:off x="685801" y="2194560"/>
            <a:ext cx="4753466" cy="4024125"/>
          </a:xfrm>
        </p:spPr>
        <p:txBody>
          <a:bodyPr vert="horz" lIns="91440" tIns="45720" rIns="91440" bIns="45720" rtlCol="0">
            <a:normAutofit/>
          </a:bodyPr>
          <a:lstStyle/>
          <a:p>
            <a:pPr indent="-228600">
              <a:buFont typeface="Arial" panose="020B0604020202020204" pitchFamily="34" charset="0"/>
              <a:buChar char="•"/>
            </a:pPr>
            <a:r>
              <a:rPr lang="en-US" sz="1800" b="0" i="0" u="none" strike="noStrike" dirty="0">
                <a:solidFill>
                  <a:schemeClr val="bg1"/>
                </a:solidFill>
                <a:effectLst/>
              </a:rPr>
              <a:t>Everyone uses YouTube across all ages. From kids looking up paw patrol, women searching for hair tutorials, and guys debating sports clips, YouTube has become a common place of interest that attracts people from all over. With so many people coming to one place, that leaves a lot of data available that can open doors to new possibilities. That is why I’ve chosen to explore a dataset that contains over 2,000 YouTube videos and comments to see if anything interesting can be found or at least used to help others. </a:t>
            </a:r>
            <a:endParaRPr lang="en-US" sz="1800" dirty="0">
              <a:solidFill>
                <a:schemeClr val="bg1"/>
              </a:solidFill>
            </a:endParaRPr>
          </a:p>
        </p:txBody>
      </p:sp>
      <p:sp useBgFill="1">
        <p:nvSpPr>
          <p:cNvPr id="1045"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ircle Youtube Icon transparent PNG - StickPNG">
            <a:extLst>
              <a:ext uri="{FF2B5EF4-FFF2-40B4-BE49-F238E27FC236}">
                <a16:creationId xmlns:a16="http://schemas.microsoft.com/office/drawing/2014/main" id="{1313C9A4-92F7-091E-9629-FFE041F4FB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194" y="1336566"/>
            <a:ext cx="4607567"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60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3" name="Rectangle 11">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5" descr="Multi-coloured dialogue boxes">
            <a:extLst>
              <a:ext uri="{FF2B5EF4-FFF2-40B4-BE49-F238E27FC236}">
                <a16:creationId xmlns:a16="http://schemas.microsoft.com/office/drawing/2014/main" id="{510F254C-F745-908A-08F8-24AC62F5FF3B}"/>
              </a:ext>
            </a:extLst>
          </p:cNvPr>
          <p:cNvPicPr>
            <a:picLocks noChangeAspect="1"/>
          </p:cNvPicPr>
          <p:nvPr/>
        </p:nvPicPr>
        <p:blipFill rotWithShape="1">
          <a:blip r:embed="rId3">
            <a:duotone>
              <a:schemeClr val="bg2">
                <a:shade val="45000"/>
                <a:satMod val="135000"/>
              </a:schemeClr>
              <a:prstClr val="white"/>
            </a:duotone>
            <a:alphaModFix amt="30000"/>
          </a:blip>
          <a:srcRect t="21441" b="5978"/>
          <a:stretch/>
        </p:blipFill>
        <p:spPr>
          <a:xfrm>
            <a:off x="20" y="10"/>
            <a:ext cx="12191980" cy="6857990"/>
          </a:xfrm>
          <a:prstGeom prst="rect">
            <a:avLst/>
          </a:prstGeom>
        </p:spPr>
      </p:pic>
      <p:sp>
        <p:nvSpPr>
          <p:cNvPr id="2" name="Title 1">
            <a:extLst>
              <a:ext uri="{FF2B5EF4-FFF2-40B4-BE49-F238E27FC236}">
                <a16:creationId xmlns:a16="http://schemas.microsoft.com/office/drawing/2014/main" id="{EC2307D2-EEAD-1736-B438-9C9970A24C7A}"/>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sz="4000" dirty="0"/>
              <a:t>Data Information</a:t>
            </a:r>
          </a:p>
        </p:txBody>
      </p:sp>
      <p:sp>
        <p:nvSpPr>
          <p:cNvPr id="4" name="Text Placeholder 3">
            <a:extLst>
              <a:ext uri="{FF2B5EF4-FFF2-40B4-BE49-F238E27FC236}">
                <a16:creationId xmlns:a16="http://schemas.microsoft.com/office/drawing/2014/main" id="{31612153-93E4-4E2E-7983-1A8DDAC17527}"/>
              </a:ext>
            </a:extLst>
          </p:cNvPr>
          <p:cNvSpPr>
            <a:spLocks noGrp="1"/>
          </p:cNvSpPr>
          <p:nvPr>
            <p:ph type="body" sz="half" idx="2"/>
          </p:nvPr>
        </p:nvSpPr>
        <p:spPr>
          <a:xfrm>
            <a:off x="685800" y="2194560"/>
            <a:ext cx="10820400" cy="4024125"/>
          </a:xfrm>
        </p:spPr>
        <p:txBody>
          <a:bodyPr vert="horz" lIns="91440" tIns="45720" rIns="91440" bIns="45720" rtlCol="0">
            <a:normAutofit/>
          </a:bodyPr>
          <a:lstStyle/>
          <a:p>
            <a:pPr indent="-228600" algn="ctr">
              <a:buFont typeface="Arial" panose="020B0604020202020204" pitchFamily="34" charset="0"/>
              <a:buChar char="•"/>
            </a:pPr>
            <a:r>
              <a:rPr lang="en-US" b="0" i="0" u="none" strike="noStrike" dirty="0">
                <a:effectLst/>
              </a:rPr>
              <a:t>We will be using a </a:t>
            </a:r>
            <a:r>
              <a:rPr lang="en-US" b="0" i="0" u="sng" strike="noStrike" dirty="0">
                <a:effectLst/>
                <a:hlinkClick r:id="rId4">
                  <a:extLst>
                    <a:ext uri="{A12FA001-AC4F-418D-AE19-62706E023703}">
                      <ahyp:hlinkClr xmlns:ahyp="http://schemas.microsoft.com/office/drawing/2018/hyperlinkcolor" val="tx"/>
                    </a:ext>
                  </a:extLst>
                </a:hlinkClick>
              </a:rPr>
              <a:t>YouTube dataset</a:t>
            </a:r>
            <a:r>
              <a:rPr lang="en-US" b="0" i="0" u="none" strike="noStrike" dirty="0">
                <a:effectLst/>
              </a:rPr>
              <a:t> that is available to the public with a no copyright license (CC0 1.0 universal public domain). It spans over 2 data tables one detailing data on the comments and the other consisting of stats. Some of the metrics are likes, views, comments, and keyword categories. Exploring this information can help in collecting data to support the direction a company wants to go whether it be in marketing, business, or anyone wanting to see the public's view.</a:t>
            </a:r>
            <a:endParaRPr lang="en-US" dirty="0"/>
          </a:p>
        </p:txBody>
      </p:sp>
    </p:spTree>
    <p:extLst>
      <p:ext uri="{BB962C8B-B14F-4D97-AF65-F5344CB8AC3E}">
        <p14:creationId xmlns:p14="http://schemas.microsoft.com/office/powerpoint/2010/main" val="297427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19">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E2D129B-4098-1014-A186-CB0B6BC2A09A}"/>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algn="r"/>
            <a:r>
              <a:rPr lang="en-US" sz="4000" dirty="0"/>
              <a:t>Reasons to explore</a:t>
            </a:r>
          </a:p>
        </p:txBody>
      </p:sp>
      <p:graphicFrame>
        <p:nvGraphicFramePr>
          <p:cNvPr id="15" name="Text Placeholder 3">
            <a:extLst>
              <a:ext uri="{FF2B5EF4-FFF2-40B4-BE49-F238E27FC236}">
                <a16:creationId xmlns:a16="http://schemas.microsoft.com/office/drawing/2014/main" id="{AF40BCD4-FC12-B325-9B1E-B01C1B4E0F94}"/>
              </a:ext>
            </a:extLst>
          </p:cNvPr>
          <p:cNvGraphicFramePr/>
          <p:nvPr>
            <p:extLst>
              <p:ext uri="{D42A27DB-BD31-4B8C-83A1-F6EECF244321}">
                <p14:modId xmlns:p14="http://schemas.microsoft.com/office/powerpoint/2010/main" val="187183355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77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0A1F-4391-03CE-B41A-00B3ACA4CDDC}"/>
              </a:ext>
            </a:extLst>
          </p:cNvPr>
          <p:cNvSpPr>
            <a:spLocks noGrp="1"/>
          </p:cNvSpPr>
          <p:nvPr>
            <p:ph type="title"/>
          </p:nvPr>
        </p:nvSpPr>
        <p:spPr>
          <a:xfrm>
            <a:off x="1477347" y="685394"/>
            <a:ext cx="8610600" cy="1293028"/>
          </a:xfrm>
        </p:spPr>
        <p:txBody>
          <a:bodyPr>
            <a:normAutofit fontScale="90000"/>
          </a:bodyPr>
          <a:lstStyle/>
          <a:p>
            <a:pPr algn="ctr"/>
            <a:r>
              <a:rPr lang="en-US" b="0" i="0" dirty="0"/>
              <a:t>Top 5 commented and liked videos</a:t>
            </a:r>
            <a:br>
              <a:rPr lang="en-US" dirty="0"/>
            </a:br>
            <a:endParaRPr lang="en-US" dirty="0"/>
          </a:p>
        </p:txBody>
      </p:sp>
      <p:sp>
        <p:nvSpPr>
          <p:cNvPr id="4" name="Text Placeholder 3">
            <a:extLst>
              <a:ext uri="{FF2B5EF4-FFF2-40B4-BE49-F238E27FC236}">
                <a16:creationId xmlns:a16="http://schemas.microsoft.com/office/drawing/2014/main" id="{3356703A-A1BD-F80C-AAE4-98BB39333B4D}"/>
              </a:ext>
            </a:extLst>
          </p:cNvPr>
          <p:cNvSpPr>
            <a:spLocks noGrp="1"/>
          </p:cNvSpPr>
          <p:nvPr>
            <p:ph sz="half" idx="1"/>
          </p:nvPr>
        </p:nvSpPr>
        <p:spPr>
          <a:xfrm>
            <a:off x="69272" y="2530460"/>
            <a:ext cx="5334000" cy="4024125"/>
          </a:xfrm>
        </p:spPr>
        <p:txBody>
          <a:bodyPr>
            <a:normAutofit/>
          </a:bodyPr>
          <a:lstStyle/>
          <a:p>
            <a:pPr marL="571500" indent="-3429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El Chombo - Dame Tu Cosita feat. Cutty Ranks (Official Video) [Ultra Music], -7,328,180</a:t>
            </a:r>
          </a:p>
          <a:p>
            <a:pPr marL="571500" indent="-3429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I Opened A Restaurant That Pays You To Eat At It, - 7,287,740</a:t>
            </a:r>
          </a:p>
          <a:p>
            <a:pPr marL="571500" indent="-3429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$456,000 Squid Game In Real Life!, - 6,117, 570</a:t>
            </a:r>
          </a:p>
          <a:p>
            <a:pPr marL="571500" indent="-342900" rtl="0">
              <a:spcBef>
                <a:spcPts val="0"/>
              </a:spcBef>
              <a:spcAft>
                <a:spcPts val="1200"/>
              </a:spcAft>
              <a:buFont typeface="+mj-lt"/>
              <a:buAutoNum type="arabicPeriod"/>
            </a:pPr>
            <a:r>
              <a:rPr lang="en-US" sz="1500" b="0" i="0" dirty="0">
                <a:effectLst/>
                <a:latin typeface="Arial" panose="020B0604020202020204" pitchFamily="34" charset="0"/>
                <a:cs typeface="Arial" panose="020B0604020202020204" pitchFamily="34" charset="0"/>
              </a:rPr>
              <a:t>BLACKPINK - ‘Pink Venom’ DANCE PRACTICE VIDEO – 4,406,440</a:t>
            </a:r>
          </a:p>
          <a:p>
            <a:pPr marL="571500" indent="-342900" rtl="0">
              <a:spcBef>
                <a:spcPts val="0"/>
              </a:spcBef>
              <a:spcAft>
                <a:spcPts val="1200"/>
              </a:spcAft>
              <a:buFont typeface="+mj-lt"/>
              <a:buAutoNum type="arabicPeriod"/>
            </a:pPr>
            <a:r>
              <a:rPr lang="en-US" sz="1500" b="0" i="0" dirty="0">
                <a:effectLst/>
                <a:latin typeface="Arial" panose="020B0604020202020204" pitchFamily="34" charset="0"/>
                <a:cs typeface="Arial" panose="020B0604020202020204" pitchFamily="34" charset="0"/>
              </a:rPr>
              <a:t>One Direction - History (Official Video) – 4,346,880</a:t>
            </a:r>
            <a:endParaRPr lang="en-US" sz="1500" b="0" i="0" u="none" strike="noStrike" dirty="0">
              <a:effectLst/>
              <a:latin typeface="Arial" panose="020B0604020202020204" pitchFamily="34" charset="0"/>
              <a:cs typeface="Arial" panose="020B0604020202020204" pitchFamily="34" charset="0"/>
            </a:endParaRPr>
          </a:p>
          <a:p>
            <a:pPr indent="0" rtl="0">
              <a:spcBef>
                <a:spcPts val="0"/>
              </a:spcBef>
              <a:spcAft>
                <a:spcPts val="1200"/>
              </a:spcAft>
              <a:buNone/>
            </a:pPr>
            <a:br>
              <a:rPr lang="en-US" dirty="0"/>
            </a:br>
            <a:endParaRPr lang="en-US" dirty="0"/>
          </a:p>
        </p:txBody>
      </p:sp>
      <p:sp>
        <p:nvSpPr>
          <p:cNvPr id="8" name="Content Placeholder 7">
            <a:extLst>
              <a:ext uri="{FF2B5EF4-FFF2-40B4-BE49-F238E27FC236}">
                <a16:creationId xmlns:a16="http://schemas.microsoft.com/office/drawing/2014/main" id="{474FC3E7-E750-0297-03B0-EDC8CCC5F80C}"/>
              </a:ext>
            </a:extLst>
          </p:cNvPr>
          <p:cNvSpPr>
            <a:spLocks noGrp="1"/>
          </p:cNvSpPr>
          <p:nvPr>
            <p:ph sz="half" idx="2"/>
          </p:nvPr>
        </p:nvSpPr>
        <p:spPr>
          <a:xfrm>
            <a:off x="6634018" y="2530459"/>
            <a:ext cx="5334000" cy="4024125"/>
          </a:xfrm>
        </p:spPr>
        <p:txBody>
          <a:bodyPr>
            <a:normAutofit/>
          </a:bodyPr>
          <a:lstStyle/>
          <a:p>
            <a:pPr marL="685800" indent="-4572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El Chombo - Dame Tu Cosita feat. Cutty Ranks (Official Video) [Ultra Music], - 164,455,580</a:t>
            </a:r>
          </a:p>
          <a:p>
            <a:pPr marL="685800" indent="-4572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$456,000 Squid Game In Real Life!, - 142,590,330</a:t>
            </a:r>
          </a:p>
          <a:p>
            <a:pPr marL="685800" indent="-457200" rtl="0">
              <a:spcBef>
                <a:spcPts val="0"/>
              </a:spcBef>
              <a:spcAft>
                <a:spcPts val="1200"/>
              </a:spcAft>
              <a:buFont typeface="+mj-lt"/>
              <a:buAutoNum type="arabicPeriod"/>
            </a:pPr>
            <a:r>
              <a:rPr lang="en-US" sz="1500" b="0" i="0" dirty="0">
                <a:effectLst/>
                <a:latin typeface="Arial" panose="020B0604020202020204" pitchFamily="34" charset="0"/>
                <a:cs typeface="Arial" panose="020B0604020202020204" pitchFamily="34" charset="0"/>
              </a:rPr>
              <a:t>BLACKPINK - ‘Pink Venom’ DANCE PRACTICE VIDEO – 120,049,940</a:t>
            </a:r>
            <a:endParaRPr lang="en-US" sz="1500" b="0" i="0" u="none" strike="noStrike" dirty="0">
              <a:effectLst/>
              <a:latin typeface="Arial" panose="020B0604020202020204" pitchFamily="34" charset="0"/>
              <a:cs typeface="Arial" panose="020B0604020202020204" pitchFamily="34" charset="0"/>
            </a:endParaRPr>
          </a:p>
          <a:p>
            <a:pPr marL="685800" indent="-4572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Martin Garrix - Animals (Official Video), - 110,251,760</a:t>
            </a:r>
          </a:p>
          <a:p>
            <a:pPr marL="685800" indent="-457200" rtl="0">
              <a:spcBef>
                <a:spcPts val="0"/>
              </a:spcBef>
              <a:spcAft>
                <a:spcPts val="1200"/>
              </a:spcAft>
              <a:buFont typeface="+mj-lt"/>
              <a:buAutoNum type="arabicPeriod"/>
            </a:pPr>
            <a:r>
              <a:rPr lang="en-US" sz="1500" b="0" i="0" u="none" strike="noStrike" dirty="0">
                <a:effectLst/>
                <a:latin typeface="Arial" panose="020B0604020202020204" pitchFamily="34" charset="0"/>
                <a:cs typeface="Arial" panose="020B0604020202020204" pitchFamily="34" charset="0"/>
              </a:rPr>
              <a:t>Powfu - death bed (coffee for your head) (Official Video) ft. beabadoobee, - 77,860,570 </a:t>
            </a:r>
          </a:p>
          <a:p>
            <a:endParaRPr lang="en-US" dirty="0"/>
          </a:p>
        </p:txBody>
      </p:sp>
      <p:sp>
        <p:nvSpPr>
          <p:cNvPr id="6" name="Text Placeholder 5">
            <a:extLst>
              <a:ext uri="{FF2B5EF4-FFF2-40B4-BE49-F238E27FC236}">
                <a16:creationId xmlns:a16="http://schemas.microsoft.com/office/drawing/2014/main" id="{E0C6C873-4779-A5E3-0492-348DB9D3A89D}"/>
              </a:ext>
            </a:extLst>
          </p:cNvPr>
          <p:cNvSpPr>
            <a:spLocks noGrp="1"/>
          </p:cNvSpPr>
          <p:nvPr>
            <p:ph type="body" idx="4294967295"/>
          </p:nvPr>
        </p:nvSpPr>
        <p:spPr>
          <a:xfrm>
            <a:off x="0" y="1973803"/>
            <a:ext cx="5080000" cy="823913"/>
          </a:xfrm>
        </p:spPr>
        <p:txBody>
          <a:bodyPr/>
          <a:lstStyle/>
          <a:p>
            <a:r>
              <a:rPr lang="en-US" dirty="0"/>
              <a:t>M</a:t>
            </a:r>
            <a:r>
              <a:rPr lang="en-US" b="0" i="0" dirty="0"/>
              <a:t>ost commented videos</a:t>
            </a:r>
            <a:endParaRPr lang="en-US" dirty="0"/>
          </a:p>
        </p:txBody>
      </p:sp>
      <p:sp>
        <p:nvSpPr>
          <p:cNvPr id="7" name="Text Placeholder 6">
            <a:extLst>
              <a:ext uri="{FF2B5EF4-FFF2-40B4-BE49-F238E27FC236}">
                <a16:creationId xmlns:a16="http://schemas.microsoft.com/office/drawing/2014/main" id="{F45BACAB-A723-1538-08E7-D266BD36A40E}"/>
              </a:ext>
            </a:extLst>
          </p:cNvPr>
          <p:cNvSpPr>
            <a:spLocks noGrp="1"/>
          </p:cNvSpPr>
          <p:nvPr>
            <p:ph type="body" sz="quarter" idx="4294967295"/>
          </p:nvPr>
        </p:nvSpPr>
        <p:spPr>
          <a:xfrm>
            <a:off x="7086600" y="1973804"/>
            <a:ext cx="5105400" cy="823913"/>
          </a:xfrm>
        </p:spPr>
        <p:txBody>
          <a:bodyPr/>
          <a:lstStyle/>
          <a:p>
            <a:r>
              <a:rPr lang="en-US" dirty="0"/>
              <a:t>M</a:t>
            </a:r>
            <a:r>
              <a:rPr lang="en-US" b="0" i="0" dirty="0"/>
              <a:t>ost liked videos</a:t>
            </a:r>
            <a:endParaRPr lang="en-US" dirty="0"/>
          </a:p>
        </p:txBody>
      </p:sp>
    </p:spTree>
    <p:extLst>
      <p:ext uri="{BB962C8B-B14F-4D97-AF65-F5344CB8AC3E}">
        <p14:creationId xmlns:p14="http://schemas.microsoft.com/office/powerpoint/2010/main" val="162044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A271E4-E0FC-1281-813C-218CCECD1058}"/>
              </a:ext>
            </a:extLst>
          </p:cNvPr>
          <p:cNvSpPr>
            <a:spLocks noGrp="1"/>
          </p:cNvSpPr>
          <p:nvPr>
            <p:ph type="title"/>
          </p:nvPr>
        </p:nvSpPr>
        <p:spPr>
          <a:xfrm>
            <a:off x="1790700" y="886887"/>
            <a:ext cx="8610600" cy="1293028"/>
          </a:xfrm>
        </p:spPr>
        <p:txBody>
          <a:bodyPr>
            <a:normAutofit/>
          </a:bodyPr>
          <a:lstStyle/>
          <a:p>
            <a:pPr algn="ctr"/>
            <a:r>
              <a:rPr lang="en-US" sz="3400" b="0" i="0" u="none" strike="noStrike" dirty="0">
                <a:effectLst/>
                <a:latin typeface="Arial" panose="020B0604020202020204" pitchFamily="34" charset="0"/>
              </a:rPr>
              <a:t>How many total views does each category have? How many likes?</a:t>
            </a:r>
            <a:endParaRPr lang="en-US" sz="3400" dirty="0"/>
          </a:p>
        </p:txBody>
      </p:sp>
      <p:graphicFrame>
        <p:nvGraphicFramePr>
          <p:cNvPr id="18" name="Content Placeholder 7">
            <a:extLst>
              <a:ext uri="{FF2B5EF4-FFF2-40B4-BE49-F238E27FC236}">
                <a16:creationId xmlns:a16="http://schemas.microsoft.com/office/drawing/2014/main" id="{AFEB6C7F-3292-6D58-CD6D-F0721C9D40EF}"/>
              </a:ext>
            </a:extLst>
          </p:cNvPr>
          <p:cNvGraphicFramePr>
            <a:graphicFrameLocks noGrp="1"/>
          </p:cNvGraphicFramePr>
          <p:nvPr>
            <p:ph idx="1"/>
            <p:extLst>
              <p:ext uri="{D42A27DB-BD31-4B8C-83A1-F6EECF244321}">
                <p14:modId xmlns:p14="http://schemas.microsoft.com/office/powerpoint/2010/main" val="63193647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09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80B2B22-3457-AD09-E1D0-400960005D15}"/>
              </a:ext>
            </a:extLst>
          </p:cNvPr>
          <p:cNvSpPr>
            <a:spLocks noGrp="1"/>
          </p:cNvSpPr>
          <p:nvPr>
            <p:ph type="title"/>
          </p:nvPr>
        </p:nvSpPr>
        <p:spPr>
          <a:xfrm>
            <a:off x="683609" y="764372"/>
            <a:ext cx="3173688" cy="5216013"/>
          </a:xfrm>
        </p:spPr>
        <p:txBody>
          <a:bodyPr>
            <a:normAutofit/>
          </a:bodyPr>
          <a:lstStyle/>
          <a:p>
            <a:r>
              <a:rPr lang="en-US" sz="3400" b="0" i="0" u="none" strike="noStrike" dirty="0">
                <a:effectLst/>
                <a:latin typeface="Arial" panose="020B0604020202020204" pitchFamily="34" charset="0"/>
              </a:rPr>
              <a:t>What are the most-liked comments?</a:t>
            </a:r>
            <a:br>
              <a:rPr lang="en-US" sz="3400" dirty="0"/>
            </a:br>
            <a:endParaRPr lang="en-US" sz="3400" dirty="0"/>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F2B5FBC0-6CB0-AFE0-CA26-FE68BF881A23}"/>
              </a:ext>
            </a:extLst>
          </p:cNvPr>
          <p:cNvSpPr>
            <a:spLocks noGrp="1"/>
          </p:cNvSpPr>
          <p:nvPr>
            <p:ph idx="1"/>
          </p:nvPr>
        </p:nvSpPr>
        <p:spPr>
          <a:xfrm>
            <a:off x="4370138" y="764372"/>
            <a:ext cx="7086600" cy="5216013"/>
          </a:xfrm>
        </p:spPr>
        <p:txBody>
          <a:bodyPr anchor="ctr">
            <a:normAutofit/>
          </a:bodyPr>
          <a:lstStyle/>
          <a:p>
            <a:pPr marL="342900" indent="-342900">
              <a:buFont typeface="+mj-lt"/>
              <a:buAutoNum type="arabicPeriod"/>
            </a:pPr>
            <a:r>
              <a:rPr lang="en-US" sz="2000" b="0" i="0" u="none" strike="noStrike" dirty="0">
                <a:effectLst/>
                <a:latin typeface="Tableau Book"/>
              </a:rPr>
              <a:t>‘Like I said in the video, subscribe if you haven’t already and you could win $10,000!’ coming from Mr. beast on the video ‘$456,000 Squid Game In Real Life!’. – 1,159,638</a:t>
            </a:r>
          </a:p>
          <a:p>
            <a:pPr marL="457200" indent="-457200">
              <a:buFont typeface="+mj-lt"/>
              <a:buAutoNum type="arabicPeriod"/>
            </a:pPr>
            <a:r>
              <a:rPr lang="en-US" sz="2000" b="0" i="0" dirty="0">
                <a:effectLst/>
                <a:latin typeface="Tableau Book"/>
              </a:rPr>
              <a:t>Mr. Beast - Huge props to the set designers, everything was spot on!- 469,178</a:t>
            </a:r>
          </a:p>
          <a:p>
            <a:pPr marL="457200" indent="-457200">
              <a:buFont typeface="+mj-lt"/>
              <a:buAutoNum type="arabicPeriod"/>
            </a:pPr>
            <a:r>
              <a:rPr lang="en-US" sz="2000" b="0" i="0" dirty="0">
                <a:effectLst/>
                <a:latin typeface="Tableau Book"/>
              </a:rPr>
              <a:t>Mr. Beast - This is insanity, never done before in the history of this platform. Hats off to you Jimmy ?? – 379,188</a:t>
            </a:r>
          </a:p>
          <a:p>
            <a:pPr marL="457200" indent="-457200">
              <a:buFont typeface="+mj-lt"/>
              <a:buAutoNum type="arabicPeriod"/>
            </a:pPr>
            <a:r>
              <a:rPr lang="en-US" sz="2000" dirty="0">
                <a:latin typeface="Tableau Book"/>
              </a:rPr>
              <a:t>Mr. Beast - </a:t>
            </a:r>
            <a:r>
              <a:rPr lang="en-US" sz="2000" b="0" i="0" dirty="0">
                <a:effectLst/>
                <a:latin typeface="Tableau Book"/>
              </a:rPr>
              <a:t>Subscribe and i'll give you a car – 260,871 </a:t>
            </a:r>
          </a:p>
          <a:p>
            <a:pPr marL="457200" indent="-457200">
              <a:buFont typeface="+mj-lt"/>
              <a:buAutoNum type="arabicPeriod"/>
            </a:pPr>
            <a:r>
              <a:rPr lang="en-US" sz="2000" dirty="0">
                <a:latin typeface="Tableau Book"/>
              </a:rPr>
              <a:t>Reaction/Music- </a:t>
            </a:r>
            <a:r>
              <a:rPr lang="en-US" sz="2000" b="0" i="0" dirty="0">
                <a:effectLst/>
                <a:latin typeface="Tableau Book"/>
              </a:rPr>
              <a:t>Pink Venom. Out Now. – 124,492</a:t>
            </a:r>
            <a:endParaRPr lang="en-US" sz="2000" dirty="0">
              <a:latin typeface="Tableau Book"/>
            </a:endParaRPr>
          </a:p>
        </p:txBody>
      </p:sp>
    </p:spTree>
    <p:extLst>
      <p:ext uri="{BB962C8B-B14F-4D97-AF65-F5344CB8AC3E}">
        <p14:creationId xmlns:p14="http://schemas.microsoft.com/office/powerpoint/2010/main" val="160693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6A46-5376-0024-B26C-09A0638A6F8F}"/>
              </a:ext>
            </a:extLst>
          </p:cNvPr>
          <p:cNvSpPr>
            <a:spLocks noGrp="1"/>
          </p:cNvSpPr>
          <p:nvPr>
            <p:ph type="title"/>
          </p:nvPr>
        </p:nvSpPr>
        <p:spPr>
          <a:xfrm>
            <a:off x="2895600" y="764373"/>
            <a:ext cx="8610600" cy="1293028"/>
          </a:xfrm>
        </p:spPr>
        <p:txBody>
          <a:bodyPr>
            <a:normAutofit/>
          </a:bodyPr>
          <a:lstStyle/>
          <a:p>
            <a:r>
              <a:rPr lang="en-US" sz="3100" b="0" i="0" u="none" strike="noStrike" dirty="0">
                <a:effectLst/>
                <a:latin typeface="Arial" panose="020B0604020202020204" pitchFamily="34" charset="0"/>
              </a:rPr>
              <a:t>What is the average sentiment score in each keyword category?</a:t>
            </a:r>
            <a:endParaRPr lang="en-US" sz="3100" dirty="0"/>
          </a:p>
        </p:txBody>
      </p:sp>
      <p:graphicFrame>
        <p:nvGraphicFramePr>
          <p:cNvPr id="26" name="Content Placeholder 2">
            <a:extLst>
              <a:ext uri="{FF2B5EF4-FFF2-40B4-BE49-F238E27FC236}">
                <a16:creationId xmlns:a16="http://schemas.microsoft.com/office/drawing/2014/main" id="{29F9599F-7316-21BC-7CA5-A52DC10D8A5D}"/>
              </a:ext>
            </a:extLst>
          </p:cNvPr>
          <p:cNvGraphicFramePr>
            <a:graphicFrameLocks noGrp="1"/>
          </p:cNvGraphicFramePr>
          <p:nvPr>
            <p:ph idx="1"/>
            <p:extLst>
              <p:ext uri="{D42A27DB-BD31-4B8C-83A1-F6EECF244321}">
                <p14:modId xmlns:p14="http://schemas.microsoft.com/office/powerpoint/2010/main" val="246739831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92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Mobile device with apps">
            <a:extLst>
              <a:ext uri="{FF2B5EF4-FFF2-40B4-BE49-F238E27FC236}">
                <a16:creationId xmlns:a16="http://schemas.microsoft.com/office/drawing/2014/main" id="{22675FF5-38C3-C35D-C9EB-8CF0C905B942}"/>
              </a:ext>
            </a:extLst>
          </p:cNvPr>
          <p:cNvPicPr>
            <a:picLocks noChangeAspect="1"/>
          </p:cNvPicPr>
          <p:nvPr/>
        </p:nvPicPr>
        <p:blipFill rotWithShape="1">
          <a:blip r:embed="rId2">
            <a:duotone>
              <a:schemeClr val="bg2">
                <a:shade val="45000"/>
                <a:satMod val="135000"/>
              </a:schemeClr>
              <a:prstClr val="white"/>
            </a:duotone>
            <a:alphaModFix amt="3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CF6E637-0396-9CA2-AF39-1071F9BD597C}"/>
              </a:ext>
            </a:extLst>
          </p:cNvPr>
          <p:cNvSpPr>
            <a:spLocks noGrp="1"/>
          </p:cNvSpPr>
          <p:nvPr>
            <p:ph type="title"/>
          </p:nvPr>
        </p:nvSpPr>
        <p:spPr>
          <a:xfrm>
            <a:off x="1990436" y="708955"/>
            <a:ext cx="8610600" cy="1293028"/>
          </a:xfrm>
        </p:spPr>
        <p:txBody>
          <a:bodyPr>
            <a:normAutofit/>
          </a:bodyPr>
          <a:lstStyle/>
          <a:p>
            <a:pPr algn="ctr"/>
            <a:r>
              <a:rPr lang="en-US" sz="2800" b="0" i="0" u="none" strike="noStrike" dirty="0">
                <a:effectLst/>
                <a:latin typeface="Arial" panose="020B0604020202020204" pitchFamily="34" charset="0"/>
              </a:rPr>
              <a:t>How many times do company names (i.e., Apple or Samsung) appear in each keyword category?</a:t>
            </a:r>
            <a:endParaRPr lang="en-US" sz="2800" dirty="0"/>
          </a:p>
        </p:txBody>
      </p:sp>
      <p:sp>
        <p:nvSpPr>
          <p:cNvPr id="3" name="Content Placeholder 2">
            <a:extLst>
              <a:ext uri="{FF2B5EF4-FFF2-40B4-BE49-F238E27FC236}">
                <a16:creationId xmlns:a16="http://schemas.microsoft.com/office/drawing/2014/main" id="{A2CE5CE7-2467-C72C-64EA-3CAF4187972B}"/>
              </a:ext>
            </a:extLst>
          </p:cNvPr>
          <p:cNvSpPr>
            <a:spLocks noGrp="1"/>
          </p:cNvSpPr>
          <p:nvPr>
            <p:ph idx="1"/>
          </p:nvPr>
        </p:nvSpPr>
        <p:spPr>
          <a:xfrm>
            <a:off x="685800" y="2194560"/>
            <a:ext cx="10820400" cy="4024125"/>
          </a:xfrm>
        </p:spPr>
        <p:txBody>
          <a:bodyPr>
            <a:normAutofit/>
          </a:bodyPr>
          <a:lstStyle/>
          <a:p>
            <a:pPr marL="342900" indent="-342900" algn="ctr">
              <a:buFont typeface="+mj-lt"/>
              <a:buAutoNum type="arabicPeriod"/>
            </a:pPr>
            <a:r>
              <a:rPr lang="en-US" b="0" i="0" u="none" strike="noStrike" dirty="0">
                <a:effectLst/>
                <a:latin typeface="Arial" panose="020B0604020202020204" pitchFamily="34" charset="0"/>
              </a:rPr>
              <a:t>CNN 50</a:t>
            </a:r>
          </a:p>
          <a:p>
            <a:pPr marL="342900" indent="-342900" algn="ctr">
              <a:buFont typeface="+mj-lt"/>
              <a:buAutoNum type="arabicPeriod"/>
            </a:pPr>
            <a:r>
              <a:rPr lang="en-US" b="0" i="0" u="none" strike="noStrike" dirty="0">
                <a:effectLst/>
                <a:latin typeface="Arial" panose="020B0604020202020204" pitchFamily="34" charset="0"/>
              </a:rPr>
              <a:t>Marvel 50</a:t>
            </a:r>
          </a:p>
          <a:p>
            <a:pPr marL="342900" indent="-342900" algn="ctr">
              <a:buFont typeface="+mj-lt"/>
              <a:buAutoNum type="arabicPeriod"/>
            </a:pPr>
            <a:r>
              <a:rPr lang="en-US" b="0" i="0" u="none" strike="noStrike" dirty="0">
                <a:effectLst/>
                <a:latin typeface="Arial" panose="020B0604020202020204" pitchFamily="34" charset="0"/>
              </a:rPr>
              <a:t>Nintendo 48</a:t>
            </a:r>
          </a:p>
          <a:p>
            <a:pPr marL="342900" indent="-342900" algn="ctr">
              <a:buFont typeface="+mj-lt"/>
              <a:buAutoNum type="arabicPeriod"/>
            </a:pPr>
            <a:r>
              <a:rPr lang="en-US" b="0" i="0" u="none" strike="noStrike" dirty="0">
                <a:effectLst/>
                <a:latin typeface="Arial" panose="020B0604020202020204" pitchFamily="34" charset="0"/>
              </a:rPr>
              <a:t>Google 45</a:t>
            </a:r>
          </a:p>
          <a:p>
            <a:pPr marL="342900" indent="-342900" algn="ctr">
              <a:buFont typeface="+mj-lt"/>
              <a:buAutoNum type="arabicPeriod"/>
            </a:pPr>
            <a:r>
              <a:rPr lang="en-US" b="0" i="0" u="none" strike="noStrike" dirty="0">
                <a:effectLst/>
                <a:latin typeface="Arial" panose="020B0604020202020204" pitchFamily="34" charset="0"/>
              </a:rPr>
              <a:t>Apple 42</a:t>
            </a:r>
            <a:endParaRPr lang="en-US" dirty="0"/>
          </a:p>
        </p:txBody>
      </p:sp>
    </p:spTree>
    <p:extLst>
      <p:ext uri="{BB962C8B-B14F-4D97-AF65-F5344CB8AC3E}">
        <p14:creationId xmlns:p14="http://schemas.microsoft.com/office/powerpoint/2010/main" val="18678383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117</TotalTime>
  <Words>969</Words>
  <Application>Microsoft Office PowerPoint</Application>
  <PresentationFormat>Widescreen</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YouTube Exploratory Data Analysis </vt:lpstr>
      <vt:lpstr>Situation</vt:lpstr>
      <vt:lpstr>Data Information</vt:lpstr>
      <vt:lpstr>Reasons to explore</vt:lpstr>
      <vt:lpstr>Top 5 commented and liked videos </vt:lpstr>
      <vt:lpstr>How many total views does each category have? How many likes?</vt:lpstr>
      <vt:lpstr>What are the most-liked comments? </vt:lpstr>
      <vt:lpstr>What is the average sentiment score in each keyword category?</vt:lpstr>
      <vt:lpstr>How many times do company names (i.e., Apple or Samsung) appear in each keyword category?</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EDA </dc:title>
  <dc:creator>Juwan Drones</dc:creator>
  <cp:lastModifiedBy>Juwan Drones</cp:lastModifiedBy>
  <cp:revision>2</cp:revision>
  <dcterms:created xsi:type="dcterms:W3CDTF">2023-07-02T20:28:24Z</dcterms:created>
  <dcterms:modified xsi:type="dcterms:W3CDTF">2023-08-04T20:01:42Z</dcterms:modified>
</cp:coreProperties>
</file>