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89" d="100"/>
          <a:sy n="89" d="100"/>
        </p:scale>
        <p:origin x="147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320" y="2145742"/>
            <a:ext cx="7766936" cy="1646302"/>
          </a:xfrm>
        </p:spPr>
        <p:txBody>
          <a:bodyPr/>
          <a:lstStyle/>
          <a:p>
            <a:pPr algn="ctr"/>
            <a:r>
              <a:rPr lang="en-US" sz="8000" b="1" i="1" dirty="0">
                <a:solidFill>
                  <a:schemeClr val="tx1"/>
                </a:solidFill>
              </a:rPr>
              <a:t>PUZ-BUG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393858"/>
            <a:ext cx="9644062" cy="1096899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Team Members: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Juwaria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Adil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Yuhao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Lan, Rahul Rajendran,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Panika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Valecha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Yuan Xu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02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771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312" y="1573993"/>
            <a:ext cx="8596668" cy="4697411"/>
          </a:xfrm>
        </p:spPr>
        <p:txBody>
          <a:bodyPr>
            <a:noAutofit/>
          </a:bodyPr>
          <a:lstStyle/>
          <a:p>
            <a:r>
              <a:rPr lang="en-US" sz="2800" dirty="0" smtClean="0"/>
              <a:t>Debugging </a:t>
            </a:r>
            <a:r>
              <a:rPr lang="en-US" sz="2800" dirty="0"/>
              <a:t>techniques have expanded to detect more anomalies.</a:t>
            </a:r>
          </a:p>
          <a:p>
            <a:r>
              <a:rPr lang="en-US" sz="2800" dirty="0"/>
              <a:t>A software Developer must posses debugging skills.</a:t>
            </a:r>
          </a:p>
          <a:p>
            <a:r>
              <a:rPr lang="en-US" sz="2800" i="1" dirty="0"/>
              <a:t>PUZ-BUG</a:t>
            </a:r>
            <a:r>
              <a:rPr lang="en-US" sz="2800" dirty="0"/>
              <a:t> is a puzzle game that teaches you the basics of debugging.</a:t>
            </a:r>
          </a:p>
          <a:p>
            <a:r>
              <a:rPr lang="en-US" sz="2800" dirty="0"/>
              <a:t>Mainly focused on debugging small code snippets.</a:t>
            </a:r>
          </a:p>
          <a:p>
            <a:r>
              <a:rPr lang="en-US" sz="2800" dirty="0"/>
              <a:t>Targeted on beginners and students.</a:t>
            </a:r>
          </a:p>
        </p:txBody>
      </p:sp>
    </p:spTree>
    <p:extLst>
      <p:ext uri="{BB962C8B-B14F-4D97-AF65-F5344CB8AC3E}">
        <p14:creationId xmlns:p14="http://schemas.microsoft.com/office/powerpoint/2010/main" val="79896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1"/>
            <a:ext cx="5104901" cy="4420273"/>
          </a:xfrm>
        </p:spPr>
        <p:txBody>
          <a:bodyPr>
            <a:normAutofit/>
          </a:bodyPr>
          <a:lstStyle/>
          <a:p>
            <a:r>
              <a:rPr lang="en-US" sz="2800" dirty="0"/>
              <a:t>Puzzle</a:t>
            </a:r>
          </a:p>
          <a:p>
            <a:r>
              <a:rPr lang="en-US" sz="2800" dirty="0"/>
              <a:t>Puzzle pieces linked to code snippets</a:t>
            </a:r>
          </a:p>
          <a:p>
            <a:r>
              <a:rPr lang="en-US" sz="2800" dirty="0"/>
              <a:t>Ability to debug and access solutions</a:t>
            </a:r>
          </a:p>
          <a:p>
            <a:r>
              <a:rPr lang="en-US" sz="2800" dirty="0"/>
              <a:t>Pre-defined Hints</a:t>
            </a:r>
          </a:p>
          <a:p>
            <a:r>
              <a:rPr lang="en-US" sz="2800" dirty="0"/>
              <a:t>Timer and reward points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65" r="7155" b="656"/>
          <a:stretch/>
        </p:blipFill>
        <p:spPr>
          <a:xfrm>
            <a:off x="6260153" y="1828801"/>
            <a:ext cx="3246157" cy="351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8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</a:t>
            </a:r>
            <a:r>
              <a:rPr lang="en-US" dirty="0" smtClean="0"/>
              <a:t>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Clean User </a:t>
            </a:r>
            <a:r>
              <a:rPr lang="en-US" sz="2800" dirty="0" smtClean="0"/>
              <a:t>Interface</a:t>
            </a:r>
          </a:p>
          <a:p>
            <a:endParaRPr lang="en-US" sz="2800" dirty="0"/>
          </a:p>
          <a:p>
            <a:r>
              <a:rPr lang="en-US" sz="2800" dirty="0" smtClean="0"/>
              <a:t>Debugging Platform</a:t>
            </a:r>
          </a:p>
          <a:p>
            <a:endParaRPr lang="en-US" sz="2800" dirty="0" smtClean="0"/>
          </a:p>
          <a:p>
            <a:r>
              <a:rPr lang="en-US" sz="2800" dirty="0" smtClean="0"/>
              <a:t>Data </a:t>
            </a:r>
            <a:r>
              <a:rPr lang="en-US" sz="2800" dirty="0"/>
              <a:t>Storage for code snippets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150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Our application is divided into different tiers: UI, Logic and </a:t>
            </a:r>
            <a:r>
              <a:rPr lang="en-US" sz="2800" dirty="0" smtClean="0"/>
              <a:t>Database</a:t>
            </a:r>
          </a:p>
          <a:p>
            <a:endParaRPr lang="en-US" sz="2800" dirty="0"/>
          </a:p>
          <a:p>
            <a:r>
              <a:rPr lang="en-US" sz="2800" dirty="0"/>
              <a:t>Architecture chosen: </a:t>
            </a:r>
            <a:r>
              <a:rPr lang="en-US" sz="2800" b="1" dirty="0"/>
              <a:t>Layered </a:t>
            </a:r>
            <a:r>
              <a:rPr lang="en-US" sz="2800" b="1" dirty="0" smtClean="0"/>
              <a:t>Architecture</a:t>
            </a:r>
          </a:p>
          <a:p>
            <a:endParaRPr lang="en-US" sz="2800" b="1" dirty="0"/>
          </a:p>
          <a:p>
            <a:r>
              <a:rPr lang="en-US" sz="2800" dirty="0"/>
              <a:t>As we have </a:t>
            </a:r>
            <a:r>
              <a:rPr lang="en-US" sz="2800" dirty="0" smtClean="0"/>
              <a:t>3 main </a:t>
            </a:r>
            <a:r>
              <a:rPr lang="en-US" sz="2800" dirty="0"/>
              <a:t>layers, each of it will provide services to the layer above.</a:t>
            </a:r>
          </a:p>
        </p:txBody>
      </p:sp>
    </p:spTree>
    <p:extLst>
      <p:ext uri="{BB962C8B-B14F-4D97-AF65-F5344CB8AC3E}">
        <p14:creationId xmlns:p14="http://schemas.microsoft.com/office/powerpoint/2010/main" val="11110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Architecture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415" y="1446362"/>
            <a:ext cx="2253472" cy="474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6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 the debugging platform with the UI</a:t>
            </a:r>
          </a:p>
          <a:p>
            <a:endParaRPr lang="en-US" dirty="0" smtClean="0"/>
          </a:p>
          <a:p>
            <a:r>
              <a:rPr lang="en-US" dirty="0" smtClean="0"/>
              <a:t>When the user runs the code, just the number of errors and not the description of errors should be displayed.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6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466" y="224861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631203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</TotalTime>
  <Words>169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Trebuchet MS</vt:lpstr>
      <vt:lpstr>Wingdings 3</vt:lpstr>
      <vt:lpstr>Arial</vt:lpstr>
      <vt:lpstr>Facet</vt:lpstr>
      <vt:lpstr>PUZ-BUG</vt:lpstr>
      <vt:lpstr>Introduction</vt:lpstr>
      <vt:lpstr>System Functionality</vt:lpstr>
      <vt:lpstr>Architectural Drivers</vt:lpstr>
      <vt:lpstr>Architecture Style</vt:lpstr>
      <vt:lpstr>Conceptual Architecture Diagram</vt:lpstr>
      <vt:lpstr>Concerns</vt:lpstr>
      <vt:lpstr>THANK YOU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PUZ-BUG</dc:title>
  <dc:creator>Rahul R</dc:creator>
  <cp:lastModifiedBy>Panika Valecha</cp:lastModifiedBy>
  <cp:revision>18</cp:revision>
  <dcterms:created xsi:type="dcterms:W3CDTF">2017-03-14T02:48:26Z</dcterms:created>
  <dcterms:modified xsi:type="dcterms:W3CDTF">2017-03-15T03:25:16Z</dcterms:modified>
</cp:coreProperties>
</file>