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5143500" type="screen16x9"/>
  <p:notesSz cx="6858000" cy="9144000"/>
  <p:embeddedFontLst>
    <p:embeddedFont>
      <p:font typeface="DM Sans" pitchFamily="2" charset="0"/>
      <p:regular r:id="rId9"/>
      <p:bold r:id="rId10"/>
      <p:italic r:id="rId11"/>
      <p:boldItalic r:id="rId12"/>
    </p:embeddedFont>
    <p:embeddedFont>
      <p:font typeface="Figtree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F5DBF1-96CA-4C7F-99CB-35A048B39396}">
  <a:tblStyle styleId="{88F5DBF1-96CA-4C7F-99CB-35A048B393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F846D3-972B-4691-A321-75D4910FF7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1ce5643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1ce5643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3675" y="1397175"/>
            <a:ext cx="6496800" cy="17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30813" y="33368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flipH="1">
            <a:off x="1085272" y="-657800"/>
            <a:ext cx="1527377" cy="155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9"/>
          <p:cNvGrpSpPr/>
          <p:nvPr/>
        </p:nvGrpSpPr>
        <p:grpSpPr>
          <a:xfrm>
            <a:off x="-1035778" y="-609600"/>
            <a:ext cx="11538628" cy="5673853"/>
            <a:chOff x="-1035778" y="-609600"/>
            <a:chExt cx="11538628" cy="5673853"/>
          </a:xfrm>
        </p:grpSpPr>
        <p:pic>
          <p:nvPicPr>
            <p:cNvPr id="65" name="Google Shape;65;p9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 rot="10800000" flipH="1">
              <a:off x="7648111" y="-609600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9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0800000">
              <a:off x="-1035778" y="1748251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9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 flipH="1">
              <a:off x="8730862" y="3292266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1"/>
          <p:cNvGrpSpPr/>
          <p:nvPr/>
        </p:nvGrpSpPr>
        <p:grpSpPr>
          <a:xfrm>
            <a:off x="-899353" y="-810825"/>
            <a:ext cx="10639092" cy="5872078"/>
            <a:chOff x="-899353" y="-810825"/>
            <a:chExt cx="10639092" cy="5872078"/>
          </a:xfrm>
        </p:grpSpPr>
        <p:pic>
          <p:nvPicPr>
            <p:cNvPr id="76" name="Google Shape;76;p11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 rot="10800000" flipH="1">
              <a:off x="6065086" y="-810825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1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0800000">
              <a:off x="-899353" y="895826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1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0800000" flipH="1">
              <a:off x="8269712" y="2987303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4"/>
          <p:cNvGrpSpPr/>
          <p:nvPr/>
        </p:nvGrpSpPr>
        <p:grpSpPr>
          <a:xfrm>
            <a:off x="-1056477" y="-729050"/>
            <a:ext cx="10950515" cy="5438876"/>
            <a:chOff x="-1056477" y="-729050"/>
            <a:chExt cx="10950515" cy="5438876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 rot="10800000" flipH="1">
              <a:off x="-1056477" y="3159800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4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-5400000">
              <a:off x="1967097" y="-740373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4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0800000" flipH="1">
              <a:off x="8424012" y="-226071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5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25"/>
          <p:cNvGrpSpPr/>
          <p:nvPr/>
        </p:nvGrpSpPr>
        <p:grpSpPr>
          <a:xfrm>
            <a:off x="-807378" y="-985550"/>
            <a:ext cx="9916042" cy="7001853"/>
            <a:chOff x="-807378" y="-985550"/>
            <a:chExt cx="9916042" cy="7001853"/>
          </a:xfrm>
        </p:grpSpPr>
        <p:pic>
          <p:nvPicPr>
            <p:cNvPr id="216" name="Google Shape;216;p25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 rot="10800000" flipH="1">
              <a:off x="5224323" y="-985550"/>
              <a:ext cx="1561575" cy="155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25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0800000">
              <a:off x="-807378" y="177089"/>
              <a:ext cx="1527377" cy="1550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25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0800000" flipH="1">
              <a:off x="7638637" y="3942353"/>
              <a:ext cx="1470026" cy="20739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  <p:sldLayoutId id="2147483670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ctrTitle"/>
          </p:nvPr>
        </p:nvSpPr>
        <p:spPr>
          <a:xfrm>
            <a:off x="1323675" y="1397175"/>
            <a:ext cx="6496800" cy="17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</a:t>
            </a:r>
            <a:r>
              <a:rPr lang="en-US" dirty="0"/>
              <a:t>Piano-roll </a:t>
            </a:r>
            <a:r>
              <a:rPr lang="ru-RU" dirty="0"/>
              <a:t>на </a:t>
            </a:r>
            <a:r>
              <a:rPr lang="en-US" dirty="0"/>
              <a:t>PyQt6</a:t>
            </a:r>
            <a:r>
              <a:rPr lang="ru-RU" dirty="0"/>
              <a:t>»</a:t>
            </a:r>
            <a:endParaRPr dirty="0"/>
          </a:p>
        </p:txBody>
      </p:sp>
      <p:sp>
        <p:nvSpPr>
          <p:cNvPr id="230" name="Google Shape;230;p29"/>
          <p:cNvSpPr txBox="1">
            <a:spLocks noGrp="1"/>
          </p:cNvSpPr>
          <p:nvPr>
            <p:ph type="subTitle" idx="1"/>
          </p:nvPr>
        </p:nvSpPr>
        <p:spPr>
          <a:xfrm>
            <a:off x="1730813" y="33368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Подготовил Горбунов Андрей</a:t>
            </a:r>
            <a:endParaRPr dirty="0"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5400000">
            <a:off x="715812" y="3849285"/>
            <a:ext cx="1470026" cy="207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8109598" y="535000"/>
            <a:ext cx="1561575" cy="15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Picture background">
            <a:extLst>
              <a:ext uri="{FF2B5EF4-FFF2-40B4-BE49-F238E27FC236}">
                <a16:creationId xmlns:a16="http://schemas.microsoft.com/office/drawing/2014/main" id="{2B18F12F-C342-4368-2823-7800C73A6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87" y="294165"/>
            <a:ext cx="5940425" cy="38017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F96B4B-32A4-A8FB-AA16-055706452513}"/>
              </a:ext>
            </a:extLst>
          </p:cNvPr>
          <p:cNvSpPr txBox="1"/>
          <p:nvPr/>
        </p:nvSpPr>
        <p:spPr>
          <a:xfrm>
            <a:off x="127589" y="587504"/>
            <a:ext cx="2686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1"/>
                </a:solidFill>
              </a:rPr>
              <a:t>Цель:</a:t>
            </a:r>
          </a:p>
          <a:p>
            <a:endParaRPr lang="ru-RU" sz="1600" b="1" dirty="0">
              <a:solidFill>
                <a:schemeClr val="accent2"/>
              </a:solidFill>
            </a:endParaRPr>
          </a:p>
          <a:p>
            <a:r>
              <a:rPr lang="ru-RU" sz="1600" b="1" dirty="0">
                <a:solidFill>
                  <a:schemeClr val="accent2"/>
                </a:solidFill>
              </a:rPr>
              <a:t>разработать десктопное приложение для создания музыкальных композиций</a:t>
            </a:r>
          </a:p>
        </p:txBody>
      </p:sp>
    </p:spTree>
    <p:extLst>
      <p:ext uri="{BB962C8B-B14F-4D97-AF65-F5344CB8AC3E}">
        <p14:creationId xmlns:p14="http://schemas.microsoft.com/office/powerpoint/2010/main" val="385830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нимок экрана, программное обеспечение, Мультимедийное программное обеспечение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856B60C-C4AA-0DC9-3F61-4991BACA8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" t="6128" r="150" b="968"/>
          <a:stretch/>
        </p:blipFill>
        <p:spPr>
          <a:xfrm>
            <a:off x="2749367" y="727710"/>
            <a:ext cx="6019800" cy="425196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мультимеди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CF6619A-2671-89A8-9A40-6B1BF5F0B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2" t="14409" r="4352" b="3895"/>
          <a:stretch/>
        </p:blipFill>
        <p:spPr>
          <a:xfrm>
            <a:off x="489132" y="902970"/>
            <a:ext cx="2004199" cy="159849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гаджет, мультимедиа&#10;&#10;Автоматически созданное описание">
            <a:extLst>
              <a:ext uri="{FF2B5EF4-FFF2-40B4-BE49-F238E27FC236}">
                <a16:creationId xmlns:a16="http://schemas.microsoft.com/office/drawing/2014/main" id="{D01F9571-045A-B0E5-9094-81637027A7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6" t="12462" r="2176" b="1948"/>
          <a:stretch/>
        </p:blipFill>
        <p:spPr>
          <a:xfrm>
            <a:off x="374833" y="2853690"/>
            <a:ext cx="2004200" cy="1674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EDD81A-1A39-BB35-737F-9EDC9EE59168}"/>
              </a:ext>
            </a:extLst>
          </p:cNvPr>
          <p:cNvSpPr txBox="1"/>
          <p:nvPr/>
        </p:nvSpPr>
        <p:spPr>
          <a:xfrm>
            <a:off x="755832" y="71593"/>
            <a:ext cx="2909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1"/>
                </a:solidFill>
              </a:rPr>
              <a:t>Приложение:</a:t>
            </a:r>
          </a:p>
        </p:txBody>
      </p:sp>
    </p:spTree>
    <p:extLst>
      <p:ext uri="{BB962C8B-B14F-4D97-AF65-F5344CB8AC3E}">
        <p14:creationId xmlns:p14="http://schemas.microsoft.com/office/powerpoint/2010/main" val="276934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Мультимедийное программное обеспечение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2D5B7CB-A67E-72E1-F2A1-BC1CDE095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46"/>
          <a:stretch/>
        </p:blipFill>
        <p:spPr>
          <a:xfrm>
            <a:off x="0" y="0"/>
            <a:ext cx="9144000" cy="131064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программное обеспечение, Мультимедийное программное обеспечение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02C5331-34B9-2C67-175F-A240037B7A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66"/>
          <a:stretch/>
        </p:blipFill>
        <p:spPr>
          <a:xfrm>
            <a:off x="0" y="1426548"/>
            <a:ext cx="9144000" cy="2290403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72E63DA-E843-19DA-6595-1362AF141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32859"/>
            <a:ext cx="9144000" cy="16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9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4BBB8EA5-2C3F-0964-621D-D94E69A94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0" y="183926"/>
            <a:ext cx="6629400" cy="47756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8E9CB9-58FE-1803-D201-EF6527E52D6D}"/>
              </a:ext>
            </a:extLst>
          </p:cNvPr>
          <p:cNvSpPr txBox="1"/>
          <p:nvPr/>
        </p:nvSpPr>
        <p:spPr>
          <a:xfrm>
            <a:off x="283392" y="254473"/>
            <a:ext cx="958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1"/>
                </a:solidFill>
              </a:rPr>
              <a:t>БД:</a:t>
            </a:r>
          </a:p>
        </p:txBody>
      </p:sp>
    </p:spTree>
    <p:extLst>
      <p:ext uri="{BB962C8B-B14F-4D97-AF65-F5344CB8AC3E}">
        <p14:creationId xmlns:p14="http://schemas.microsoft.com/office/powerpoint/2010/main" val="231821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DD44D7C-1001-7D8B-9C84-10C7608B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8" y="0"/>
            <a:ext cx="86845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94424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in Finance Newsletter by Slidesgo">
  <a:themeElements>
    <a:clrScheme name="Simple Light">
      <a:dk1>
        <a:srgbClr val="FFFFFF"/>
      </a:dk1>
      <a:lt1>
        <a:srgbClr val="25282F"/>
      </a:lt1>
      <a:dk2>
        <a:srgbClr val="6987EE"/>
      </a:dk2>
      <a:lt2>
        <a:srgbClr val="9DC5F1"/>
      </a:lt2>
      <a:accent1>
        <a:srgbClr val="CDBCF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Экран (16:9)</PresentationFormat>
  <Paragraphs>8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Figtree</vt:lpstr>
      <vt:lpstr>DM Sans</vt:lpstr>
      <vt:lpstr>Artificial Intelligence in Finance Newsletter by Slidesgo</vt:lpstr>
      <vt:lpstr>Проект «Piano-roll на PyQt6»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«Piano-roll на PyQt6»</dc:title>
  <dc:creator>Андрей Горбунов</dc:creator>
  <cp:lastModifiedBy>Андрей Горбунов</cp:lastModifiedBy>
  <cp:revision>1</cp:revision>
  <dcterms:modified xsi:type="dcterms:W3CDTF">2024-12-01T17:23:05Z</dcterms:modified>
</cp:coreProperties>
</file>