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B381-5909-4E01-A8B5-4B936D259F2C}" type="datetimeFigureOut">
              <a:rPr lang="en-US" smtClean="0"/>
              <a:t>07-Jul-21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17A787B-BF32-4F2C-A9F4-F67EC6CF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3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B381-5909-4E01-A8B5-4B936D259F2C}" type="datetimeFigureOut">
              <a:rPr lang="en-US" smtClean="0"/>
              <a:t>07-Jul-21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17A787B-BF32-4F2C-A9F4-F67EC6CF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5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B381-5909-4E01-A8B5-4B936D259F2C}" type="datetimeFigureOut">
              <a:rPr lang="en-US" smtClean="0"/>
              <a:t>07-Jul-21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17A787B-BF32-4F2C-A9F4-F67EC6CF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32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B381-5909-4E01-A8B5-4B936D259F2C}" type="datetimeFigureOut">
              <a:rPr lang="en-US" smtClean="0"/>
              <a:t>07-Jul-21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17A787B-BF32-4F2C-A9F4-F67EC6CF0B7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2236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B381-5909-4E01-A8B5-4B936D259F2C}" type="datetimeFigureOut">
              <a:rPr lang="en-US" smtClean="0"/>
              <a:t>07-Jul-21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17A787B-BF32-4F2C-A9F4-F67EC6CF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15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B381-5909-4E01-A8B5-4B936D259F2C}" type="datetimeFigureOut">
              <a:rPr lang="en-US" smtClean="0"/>
              <a:t>07-Jul-21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787B-BF32-4F2C-A9F4-F67EC6CF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20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B381-5909-4E01-A8B5-4B936D259F2C}" type="datetimeFigureOut">
              <a:rPr lang="en-US" smtClean="0"/>
              <a:t>07-Jul-21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787B-BF32-4F2C-A9F4-F67EC6CF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56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B381-5909-4E01-A8B5-4B936D259F2C}" type="datetimeFigureOut">
              <a:rPr lang="en-US" smtClean="0"/>
              <a:t>07-Jul-21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787B-BF32-4F2C-A9F4-F67EC6CF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8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823B381-5909-4E01-A8B5-4B936D259F2C}" type="datetimeFigureOut">
              <a:rPr lang="en-US" smtClean="0"/>
              <a:t>07-Jul-21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17A787B-BF32-4F2C-A9F4-F67EC6CF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2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B381-5909-4E01-A8B5-4B936D259F2C}" type="datetimeFigureOut">
              <a:rPr lang="en-US" smtClean="0"/>
              <a:t>07-Jul-21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787B-BF32-4F2C-A9F4-F67EC6CF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3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B381-5909-4E01-A8B5-4B936D259F2C}" type="datetimeFigureOut">
              <a:rPr lang="en-US" smtClean="0"/>
              <a:t>07-Jul-21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17A787B-BF32-4F2C-A9F4-F67EC6CF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7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B381-5909-4E01-A8B5-4B936D259F2C}" type="datetimeFigureOut">
              <a:rPr lang="en-US" smtClean="0"/>
              <a:t>07-Jul-21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787B-BF32-4F2C-A9F4-F67EC6CF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2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B381-5909-4E01-A8B5-4B936D259F2C}" type="datetimeFigureOut">
              <a:rPr lang="en-US" smtClean="0"/>
              <a:t>07-Jul-21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787B-BF32-4F2C-A9F4-F67EC6CF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3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B381-5909-4E01-A8B5-4B936D259F2C}" type="datetimeFigureOut">
              <a:rPr lang="en-US" smtClean="0"/>
              <a:t>07-Jul-21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787B-BF32-4F2C-A9F4-F67EC6CF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1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B381-5909-4E01-A8B5-4B936D259F2C}" type="datetimeFigureOut">
              <a:rPr lang="en-US" smtClean="0"/>
              <a:t>07-Jul-21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787B-BF32-4F2C-A9F4-F67EC6CF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B381-5909-4E01-A8B5-4B936D259F2C}" type="datetimeFigureOut">
              <a:rPr lang="en-US" smtClean="0"/>
              <a:t>07-Jul-21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787B-BF32-4F2C-A9F4-F67EC6CF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9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B381-5909-4E01-A8B5-4B936D259F2C}" type="datetimeFigureOut">
              <a:rPr lang="en-US" smtClean="0"/>
              <a:t>07-Jul-21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787B-BF32-4F2C-A9F4-F67EC6CF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1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3B381-5909-4E01-A8B5-4B936D259F2C}" type="datetimeFigureOut">
              <a:rPr lang="en-US" smtClean="0"/>
              <a:t>07-Jul-21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A787B-BF32-4F2C-A9F4-F67EC6CF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04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55B4-F071-47B5-AB48-746B3A051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463961"/>
            <a:ext cx="8144134" cy="1373070"/>
          </a:xfrm>
        </p:spPr>
        <p:txBody>
          <a:bodyPr/>
          <a:lstStyle/>
          <a:p>
            <a:r>
              <a:rPr lang="en-US" sz="4000" dirty="0"/>
              <a:t>COVID-19 Detection &amp; Prevention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67A19-3425-4B31-A47B-FE5D749FD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879599"/>
            <a:ext cx="10928582" cy="192724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Project Supervisor: Md. Jamal Uddin                           Submitted by: Md. Juwel Mallick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Assistant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Profesor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                                                      Student ID: 18CSE018   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Department of CSE, BSMRSTU                                      Department of CSE, BSMRSTU                                                                                             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6605D15-5146-4F4B-B620-4B96531D190A}"/>
              </a:ext>
            </a:extLst>
          </p:cNvPr>
          <p:cNvSpPr/>
          <p:nvPr/>
        </p:nvSpPr>
        <p:spPr>
          <a:xfrm>
            <a:off x="480264" y="4930090"/>
            <a:ext cx="225287" cy="23854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DB03222-A3D2-4EC6-9950-76FC9A78E530}"/>
              </a:ext>
            </a:extLst>
          </p:cNvPr>
          <p:cNvSpPr/>
          <p:nvPr/>
        </p:nvSpPr>
        <p:spPr>
          <a:xfrm>
            <a:off x="6616900" y="4939638"/>
            <a:ext cx="225287" cy="238540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354796AC-87A7-4064-830C-598D16AC0D1C}"/>
              </a:ext>
            </a:extLst>
          </p:cNvPr>
          <p:cNvSpPr/>
          <p:nvPr/>
        </p:nvSpPr>
        <p:spPr>
          <a:xfrm>
            <a:off x="467650" y="5723953"/>
            <a:ext cx="225287" cy="238540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DF48860-87FC-4B29-B735-7DCC65CC1441}"/>
              </a:ext>
            </a:extLst>
          </p:cNvPr>
          <p:cNvSpPr/>
          <p:nvPr/>
        </p:nvSpPr>
        <p:spPr>
          <a:xfrm>
            <a:off x="6616900" y="5350938"/>
            <a:ext cx="225287" cy="238540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FECBE27A-1E69-41A2-8C8A-85637DF278FD}"/>
              </a:ext>
            </a:extLst>
          </p:cNvPr>
          <p:cNvSpPr/>
          <p:nvPr/>
        </p:nvSpPr>
        <p:spPr>
          <a:xfrm>
            <a:off x="6616900" y="5762238"/>
            <a:ext cx="225287" cy="238540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6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2C36-3FD2-4FFF-A521-39596390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BFF2C-B67E-48EF-834F-F599800D2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Introduction</a:t>
            </a:r>
          </a:p>
          <a:p>
            <a:pPr marL="0" indent="0">
              <a:buNone/>
            </a:pPr>
            <a:r>
              <a:rPr lang="en-US" dirty="0"/>
              <a:t>       Features</a:t>
            </a:r>
          </a:p>
          <a:p>
            <a:pPr marL="0" indent="0">
              <a:buNone/>
            </a:pPr>
            <a:r>
              <a:rPr lang="en-US" dirty="0"/>
              <a:t>       Objectives</a:t>
            </a:r>
          </a:p>
          <a:p>
            <a:pPr marL="0" indent="0">
              <a:buNone/>
            </a:pPr>
            <a:r>
              <a:rPr lang="en-US" dirty="0"/>
              <a:t>       Procedure</a:t>
            </a:r>
          </a:p>
          <a:p>
            <a:pPr marL="0" indent="0">
              <a:buNone/>
            </a:pPr>
            <a:r>
              <a:rPr lang="en-US" dirty="0"/>
              <a:t>       Advantage</a:t>
            </a:r>
          </a:p>
          <a:p>
            <a:pPr marL="0" indent="0">
              <a:buNone/>
            </a:pPr>
            <a:r>
              <a:rPr lang="en-US" dirty="0"/>
              <a:t>       Future look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C59D5D0-6D78-4439-9C9E-6B93EC3E3EF1}"/>
              </a:ext>
            </a:extLst>
          </p:cNvPr>
          <p:cNvSpPr/>
          <p:nvPr/>
        </p:nvSpPr>
        <p:spPr>
          <a:xfrm>
            <a:off x="751566" y="2411028"/>
            <a:ext cx="525627" cy="238539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80"/>
              </a:highlight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26F1021-2E0E-4B39-863B-C793E199D0A9}"/>
              </a:ext>
            </a:extLst>
          </p:cNvPr>
          <p:cNvSpPr/>
          <p:nvPr/>
        </p:nvSpPr>
        <p:spPr>
          <a:xfrm>
            <a:off x="740544" y="2918987"/>
            <a:ext cx="525627" cy="238539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E460894-1DF0-4E3E-8F9F-EFDBE07278D4}"/>
              </a:ext>
            </a:extLst>
          </p:cNvPr>
          <p:cNvSpPr/>
          <p:nvPr/>
        </p:nvSpPr>
        <p:spPr>
          <a:xfrm>
            <a:off x="751567" y="3342052"/>
            <a:ext cx="525627" cy="238539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83EFA5C-AE11-46AE-997D-71F4FAAEC24C}"/>
              </a:ext>
            </a:extLst>
          </p:cNvPr>
          <p:cNvSpPr/>
          <p:nvPr/>
        </p:nvSpPr>
        <p:spPr>
          <a:xfrm>
            <a:off x="751568" y="3802981"/>
            <a:ext cx="525627" cy="238539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4D57A85-75A2-42C4-AD93-3EF98FE6603A}"/>
              </a:ext>
            </a:extLst>
          </p:cNvPr>
          <p:cNvSpPr/>
          <p:nvPr/>
        </p:nvSpPr>
        <p:spPr>
          <a:xfrm>
            <a:off x="740545" y="4247759"/>
            <a:ext cx="525627" cy="238539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8FF45FB-E829-402D-BA0D-0D50B0E0C5C1}"/>
              </a:ext>
            </a:extLst>
          </p:cNvPr>
          <p:cNvSpPr/>
          <p:nvPr/>
        </p:nvSpPr>
        <p:spPr>
          <a:xfrm>
            <a:off x="751568" y="4737652"/>
            <a:ext cx="525627" cy="238539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3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6121-F92F-452D-B0C7-2AAD1E65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C3B61-8023-4022-9EC2-3236B694B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336873"/>
            <a:ext cx="11158330" cy="35993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Covid-19 Detection and Prevention project is essentially an Informative  instructional project. The Covid-19 epidemic is described here.</a:t>
            </a:r>
          </a:p>
          <a:p>
            <a:pPr marL="457200" lvl="1" indent="0">
              <a:buNone/>
            </a:pPr>
            <a:r>
              <a:rPr lang="en-US" sz="2400" dirty="0"/>
              <a:t>Coronavirus disease (COVID-19) is an infectious disease caused by a       newly discovered coronavirus SARS-CoV-2. It was previously referred to by   its provisional name, 2019 novel coronavirus (2019-nCoV). Here described about the symptoms, detection, prevention and also the coronavirus(SARS-CoV-2).</a:t>
            </a:r>
          </a:p>
        </p:txBody>
      </p:sp>
    </p:spTree>
    <p:extLst>
      <p:ext uri="{BB962C8B-B14F-4D97-AF65-F5344CB8AC3E}">
        <p14:creationId xmlns:p14="http://schemas.microsoft.com/office/powerpoint/2010/main" val="352684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A658C-3FFA-477D-B5AA-A717697F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D6B64-5D2C-45A1-BB3A-CC810DB12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Described about COVID-19 </a:t>
            </a:r>
            <a:r>
              <a:rPr lang="en-US" dirty="0" err="1"/>
              <a:t>epdemic</a:t>
            </a:r>
            <a:endParaRPr lang="en-US" dirty="0"/>
          </a:p>
          <a:p>
            <a:r>
              <a:rPr lang="en-US" dirty="0"/>
              <a:t>How to be aware?</a:t>
            </a:r>
          </a:p>
          <a:p>
            <a:r>
              <a:rPr lang="en-US" dirty="0"/>
              <a:t>About responsible virus</a:t>
            </a:r>
          </a:p>
          <a:p>
            <a:r>
              <a:rPr lang="en-US" dirty="0"/>
              <a:t>The symptoms</a:t>
            </a:r>
          </a:p>
          <a:p>
            <a:r>
              <a:rPr lang="en-US" dirty="0"/>
              <a:t>Chatbot to detection positivity</a:t>
            </a:r>
          </a:p>
          <a:p>
            <a:r>
              <a:rPr lang="en-US" dirty="0"/>
              <a:t>How to prevent?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5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14B7-1509-4180-B3EE-630653E27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985D8-460A-408D-8D33-263BE3FB6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Promoting accurate information</a:t>
            </a:r>
          </a:p>
          <a:p>
            <a:r>
              <a:rPr lang="en-US" dirty="0"/>
              <a:t>Increase public awareness</a:t>
            </a:r>
          </a:p>
          <a:p>
            <a:r>
              <a:rPr lang="en-US" dirty="0"/>
              <a:t>Promoting COVID-19 symptoms</a:t>
            </a:r>
          </a:p>
          <a:p>
            <a:r>
              <a:rPr lang="en-US" dirty="0"/>
              <a:t>Verify the possibility of infection</a:t>
            </a:r>
          </a:p>
          <a:p>
            <a:r>
              <a:rPr lang="en-US" dirty="0"/>
              <a:t>Providing instruction according to the rate of infection</a:t>
            </a:r>
          </a:p>
          <a:p>
            <a:r>
              <a:rPr lang="en-US" dirty="0"/>
              <a:t>Explain the strategy of prevention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2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B6F1-8B5C-4B97-86A5-C67B84E6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315C4A-CF6B-43BA-8AC8-114405A89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2297116"/>
            <a:ext cx="5141843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After the first look of awareness the main menu will come. Then the main features of the project will show.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Through choice we can easily know the coronavirus, symptoms, detection and prevention of COVID-19.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5FCDEB-66F2-442A-8118-45E3BAC44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48" y="2116304"/>
            <a:ext cx="4996069" cy="22171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7F6FB5-351C-4C20-9A8D-B3E0DF034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825" y="4615599"/>
            <a:ext cx="2167192" cy="191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3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2A76-E111-42CB-93B1-B6731F26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84CB-63E0-48C3-983A-07372CD50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881662" cy="3599316"/>
          </a:xfrm>
        </p:spPr>
        <p:txBody>
          <a:bodyPr/>
          <a:lstStyle/>
          <a:p>
            <a:r>
              <a:rPr lang="en-US" dirty="0"/>
              <a:t>Easy to access</a:t>
            </a:r>
          </a:p>
          <a:p>
            <a:r>
              <a:rPr lang="en-US" dirty="0"/>
              <a:t>Gain knowledge about COVID-19 epidemics</a:t>
            </a:r>
          </a:p>
          <a:p>
            <a:r>
              <a:rPr lang="en-US" dirty="0"/>
              <a:t>For easily presentation of information they are </a:t>
            </a:r>
            <a:r>
              <a:rPr lang="en-US" dirty="0" err="1"/>
              <a:t>devided</a:t>
            </a:r>
            <a:r>
              <a:rPr lang="en-US" dirty="0"/>
              <a:t> into 4 zones</a:t>
            </a:r>
          </a:p>
          <a:p>
            <a:r>
              <a:rPr lang="en-US" dirty="0"/>
              <a:t>Easily identify COVID-19 possibilities</a:t>
            </a:r>
          </a:p>
          <a:p>
            <a:r>
              <a:rPr lang="en-US" dirty="0"/>
              <a:t>After identify we can know what to do</a:t>
            </a:r>
          </a:p>
          <a:p>
            <a:r>
              <a:rPr lang="en-US" dirty="0"/>
              <a:t>Find out about emergency unit and hotline</a:t>
            </a:r>
          </a:p>
          <a:p>
            <a:r>
              <a:rPr lang="en-US" dirty="0"/>
              <a:t>All information collected from secured sources</a:t>
            </a:r>
          </a:p>
        </p:txBody>
      </p:sp>
    </p:spTree>
    <p:extLst>
      <p:ext uri="{BB962C8B-B14F-4D97-AF65-F5344CB8AC3E}">
        <p14:creationId xmlns:p14="http://schemas.microsoft.com/office/powerpoint/2010/main" val="153647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0395-5322-4D70-9E91-43D545A5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305D1-A0F2-46C3-823C-B2CD3895E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 want to add more information about  this diseases</a:t>
            </a:r>
          </a:p>
          <a:p>
            <a:pPr lvl="0"/>
            <a:r>
              <a:rPr lang="en-US" dirty="0"/>
              <a:t>I want to add Graph &amp; Chart her</a:t>
            </a:r>
          </a:p>
          <a:p>
            <a:pPr lvl="0"/>
            <a:r>
              <a:rPr lang="en-US" dirty="0"/>
              <a:t>I want to add doctor and hospital info.</a:t>
            </a:r>
          </a:p>
          <a:p>
            <a:pPr lvl="0"/>
            <a:r>
              <a:rPr lang="en-US" dirty="0"/>
              <a:t>I want to add vaccine update.</a:t>
            </a:r>
          </a:p>
          <a:p>
            <a:r>
              <a:rPr lang="en-US" dirty="0"/>
              <a:t>I want to add graphics so that people can easily understand</a:t>
            </a:r>
          </a:p>
        </p:txBody>
      </p:sp>
    </p:spTree>
    <p:extLst>
      <p:ext uri="{BB962C8B-B14F-4D97-AF65-F5344CB8AC3E}">
        <p14:creationId xmlns:p14="http://schemas.microsoft.com/office/powerpoint/2010/main" val="275202786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334</TotalTime>
  <Words>304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</vt:lpstr>
      <vt:lpstr>Berlin</vt:lpstr>
      <vt:lpstr>COVID-19 Detection &amp; Prevention</vt:lpstr>
      <vt:lpstr>Presentation Outline</vt:lpstr>
      <vt:lpstr>Introduction</vt:lpstr>
      <vt:lpstr>Features</vt:lpstr>
      <vt:lpstr>Objectives</vt:lpstr>
      <vt:lpstr>Procedure</vt:lpstr>
      <vt:lpstr>Advantage</vt:lpstr>
      <vt:lpstr>Future 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Juwel Mallick</dc:creator>
  <cp:lastModifiedBy>User</cp:lastModifiedBy>
  <cp:revision>18</cp:revision>
  <dcterms:created xsi:type="dcterms:W3CDTF">2020-11-28T01:56:28Z</dcterms:created>
  <dcterms:modified xsi:type="dcterms:W3CDTF">2021-07-07T18:36:31Z</dcterms:modified>
</cp:coreProperties>
</file>