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8" r:id="rId6"/>
    <p:sldId id="269" r:id="rId7"/>
    <p:sldId id="270" r:id="rId8"/>
    <p:sldId id="271" r:id="rId9"/>
    <p:sldId id="272" r:id="rId10"/>
    <p:sldId id="273" r:id="rId11"/>
    <p:sldId id="262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3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5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32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23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1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20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56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8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823B381-5909-4E01-A8B5-4B936D259F2C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2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3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7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2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3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1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B381-5909-4E01-A8B5-4B936D259F2C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1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3B381-5909-4E01-A8B5-4B936D259F2C}" type="datetimeFigureOut">
              <a:rPr lang="en-US" smtClean="0"/>
              <a:t>19-Jul-23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787B-BF32-4F2C-A9F4-F67EC6C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04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55B4-F071-47B5-AB48-746B3A051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6017" y="1978401"/>
            <a:ext cx="8930473" cy="1858630"/>
          </a:xfrm>
        </p:spPr>
        <p:txBody>
          <a:bodyPr/>
          <a:lstStyle/>
          <a:p>
            <a:r>
              <a:rPr lang="en-US" dirty="0"/>
              <a:t>Learn Sunnah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67A19-3425-4B31-A47B-FE5D749FD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879599"/>
            <a:ext cx="10928582" cy="192724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Project Supervisor: Dr. Mrinal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Kanti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Baowaly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          Submitted by: Md. Juwel Mallick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Associate Professor                                                    Student ID: 18CSE018   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Department of CSE, BSMRSTU                                      Department of CSE, BSMRSTU                                                                                            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6605D15-5146-4F4B-B620-4B96531D190A}"/>
              </a:ext>
            </a:extLst>
          </p:cNvPr>
          <p:cNvSpPr/>
          <p:nvPr/>
        </p:nvSpPr>
        <p:spPr>
          <a:xfrm>
            <a:off x="480264" y="4930090"/>
            <a:ext cx="225287" cy="23854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DB03222-A3D2-4EC6-9950-76FC9A78E530}"/>
              </a:ext>
            </a:extLst>
          </p:cNvPr>
          <p:cNvSpPr/>
          <p:nvPr/>
        </p:nvSpPr>
        <p:spPr>
          <a:xfrm>
            <a:off x="6616900" y="4939638"/>
            <a:ext cx="225287" cy="23854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54796AC-87A7-4064-830C-598D16AC0D1C}"/>
              </a:ext>
            </a:extLst>
          </p:cNvPr>
          <p:cNvSpPr/>
          <p:nvPr/>
        </p:nvSpPr>
        <p:spPr>
          <a:xfrm>
            <a:off x="467650" y="5723953"/>
            <a:ext cx="225287" cy="23854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DF48860-87FC-4B29-B735-7DCC65CC1441}"/>
              </a:ext>
            </a:extLst>
          </p:cNvPr>
          <p:cNvSpPr/>
          <p:nvPr/>
        </p:nvSpPr>
        <p:spPr>
          <a:xfrm>
            <a:off x="6616900" y="5350938"/>
            <a:ext cx="225287" cy="23854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ECBE27A-1E69-41A2-8C8A-85637DF278FD}"/>
              </a:ext>
            </a:extLst>
          </p:cNvPr>
          <p:cNvSpPr/>
          <p:nvPr/>
        </p:nvSpPr>
        <p:spPr>
          <a:xfrm>
            <a:off x="6616900" y="5762238"/>
            <a:ext cx="225287" cy="23854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6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7752-CCA9-4C19-922E-A4EEC9CC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5D2855-4BC8-4216-AF5C-A8FD06B3C197}"/>
              </a:ext>
            </a:extLst>
          </p:cNvPr>
          <p:cNvSpPr txBox="1">
            <a:spLocks/>
          </p:cNvSpPr>
          <p:nvPr/>
        </p:nvSpPr>
        <p:spPr>
          <a:xfrm>
            <a:off x="260712" y="2244108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post questions &amp; share knowledge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AAB648-1A27-460E-AB82-6AA85932F84F}"/>
              </a:ext>
            </a:extLst>
          </p:cNvPr>
          <p:cNvSpPr txBox="1">
            <a:spLocks/>
          </p:cNvSpPr>
          <p:nvPr/>
        </p:nvSpPr>
        <p:spPr>
          <a:xfrm>
            <a:off x="260712" y="2823423"/>
            <a:ext cx="3451663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Content can be in text, video, or image format</a:t>
            </a:r>
          </a:p>
          <a:p>
            <a:r>
              <a:rPr lang="en-US" dirty="0"/>
              <a:t>Question public/private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5E8E818-F3A8-4B07-B0EE-49CCE3DF4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0" y="1993672"/>
            <a:ext cx="5697330" cy="4864328"/>
          </a:xfrm>
        </p:spPr>
      </p:pic>
    </p:spTree>
    <p:extLst>
      <p:ext uri="{BB962C8B-B14F-4D97-AF65-F5344CB8AC3E}">
        <p14:creationId xmlns:p14="http://schemas.microsoft.com/office/powerpoint/2010/main" val="406602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2A76-E111-42CB-93B1-B6731F26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84CB-63E0-48C3-983A-07372CD50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881662" cy="3599316"/>
          </a:xfrm>
        </p:spPr>
        <p:txBody>
          <a:bodyPr>
            <a:normAutofit/>
          </a:bodyPr>
          <a:lstStyle/>
          <a:p>
            <a:r>
              <a:rPr lang="en-US" dirty="0"/>
              <a:t>Diverse Sunnah resources in the free library.</a:t>
            </a:r>
          </a:p>
          <a:p>
            <a:r>
              <a:rPr lang="en-US" dirty="0"/>
              <a:t>Community interaction and knowledge-sharing.</a:t>
            </a:r>
          </a:p>
          <a:p>
            <a:r>
              <a:rPr lang="en-US" dirty="0"/>
              <a:t>Expert guidance through Q&amp;A section.</a:t>
            </a:r>
          </a:p>
          <a:p>
            <a:r>
              <a:rPr lang="en-US" dirty="0"/>
              <a:t>Categorized search for specific topics.</a:t>
            </a:r>
          </a:p>
          <a:p>
            <a:r>
              <a:rPr lang="en-US" dirty="0"/>
              <a:t>Stay updated with informative content.</a:t>
            </a:r>
          </a:p>
          <a:p>
            <a:r>
              <a:rPr lang="en-US" dirty="0"/>
              <a:t>Implement Sunnah for a guided life.</a:t>
            </a:r>
          </a:p>
        </p:txBody>
      </p:sp>
    </p:spTree>
    <p:extLst>
      <p:ext uri="{BB962C8B-B14F-4D97-AF65-F5344CB8AC3E}">
        <p14:creationId xmlns:p14="http://schemas.microsoft.com/office/powerpoint/2010/main" val="153647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2A76-E111-42CB-93B1-B6731F26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84CB-63E0-48C3-983A-07372CD50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881662" cy="3599316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No bookmark facility</a:t>
            </a:r>
          </a:p>
          <a:p>
            <a:pPr lvl="0"/>
            <a:r>
              <a:rPr lang="en-US" dirty="0"/>
              <a:t>Live service get from the moderator</a:t>
            </a:r>
          </a:p>
          <a:p>
            <a:pPr lvl="0"/>
            <a:r>
              <a:rPr lang="en-US" dirty="0"/>
              <a:t>No comments option</a:t>
            </a:r>
          </a:p>
          <a:p>
            <a:pPr lvl="0"/>
            <a:r>
              <a:rPr lang="en-US" dirty="0"/>
              <a:t>Users don’t give a vote for a rank</a:t>
            </a:r>
          </a:p>
          <a:p>
            <a:pPr lvl="0"/>
            <a:r>
              <a:rPr lang="en-US" dirty="0"/>
              <a:t>Lack of collection of books and question &amp; answer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I will try to solve these limitations in future</a:t>
            </a:r>
          </a:p>
        </p:txBody>
      </p:sp>
    </p:spTree>
    <p:extLst>
      <p:ext uri="{BB962C8B-B14F-4D97-AF65-F5344CB8AC3E}">
        <p14:creationId xmlns:p14="http://schemas.microsoft.com/office/powerpoint/2010/main" val="143799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621030-31DA-4FAD-86E6-5A132B8DC4A4}"/>
              </a:ext>
            </a:extLst>
          </p:cNvPr>
          <p:cNvSpPr/>
          <p:nvPr/>
        </p:nvSpPr>
        <p:spPr>
          <a:xfrm>
            <a:off x="2875722" y="2608230"/>
            <a:ext cx="703690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878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6121-F92F-452D-B0C7-2AAD1E65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3B61-8023-4022-9EC2-3236B694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336873"/>
            <a:ext cx="11158330" cy="3599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Overview: Learn Sunnah is a social e-learning platform designed to help users lead a proper life by learning the teachings and behaviors of Sunnah.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Main 2 ways to learn:</a:t>
            </a:r>
          </a:p>
          <a:p>
            <a:pPr marL="457200" indent="-457200">
              <a:buAutoNum type="arabicPeriod"/>
            </a:pPr>
            <a:r>
              <a:rPr lang="en-US" dirty="0"/>
              <a:t>Book</a:t>
            </a:r>
          </a:p>
          <a:p>
            <a:pPr marL="457200" indent="-457200">
              <a:buAutoNum type="arabicPeriod"/>
            </a:pPr>
            <a:r>
              <a:rPr lang="en-US" sz="2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2684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658C-3FFA-477D-B5AA-A717697F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6B64-5D2C-45A1-BB3A-CC810DB1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Library with PDF book collection </a:t>
            </a:r>
          </a:p>
          <a:p>
            <a:r>
              <a:rPr lang="en-US" dirty="0"/>
              <a:t>Question and Answer section with categorized questions </a:t>
            </a:r>
          </a:p>
          <a:p>
            <a:r>
              <a:rPr lang="en-US" dirty="0"/>
              <a:t>User profiles with activity tracking</a:t>
            </a:r>
          </a:p>
          <a:p>
            <a:r>
              <a:rPr lang="en-US" dirty="0"/>
              <a:t>Three user types: Admin, Moderator, and General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5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14B7-1509-4180-B3EE-630653E2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85D8-460A-408D-8D33-263BE3FB6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an interactive platform</a:t>
            </a:r>
          </a:p>
          <a:p>
            <a:r>
              <a:rPr lang="en-US" dirty="0"/>
              <a:t>Create a social learning platform (e-learning)</a:t>
            </a:r>
          </a:p>
          <a:p>
            <a:r>
              <a:rPr lang="en-US" dirty="0"/>
              <a:t>Offer a free library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2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94CD-8048-4E91-9D5B-2DA48DB9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Knowledge Acquisition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39201-548F-468C-BAAC-047225A6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Post Questions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 Functionality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News Feed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Library Reading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2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04FF-11F9-4960-BDFC-E02F3E24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3BC0B-C115-45F5-8FF2-95B1846FA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 types of user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Admin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Moderator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General User</a:t>
            </a:r>
          </a:p>
        </p:txBody>
      </p:sp>
    </p:spTree>
    <p:extLst>
      <p:ext uri="{BB962C8B-B14F-4D97-AF65-F5344CB8AC3E}">
        <p14:creationId xmlns:p14="http://schemas.microsoft.com/office/powerpoint/2010/main" val="138828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9C19-B170-43F6-8583-12B2C7BE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Admin &amp; Moderator Privileges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ED95-B8B9-4ABF-A9A0-5E96B98E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Approve Publications</a:t>
            </a:r>
          </a:p>
          <a:p>
            <a:r>
              <a:rPr lang="en-US" dirty="0"/>
              <a:t>User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47FE2-98D3-42D5-AC27-FB949C72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51" y="2336872"/>
            <a:ext cx="5971429" cy="42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6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CFA7-92D8-4FCE-B238-F093ACAA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Privileges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6DB8DF-C027-4451-AF04-EA60BC853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21" y="2058505"/>
            <a:ext cx="8508208" cy="43025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4D4A9E-D794-4602-9433-631FB9B04454}"/>
              </a:ext>
            </a:extLst>
          </p:cNvPr>
          <p:cNvSpPr txBox="1">
            <a:spLocks/>
          </p:cNvSpPr>
          <p:nvPr/>
        </p:nvSpPr>
        <p:spPr>
          <a:xfrm>
            <a:off x="384313" y="2300586"/>
            <a:ext cx="3803374" cy="4302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Library Access</a:t>
            </a:r>
          </a:p>
          <a:p>
            <a:r>
              <a:rPr lang="en-US" dirty="0"/>
              <a:t>Profile Management</a:t>
            </a:r>
          </a:p>
          <a:p>
            <a:r>
              <a:rPr lang="en-US" dirty="0"/>
              <a:t>Submitted Content</a:t>
            </a:r>
          </a:p>
          <a:p>
            <a:r>
              <a:rPr lang="en-US" dirty="0"/>
              <a:t>Update profile</a:t>
            </a:r>
          </a:p>
        </p:txBody>
      </p:sp>
    </p:spTree>
    <p:extLst>
      <p:ext uri="{BB962C8B-B14F-4D97-AF65-F5344CB8AC3E}">
        <p14:creationId xmlns:p14="http://schemas.microsoft.com/office/powerpoint/2010/main" val="86678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5AD5-2D42-4BB9-AE21-BAF8DF0E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3C5A5-C350-4BFD-9A5A-FFBC133D3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64376" cy="4130188"/>
          </a:xfrm>
        </p:spPr>
        <p:txBody>
          <a:bodyPr/>
          <a:lstStyle/>
          <a:p>
            <a:r>
              <a:rPr lang="en-US" dirty="0"/>
              <a:t>Access to a free PDF book collection</a:t>
            </a:r>
          </a:p>
          <a:p>
            <a:r>
              <a:rPr lang="en-US" dirty="0"/>
              <a:t>PDF reader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DB22D-5DDF-41F1-8EF2-0425784C5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54" y="1938016"/>
            <a:ext cx="7702746" cy="49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135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390</TotalTime>
  <Words>270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</vt:lpstr>
      <vt:lpstr>Berlin</vt:lpstr>
      <vt:lpstr>Learn Sunnah</vt:lpstr>
      <vt:lpstr>Introduction</vt:lpstr>
      <vt:lpstr>Features</vt:lpstr>
      <vt:lpstr>Objectives</vt:lpstr>
      <vt:lpstr>Knowledge Acquisition</vt:lpstr>
      <vt:lpstr>User Types</vt:lpstr>
      <vt:lpstr>Admin &amp; Moderator Privileges</vt:lpstr>
      <vt:lpstr>User Privileges</vt:lpstr>
      <vt:lpstr>Library</vt:lpstr>
      <vt:lpstr>Posting</vt:lpstr>
      <vt:lpstr>User Benefits</vt:lpstr>
      <vt:lpstr>Limitation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Juwel Mallick</dc:creator>
  <cp:lastModifiedBy>User</cp:lastModifiedBy>
  <cp:revision>37</cp:revision>
  <dcterms:created xsi:type="dcterms:W3CDTF">2020-11-28T01:56:28Z</dcterms:created>
  <dcterms:modified xsi:type="dcterms:W3CDTF">2023-07-19T03:43:31Z</dcterms:modified>
</cp:coreProperties>
</file>