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7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173E92-2755-4CC7-9898-542964D6468D}" v="12" dt="2025-01-13T06:33:52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nur Rahman Sohan" userId="08c98f9d-52db-47f1-8f05-7cc70fcfcbcf" providerId="ADAL" clId="{DA173E92-2755-4CC7-9898-542964D6468D}"/>
    <pc:docChg chg="undo custSel addSld modSld">
      <pc:chgData name="Sohanur Rahman Sohan" userId="08c98f9d-52db-47f1-8f05-7cc70fcfcbcf" providerId="ADAL" clId="{DA173E92-2755-4CC7-9898-542964D6468D}" dt="2025-01-13T12:30:37.037" v="58" actId="20577"/>
      <pc:docMkLst>
        <pc:docMk/>
      </pc:docMkLst>
      <pc:sldChg chg="addSp delSp modSp mod">
        <pc:chgData name="Sohanur Rahman Sohan" userId="08c98f9d-52db-47f1-8f05-7cc70fcfcbcf" providerId="ADAL" clId="{DA173E92-2755-4CC7-9898-542964D6468D}" dt="2025-01-13T06:33:52.626" v="15" actId="12788"/>
        <pc:sldMkLst>
          <pc:docMk/>
          <pc:sldMk cId="2172179498" sldId="258"/>
        </pc:sldMkLst>
        <pc:spChg chg="mod">
          <ac:chgData name="Sohanur Rahman Sohan" userId="08c98f9d-52db-47f1-8f05-7cc70fcfcbcf" providerId="ADAL" clId="{DA173E92-2755-4CC7-9898-542964D6468D}" dt="2025-01-13T06:33:52.626" v="15" actId="12788"/>
          <ac:spMkLst>
            <pc:docMk/>
            <pc:sldMk cId="2172179498" sldId="258"/>
            <ac:spMk id="2" creationId="{34DB6CE4-2B13-4715-B5B2-615A55922CA1}"/>
          </ac:spMkLst>
        </pc:spChg>
        <pc:spChg chg="del mod">
          <ac:chgData name="Sohanur Rahman Sohan" userId="08c98f9d-52db-47f1-8f05-7cc70fcfcbcf" providerId="ADAL" clId="{DA173E92-2755-4CC7-9898-542964D6468D}" dt="2025-01-13T06:23:29.338" v="3"/>
          <ac:spMkLst>
            <pc:docMk/>
            <pc:sldMk cId="2172179498" sldId="258"/>
            <ac:spMk id="3" creationId="{143F5361-68C0-4BF5-80C8-F1E7BF92B2DB}"/>
          </ac:spMkLst>
        </pc:spChg>
        <pc:spChg chg="add del mod">
          <ac:chgData name="Sohanur Rahman Sohan" userId="08c98f9d-52db-47f1-8f05-7cc70fcfcbcf" providerId="ADAL" clId="{DA173E92-2755-4CC7-9898-542964D6468D}" dt="2025-01-13T06:33:30.795" v="14" actId="478"/>
          <ac:spMkLst>
            <pc:docMk/>
            <pc:sldMk cId="2172179498" sldId="258"/>
            <ac:spMk id="4" creationId="{2736D667-9EDC-99FE-82D0-FE330B14BB0E}"/>
          </ac:spMkLst>
        </pc:spChg>
        <pc:picChg chg="add del mod">
          <ac:chgData name="Sohanur Rahman Sohan" userId="08c98f9d-52db-47f1-8f05-7cc70fcfcbcf" providerId="ADAL" clId="{DA173E92-2755-4CC7-9898-542964D6468D}" dt="2025-01-13T06:26:16.939" v="7" actId="478"/>
          <ac:picMkLst>
            <pc:docMk/>
            <pc:sldMk cId="2172179498" sldId="258"/>
            <ac:picMk id="1026" creationId="{8D84D5D7-30C9-8E73-C711-927B791A6743}"/>
          </ac:picMkLst>
        </pc:picChg>
        <pc:picChg chg="add del">
          <ac:chgData name="Sohanur Rahman Sohan" userId="08c98f9d-52db-47f1-8f05-7cc70fcfcbcf" providerId="ADAL" clId="{DA173E92-2755-4CC7-9898-542964D6468D}" dt="2025-01-13T06:33:01.417" v="9" actId="478"/>
          <ac:picMkLst>
            <pc:docMk/>
            <pc:sldMk cId="2172179498" sldId="258"/>
            <ac:picMk id="1028" creationId="{312AB19C-CF10-3794-3B7B-03F2E93CE7F0}"/>
          </ac:picMkLst>
        </pc:picChg>
        <pc:picChg chg="add mod">
          <ac:chgData name="Sohanur Rahman Sohan" userId="08c98f9d-52db-47f1-8f05-7cc70fcfcbcf" providerId="ADAL" clId="{DA173E92-2755-4CC7-9898-542964D6468D}" dt="2025-01-13T06:33:52.626" v="15" actId="12788"/>
          <ac:picMkLst>
            <pc:docMk/>
            <pc:sldMk cId="2172179498" sldId="258"/>
            <ac:picMk id="1030" creationId="{71957CF9-BC97-874D-CB1F-7543FA603F6F}"/>
          </ac:picMkLst>
        </pc:picChg>
      </pc:sldChg>
      <pc:sldChg chg="modSp mod">
        <pc:chgData name="Sohanur Rahman Sohan" userId="08c98f9d-52db-47f1-8f05-7cc70fcfcbcf" providerId="ADAL" clId="{DA173E92-2755-4CC7-9898-542964D6468D}" dt="2025-01-13T10:01:32.732" v="57" actId="20577"/>
        <pc:sldMkLst>
          <pc:docMk/>
          <pc:sldMk cId="2864304350" sldId="266"/>
        </pc:sldMkLst>
        <pc:spChg chg="mod">
          <ac:chgData name="Sohanur Rahman Sohan" userId="08c98f9d-52db-47f1-8f05-7cc70fcfcbcf" providerId="ADAL" clId="{DA173E92-2755-4CC7-9898-542964D6468D}" dt="2025-01-13T10:01:32.732" v="57" actId="20577"/>
          <ac:spMkLst>
            <pc:docMk/>
            <pc:sldMk cId="2864304350" sldId="266"/>
            <ac:spMk id="3" creationId="{E35C1F84-07A9-404F-820E-A81A9AA8AAAB}"/>
          </ac:spMkLst>
        </pc:spChg>
      </pc:sldChg>
      <pc:sldChg chg="modSp mod">
        <pc:chgData name="Sohanur Rahman Sohan" userId="08c98f9d-52db-47f1-8f05-7cc70fcfcbcf" providerId="ADAL" clId="{DA173E92-2755-4CC7-9898-542964D6468D}" dt="2025-01-13T08:56:36.871" v="22" actId="20577"/>
        <pc:sldMkLst>
          <pc:docMk/>
          <pc:sldMk cId="3607198308" sldId="267"/>
        </pc:sldMkLst>
        <pc:spChg chg="mod">
          <ac:chgData name="Sohanur Rahman Sohan" userId="08c98f9d-52db-47f1-8f05-7cc70fcfcbcf" providerId="ADAL" clId="{DA173E92-2755-4CC7-9898-542964D6468D}" dt="2025-01-13T08:56:36.871" v="22" actId="20577"/>
          <ac:spMkLst>
            <pc:docMk/>
            <pc:sldMk cId="3607198308" sldId="267"/>
            <ac:spMk id="3" creationId="{632E96CD-C8DE-BE8C-A581-5AABB77F8A06}"/>
          </ac:spMkLst>
        </pc:spChg>
      </pc:sldChg>
      <pc:sldChg chg="modSp mod">
        <pc:chgData name="Sohanur Rahman Sohan" userId="08c98f9d-52db-47f1-8f05-7cc70fcfcbcf" providerId="ADAL" clId="{DA173E92-2755-4CC7-9898-542964D6468D}" dt="2025-01-13T08:56:26.890" v="20" actId="20577"/>
        <pc:sldMkLst>
          <pc:docMk/>
          <pc:sldMk cId="168900700" sldId="268"/>
        </pc:sldMkLst>
        <pc:spChg chg="mod">
          <ac:chgData name="Sohanur Rahman Sohan" userId="08c98f9d-52db-47f1-8f05-7cc70fcfcbcf" providerId="ADAL" clId="{DA173E92-2755-4CC7-9898-542964D6468D}" dt="2025-01-13T08:56:26.890" v="20" actId="20577"/>
          <ac:spMkLst>
            <pc:docMk/>
            <pc:sldMk cId="168900700" sldId="268"/>
            <ac:spMk id="3" creationId="{49F91DFB-FCB7-4600-C63F-DED310B265C9}"/>
          </ac:spMkLst>
        </pc:spChg>
      </pc:sldChg>
      <pc:sldChg chg="modSp mod">
        <pc:chgData name="Sohanur Rahman Sohan" userId="08c98f9d-52db-47f1-8f05-7cc70fcfcbcf" providerId="ADAL" clId="{DA173E92-2755-4CC7-9898-542964D6468D}" dt="2025-01-13T12:30:37.037" v="58" actId="20577"/>
        <pc:sldMkLst>
          <pc:docMk/>
          <pc:sldMk cId="216763831" sldId="272"/>
        </pc:sldMkLst>
        <pc:spChg chg="mod">
          <ac:chgData name="Sohanur Rahman Sohan" userId="08c98f9d-52db-47f1-8f05-7cc70fcfcbcf" providerId="ADAL" clId="{DA173E92-2755-4CC7-9898-542964D6468D}" dt="2025-01-13T12:30:37.037" v="58" actId="20577"/>
          <ac:spMkLst>
            <pc:docMk/>
            <pc:sldMk cId="216763831" sldId="272"/>
            <ac:spMk id="3" creationId="{45D73A62-F13E-8F23-481E-E34595E657BD}"/>
          </ac:spMkLst>
        </pc:spChg>
      </pc:sldChg>
      <pc:sldChg chg="add">
        <pc:chgData name="Sohanur Rahman Sohan" userId="08c98f9d-52db-47f1-8f05-7cc70fcfcbcf" providerId="ADAL" clId="{DA173E92-2755-4CC7-9898-542964D6468D}" dt="2025-01-13T06:23:14.913" v="1" actId="2890"/>
        <pc:sldMkLst>
          <pc:docMk/>
          <pc:sldMk cId="3699602063" sldId="2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Rockwell" panose="02060603020205020403" pitchFamily="18" charset="0"/>
              </a:rPr>
              <a:t>Microsoft Power Platform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746666"/>
            <a:ext cx="8888558" cy="151113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ea typeface="Tahoma" panose="020B0604030504040204" pitchFamily="34" charset="0"/>
                <a:cs typeface="Tahoma" panose="020B0604030504040204" pitchFamily="34" charset="0"/>
              </a:rPr>
              <a:t>Sohanur Rahman Sohan</a:t>
            </a:r>
          </a:p>
          <a:p>
            <a:pPr algn="ctr"/>
            <a:r>
              <a:rPr lang="en-US" sz="2400" cap="none" dirty="0">
                <a:ea typeface="Tahoma" panose="020B0604030504040204" pitchFamily="34" charset="0"/>
                <a:cs typeface="Tahoma" panose="020B0604030504040204" pitchFamily="34" charset="0"/>
              </a:rPr>
              <a:t>Power Platform Developer at Data Crafters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4B3C9-B987-B0BF-177A-BFF060FDB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EDA4-F03C-3335-658C-0C76CF36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Power Virtual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B1B2-8F21-090A-AE77-99E92EC42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What is Power Virtual Agents?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Build intelligent chatbots to handle queries and automate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Features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 coding required.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Seamless integration with Power Automate for advanced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Demo Example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 chatbot for common HR FAQs.</a:t>
            </a:r>
          </a:p>
        </p:txBody>
      </p:sp>
    </p:spTree>
    <p:extLst>
      <p:ext uri="{BB962C8B-B14F-4D97-AF65-F5344CB8AC3E}">
        <p14:creationId xmlns:p14="http://schemas.microsoft.com/office/powerpoint/2010/main" val="344934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83557-05F2-812A-098C-9639F61CB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D952-D0A4-3EAD-56E4-5DE1FDC2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Integration and Real-World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EC75-6106-85E6-10D9-1446C2A9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Integration Example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feedback app (Power Apps) connected to SharePoint.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Notifications (Power Automate) sent via Teams.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Dashboard (Power BI) analyzing feedback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FAQ bot (Power Virtual Agents) for employee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Industries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Healthcare: Patient management apps.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Retail: Sales and inventory dashboards.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HR: Employee onboarding workflows.</a:t>
            </a:r>
          </a:p>
        </p:txBody>
      </p:sp>
    </p:spTree>
    <p:extLst>
      <p:ext uri="{BB962C8B-B14F-4D97-AF65-F5344CB8AC3E}">
        <p14:creationId xmlns:p14="http://schemas.microsoft.com/office/powerpoint/2010/main" val="243334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3027C-DF83-EBA8-D808-9C105D19A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831F-51A3-5AF0-A288-3549E4EA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Governance and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64AFE-021D-7F1B-D3B4-9F67CFBA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Key Concepts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 environments to separate development, testing, and production.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 Data Loss Prevention (DLP) policies.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Monitor and optimize app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Tips for Scaling Solutions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 Dataverse for secure data storage.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Standardize naming conventions.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Regularly review and optimize workflows.</a:t>
            </a:r>
          </a:p>
        </p:txBody>
      </p:sp>
    </p:spTree>
    <p:extLst>
      <p:ext uri="{BB962C8B-B14F-4D97-AF65-F5344CB8AC3E}">
        <p14:creationId xmlns:p14="http://schemas.microsoft.com/office/powerpoint/2010/main" val="36868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000E8-D5F7-1A63-17D8-9A0BF7D71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F04C-EDB0-89F5-F3A1-1108C6FF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Q&amp;A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3A62-F13E-8F23-481E-E34595E6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Q&amp;A Session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Next Steps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Homework for Equipment Reservation and Tracking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Explore Microsoft Learn for tutorials.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Start building a simple app or workflow.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Join the Power Platform community for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Resources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Microsoft Learn: </a:t>
            </a:r>
            <a:r>
              <a:rPr lang="en-US" sz="1600" dirty="0">
                <a:hlinkClick r:id="rId2"/>
              </a:rPr>
              <a:t>https://learn.microsoft.com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76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4646"/>
          </a:xfrm>
        </p:spPr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F93A3F-8CE0-2B57-DBFD-92C14477F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8166"/>
            <a:ext cx="9905999" cy="4283035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What is Microsoft Power Platform?</a:t>
            </a:r>
          </a:p>
          <a:p>
            <a:pPr lvl="0"/>
            <a:r>
              <a:rPr lang="en-US" sz="1600" dirty="0"/>
              <a:t>Traditional Software Development vs. Low-Code/No-Code Development</a:t>
            </a:r>
          </a:p>
          <a:p>
            <a:pPr lvl="0"/>
            <a:r>
              <a:rPr lang="en-US" sz="1600" dirty="0"/>
              <a:t>Key Components Overview</a:t>
            </a:r>
          </a:p>
          <a:p>
            <a:pPr lvl="1"/>
            <a:r>
              <a:rPr lang="en-US" sz="1600" dirty="0"/>
              <a:t>Power Apps</a:t>
            </a:r>
          </a:p>
          <a:p>
            <a:pPr lvl="1"/>
            <a:r>
              <a:rPr lang="en-US" sz="1600" dirty="0"/>
              <a:t>Power Automate</a:t>
            </a:r>
          </a:p>
          <a:p>
            <a:pPr lvl="1"/>
            <a:r>
              <a:rPr lang="en-US" sz="1600" dirty="0"/>
              <a:t>Power BI</a:t>
            </a:r>
          </a:p>
          <a:p>
            <a:pPr lvl="1"/>
            <a:r>
              <a:rPr lang="en-US" sz="1600" dirty="0"/>
              <a:t>Power Virtual Agents</a:t>
            </a:r>
          </a:p>
          <a:p>
            <a:pPr lvl="0"/>
            <a:r>
              <a:rPr lang="en-US" sz="1600" dirty="0"/>
              <a:t>Market Demand and Business Perspectives</a:t>
            </a:r>
          </a:p>
          <a:p>
            <a:pPr lvl="0"/>
            <a:r>
              <a:rPr lang="en-US" sz="1600" dirty="0"/>
              <a:t>Integration and Real-World Use Cases</a:t>
            </a:r>
          </a:p>
          <a:p>
            <a:pPr lvl="0"/>
            <a:r>
              <a:rPr lang="en-US" sz="1600" dirty="0"/>
              <a:t>Governance and Best Practices</a:t>
            </a:r>
          </a:p>
          <a:p>
            <a:pPr lvl="0"/>
            <a:r>
              <a:rPr lang="en-US" sz="1600" dirty="0"/>
              <a:t>Q&amp;A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What is Microsoft Power Platform?</a:t>
            </a:r>
          </a:p>
        </p:txBody>
      </p:sp>
      <p:pic>
        <p:nvPicPr>
          <p:cNvPr id="1030" name="Picture 6" descr="Microsoft Power Platform - Jump Analytics">
            <a:extLst>
              <a:ext uri="{FF2B5EF4-FFF2-40B4-BE49-F238E27FC236}">
                <a16:creationId xmlns:a16="http://schemas.microsoft.com/office/drawing/2014/main" id="{71957CF9-BC97-874D-CB1F-7543FA60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188" y="1857602"/>
            <a:ext cx="8220449" cy="456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56123-0531-B2AD-CF83-60AF4952B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3CF9-9DF2-F4A4-5E0A-A883E053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What is Microsoft Power Platform?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C13B-6300-9F56-4605-2F078E20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Definition: A suite of tools for building apps, automating workflows, analyzing data, and creating chatbots.</a:t>
            </a:r>
          </a:p>
          <a:p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Core Benefits:</a:t>
            </a:r>
          </a:p>
          <a:p>
            <a:pPr lvl="1"/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Low-code/no-code development.</a:t>
            </a:r>
          </a:p>
          <a:p>
            <a:pPr lvl="1"/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Seamless integration with Microsoft 365, Dynamics 365, and Azure.</a:t>
            </a:r>
          </a:p>
          <a:p>
            <a:pPr lvl="1"/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Supports citizen developers and professional developers.</a:t>
            </a:r>
          </a:p>
          <a:p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Key Pillars:</a:t>
            </a:r>
          </a:p>
          <a:p>
            <a:pPr lvl="1"/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Power Apps: Build custom apps.</a:t>
            </a:r>
          </a:p>
          <a:p>
            <a:pPr lvl="1"/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Power Automate: Automate repetitive tasks.</a:t>
            </a:r>
          </a:p>
          <a:p>
            <a:pPr lvl="1"/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Power BI: Gain insights from data.</a:t>
            </a:r>
          </a:p>
          <a:p>
            <a:pPr lvl="1"/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Power Virtual Agents: Build intelligent chatbots.</a:t>
            </a:r>
          </a:p>
        </p:txBody>
      </p:sp>
    </p:spTree>
    <p:extLst>
      <p:ext uri="{BB962C8B-B14F-4D97-AF65-F5344CB8AC3E}">
        <p14:creationId xmlns:p14="http://schemas.microsoft.com/office/powerpoint/2010/main" val="369960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E16F6-381B-BBAD-902A-F6EE08EA3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CD6B-4164-F916-06D6-EBC7FCE4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89" y="280071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Traditional Software Development vs. </a:t>
            </a:r>
            <a:br>
              <a:rPr lang="en-US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>Low-Code/No-Code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3832-85C5-C7C2-1505-E09C0BA73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8641"/>
            <a:ext cx="9905999" cy="4819288"/>
          </a:xfrm>
        </p:spPr>
        <p:txBody>
          <a:bodyPr>
            <a:noAutofit/>
          </a:bodyPr>
          <a:lstStyle/>
          <a:p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Traditional Development:</a:t>
            </a:r>
          </a:p>
          <a:p>
            <a:pPr lvl="1"/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High coding effort and longer development cycles.</a:t>
            </a:r>
          </a:p>
          <a:p>
            <a:pPr lvl="1"/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Requires skilled developers.</a:t>
            </a:r>
          </a:p>
          <a:p>
            <a:pPr lvl="1"/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High costs for maintenance and updates.</a:t>
            </a:r>
          </a:p>
          <a:p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Low-Code/No-Code Development:</a:t>
            </a:r>
          </a:p>
          <a:p>
            <a:pPr lvl="1"/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Faster app creation with drag-and-drop tools.</a:t>
            </a:r>
          </a:p>
          <a:p>
            <a:pPr lvl="1"/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Empowers non-developers (citizen developers).</a:t>
            </a:r>
          </a:p>
          <a:p>
            <a:pPr lvl="1"/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Lower costs and quicker iteration.</a:t>
            </a:r>
          </a:p>
          <a:p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Benefits of Low-Code/No-Code:</a:t>
            </a:r>
          </a:p>
          <a:p>
            <a:pPr lvl="1"/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Rapid prototyping and deployment.</a:t>
            </a:r>
          </a:p>
          <a:p>
            <a:pPr lvl="1"/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Bridges the gap between IT and business teams.</a:t>
            </a:r>
          </a:p>
          <a:p>
            <a:pPr lvl="1"/>
            <a:r>
              <a:rPr lang="en-US" sz="1600" dirty="0">
                <a:ea typeface="Tahoma" panose="020B0604030504040204" pitchFamily="34" charset="0"/>
                <a:cs typeface="Tahoma" panose="020B0604030504040204" pitchFamily="34" charset="0"/>
              </a:rPr>
              <a:t>Reduces dependency on traditional development resources.</a:t>
            </a:r>
          </a:p>
        </p:txBody>
      </p:sp>
    </p:spTree>
    <p:extLst>
      <p:ext uri="{BB962C8B-B14F-4D97-AF65-F5344CB8AC3E}">
        <p14:creationId xmlns:p14="http://schemas.microsoft.com/office/powerpoint/2010/main" val="49533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CA3B6-2C39-D148-1C0F-A94CBB3AC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367B-0B79-7713-2D42-76241D0B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0514218" cy="1478570"/>
          </a:xfrm>
        </p:spPr>
        <p:txBody>
          <a:bodyPr>
            <a:noAutofit/>
          </a:bodyPr>
          <a:lstStyle/>
          <a:p>
            <a:r>
              <a:rPr lang="en-US" sz="3500" dirty="0">
                <a:latin typeface="Rockwell" panose="02060603020205020403" pitchFamily="18" charset="0"/>
              </a:rPr>
              <a:t>Market Demand and Business 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DAA7-4890-5810-8834-4D81D227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Growing Market Demand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Low-code platforms expected to dominate software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Gartner predicts 70% of new applications will use low-code/no-code by 2025.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Business Benefits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Increased agility and faster response to market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Cost-effective solutions for small and medium businesses.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Democratizes app development, fostering innovation.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Importance for Organizations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Drives digital transformation.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Enhances productivity and operational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a competitive edge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45960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D9396-EC8E-BA18-C478-4B0384708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094-96BC-A0BF-3141-6129979C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Power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1F84-07A9-404F-820E-A81A9AA8A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What is Power Apps?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platform to create apps quickly without 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Types of Apps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Canvas Apps: Drag-and-drop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Model-Driven Apps: Data-centric and driven by Dataverse.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Power Pages: Build external-facing websites.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HomeWork</a:t>
            </a:r>
            <a:r>
              <a:rPr lang="en-US" sz="1600" dirty="0"/>
              <a:t>:</a:t>
            </a:r>
          </a:p>
          <a:p>
            <a:pPr lvl="1"/>
            <a:r>
              <a:rPr lang="en-US" sz="1200" dirty="0"/>
              <a:t>Equipment Reservation and Tracking</a:t>
            </a:r>
          </a:p>
        </p:txBody>
      </p:sp>
    </p:spTree>
    <p:extLst>
      <p:ext uri="{BB962C8B-B14F-4D97-AF65-F5344CB8AC3E}">
        <p14:creationId xmlns:p14="http://schemas.microsoft.com/office/powerpoint/2010/main" val="286430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EEA0C-E406-2CBA-A2DE-6178FC5A8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C1D5-7744-26CD-63A9-9248B527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Power Automate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96CD-C8DE-BE8C-A581-5AABB77F8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What is Power Automate?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Automate workflows and tasks across apps and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Types of Flows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Cloud Flows: Triggered online.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Desktop Flows: RPA for desktop processes.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Business Process Flows: Guided steps for business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Demo Example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[Automatically send email notifications for submitted feedback.]</a:t>
            </a:r>
          </a:p>
        </p:txBody>
      </p:sp>
    </p:spTree>
    <p:extLst>
      <p:ext uri="{BB962C8B-B14F-4D97-AF65-F5344CB8AC3E}">
        <p14:creationId xmlns:p14="http://schemas.microsoft.com/office/powerpoint/2010/main" val="3607198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DC691-93FF-CA13-82A6-24E0ECD86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21D3-848C-D96C-F154-693B0AA5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1DFB-FCB7-4600-C63F-DED310B26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What is Power BI?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tool to visualize and analyze data with interactive dashboards and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Key Features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Connect to multiple data 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and share real-time dashboards.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68900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e78f9b9-3c31-4c71-991c-65040ba97e18" xsi:nil="true"/>
    <lcf76f155ced4ddcb4097134ff3c332f xmlns="af3e437e-2fe5-40d7-b054-1229129bece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025ED6C0926F4681C21BABFA34F9B6" ma:contentTypeVersion="14" ma:contentTypeDescription="Create a new document." ma:contentTypeScope="" ma:versionID="325d23e0040a4e8b7400f7cc8274c644">
  <xsd:schema xmlns:xsd="http://www.w3.org/2001/XMLSchema" xmlns:xs="http://www.w3.org/2001/XMLSchema" xmlns:p="http://schemas.microsoft.com/office/2006/metadata/properties" xmlns:ns2="af3e437e-2fe5-40d7-b054-1229129becee" xmlns:ns3="5e78f9b9-3c31-4c71-991c-65040ba97e18" targetNamespace="http://schemas.microsoft.com/office/2006/metadata/properties" ma:root="true" ma:fieldsID="526dd8569f6ee4146b22b06b33ede4e5" ns2:_="" ns3:_="">
    <xsd:import namespace="af3e437e-2fe5-40d7-b054-1229129becee"/>
    <xsd:import namespace="5e78f9b9-3c31-4c71-991c-65040ba97e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e437e-2fe5-40d7-b054-1229129be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163f11a-c915-4139-ad09-8378615884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78f9b9-3c31-4c71-991c-65040ba97e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f8e11c87-33d6-460b-8f21-b08d57721928}" ma:internalName="TaxCatchAll" ma:showField="CatchAllData" ma:web="5e78f9b9-3c31-4c71-991c-65040ba97e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16C4FF-410D-4EF9-B79A-393B0750263B}"/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424</TotalTime>
  <Words>683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Rockwell</vt:lpstr>
      <vt:lpstr>Tahoma</vt:lpstr>
      <vt:lpstr>Tw Cen MT</vt:lpstr>
      <vt:lpstr>Circuit</vt:lpstr>
      <vt:lpstr>Microsoft Power Platform Overview</vt:lpstr>
      <vt:lpstr>Agenda</vt:lpstr>
      <vt:lpstr>What is Microsoft Power Platform?</vt:lpstr>
      <vt:lpstr>What is Microsoft Power Platform?</vt:lpstr>
      <vt:lpstr>Traditional Software Development vs.  Low-Code/No-Code Development</vt:lpstr>
      <vt:lpstr>Market Demand and Business Perspectives</vt:lpstr>
      <vt:lpstr>Power Apps</vt:lpstr>
      <vt:lpstr>Power Automate</vt:lpstr>
      <vt:lpstr>Power BI</vt:lpstr>
      <vt:lpstr>Power Virtual Agents</vt:lpstr>
      <vt:lpstr>Integration and Real-World Use Cases</vt:lpstr>
      <vt:lpstr>Governance and Best Practices</vt:lpstr>
      <vt:lpstr>Q&amp;A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Sohanur Rahman Sohan</dc:creator>
  <cp:lastModifiedBy>Sohanur Rahman Sohan</cp:lastModifiedBy>
  <cp:revision>1</cp:revision>
  <dcterms:created xsi:type="dcterms:W3CDTF">2025-01-13T05:25:55Z</dcterms:created>
  <dcterms:modified xsi:type="dcterms:W3CDTF">2025-01-13T12:30:45Z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0x0101003D025ED6C0926F4681C21BABFA34F9B6</vt:lpwstr>
  </property>
</Properties>
</file>