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8" r:id="rId9"/>
    <p:sldId id="269" r:id="rId10"/>
    <p:sldId id="272" r:id="rId11"/>
    <p:sldId id="273" r:id="rId12"/>
    <p:sldId id="274" r:id="rId13"/>
    <p:sldId id="281" r:id="rId14"/>
    <p:sldId id="280" r:id="rId15"/>
    <p:sldId id="276" r:id="rId16"/>
    <p:sldId id="279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EEA7FF-2E1E-29A6-235A-4E56FAAB7B74}" name="Juweria Ali" initials="JA" userId="bc3a4c98e131369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 Jerry" userId="10c798e3ca22fe87" providerId="LiveId" clId="{9F7A92BD-353A-4356-8D58-3958FCAE76ED}"/>
    <pc:docChg chg="delSld">
      <pc:chgData name=". Jerry" userId="10c798e3ca22fe87" providerId="LiveId" clId="{9F7A92BD-353A-4356-8D58-3958FCAE76ED}" dt="2023-08-10T21:51:16.453" v="0" actId="2696"/>
      <pc:docMkLst>
        <pc:docMk/>
      </pc:docMkLst>
      <pc:sldChg chg="del">
        <pc:chgData name=". Jerry" userId="10c798e3ca22fe87" providerId="LiveId" clId="{9F7A92BD-353A-4356-8D58-3958FCAE76ED}" dt="2023-08-10T21:51:16.453" v="0" actId="2696"/>
        <pc:sldMkLst>
          <pc:docMk/>
          <pc:sldMk cId="1879241299" sldId="277"/>
        </pc:sldMkLst>
      </pc:sldChg>
    </pc:docChg>
  </pc:docChgLst>
  <pc:docChgLst>
    <pc:chgData name=". Jerry" userId="10c798e3ca22fe87" providerId="LiveId" clId="{5D173128-0560-442D-8E37-FDD3A3DA44ED}"/>
    <pc:docChg chg="undo custSel addSld delSld modSld sldOrd">
      <pc:chgData name=". Jerry" userId="10c798e3ca22fe87" providerId="LiveId" clId="{5D173128-0560-442D-8E37-FDD3A3DA44ED}" dt="2023-02-21T10:11:07.413" v="4275" actId="1076"/>
      <pc:docMkLst>
        <pc:docMk/>
      </pc:docMkLst>
      <pc:sldChg chg="addSp modSp mod setBg">
        <pc:chgData name=". Jerry" userId="10c798e3ca22fe87" providerId="LiveId" clId="{5D173128-0560-442D-8E37-FDD3A3DA44ED}" dt="2023-02-20T22:09:12.373" v="4198" actId="26606"/>
        <pc:sldMkLst>
          <pc:docMk/>
          <pc:sldMk cId="3780422700" sldId="256"/>
        </pc:sldMkLst>
        <pc:spChg chg="mod">
          <ac:chgData name=". Jerry" userId="10c798e3ca22fe87" providerId="LiveId" clId="{5D173128-0560-442D-8E37-FDD3A3DA44ED}" dt="2023-02-20T22:09:12.373" v="4198" actId="26606"/>
          <ac:spMkLst>
            <pc:docMk/>
            <pc:sldMk cId="3780422700" sldId="256"/>
            <ac:spMk id="2" creationId="{C88F0B6F-BDED-75D6-AAE9-1706014424EC}"/>
          </ac:spMkLst>
        </pc:spChg>
        <pc:spChg chg="add">
          <ac:chgData name=". Jerry" userId="10c798e3ca22fe87" providerId="LiveId" clId="{5D173128-0560-442D-8E37-FDD3A3DA44ED}" dt="2023-02-20T22:09:12.373" v="4198" actId="26606"/>
          <ac:spMkLst>
            <pc:docMk/>
            <pc:sldMk cId="3780422700" sldId="256"/>
            <ac:spMk id="13" creationId="{8B2A878B-CC9E-4401-8BAA-9D344B5AB8AE}"/>
          </ac:spMkLst>
        </pc:spChg>
        <pc:spChg chg="add">
          <ac:chgData name=". Jerry" userId="10c798e3ca22fe87" providerId="LiveId" clId="{5D173128-0560-442D-8E37-FDD3A3DA44ED}" dt="2023-02-20T22:09:12.373" v="4198" actId="26606"/>
          <ac:spMkLst>
            <pc:docMk/>
            <pc:sldMk cId="3780422700" sldId="256"/>
            <ac:spMk id="15" creationId="{6DD53AF4-988B-41E6-AB9C-E5ADE7FCA86C}"/>
          </ac:spMkLst>
        </pc:spChg>
        <pc:spChg chg="add">
          <ac:chgData name=". Jerry" userId="10c798e3ca22fe87" providerId="LiveId" clId="{5D173128-0560-442D-8E37-FDD3A3DA44ED}" dt="2023-02-20T22:09:12.373" v="4198" actId="26606"/>
          <ac:spMkLst>
            <pc:docMk/>
            <pc:sldMk cId="3780422700" sldId="256"/>
            <ac:spMk id="17" creationId="{E3E2BE66-B731-4E8F-92AE-434C347FE904}"/>
          </ac:spMkLst>
        </pc:spChg>
        <pc:spChg chg="add">
          <ac:chgData name=". Jerry" userId="10c798e3ca22fe87" providerId="LiveId" clId="{5D173128-0560-442D-8E37-FDD3A3DA44ED}" dt="2023-02-20T22:09:12.373" v="4198" actId="26606"/>
          <ac:spMkLst>
            <pc:docMk/>
            <pc:sldMk cId="3780422700" sldId="256"/>
            <ac:spMk id="19" creationId="{1C04AA99-545A-4E18-A307-9651263861DF}"/>
          </ac:spMkLst>
        </pc:spChg>
        <pc:spChg chg="add">
          <ac:chgData name=". Jerry" userId="10c798e3ca22fe87" providerId="LiveId" clId="{5D173128-0560-442D-8E37-FDD3A3DA44ED}" dt="2023-02-20T22:09:12.373" v="4198" actId="26606"/>
          <ac:spMkLst>
            <pc:docMk/>
            <pc:sldMk cId="3780422700" sldId="256"/>
            <ac:spMk id="21" creationId="{D21765B3-48FB-47ED-AFBD-CE583447188A}"/>
          </ac:spMkLst>
        </pc:spChg>
        <pc:spChg chg="add">
          <ac:chgData name=". Jerry" userId="10c798e3ca22fe87" providerId="LiveId" clId="{5D173128-0560-442D-8E37-FDD3A3DA44ED}" dt="2023-02-20T22:09:12.373" v="4198" actId="26606"/>
          <ac:spMkLst>
            <pc:docMk/>
            <pc:sldMk cId="3780422700" sldId="256"/>
            <ac:spMk id="23" creationId="{9908EBEC-783D-4C0E-AE8E-165D6FAC6CC5}"/>
          </ac:spMkLst>
        </pc:spChg>
        <pc:spChg chg="add">
          <ac:chgData name=". Jerry" userId="10c798e3ca22fe87" providerId="LiveId" clId="{5D173128-0560-442D-8E37-FDD3A3DA44ED}" dt="2023-02-20T22:09:12.373" v="4198" actId="26606"/>
          <ac:spMkLst>
            <pc:docMk/>
            <pc:sldMk cId="3780422700" sldId="256"/>
            <ac:spMk id="25" creationId="{D9A05D3D-E46B-44B4-BDFD-F9F117379CA3}"/>
          </ac:spMkLst>
        </pc:spChg>
        <pc:picChg chg="mod">
          <ac:chgData name=". Jerry" userId="10c798e3ca22fe87" providerId="LiveId" clId="{5D173128-0560-442D-8E37-FDD3A3DA44ED}" dt="2023-02-20T22:09:12.373" v="4198" actId="26606"/>
          <ac:picMkLst>
            <pc:docMk/>
            <pc:sldMk cId="3780422700" sldId="256"/>
            <ac:picMk id="4" creationId="{AF02CD63-A188-11AD-47BB-0C19FF4CB126}"/>
          </ac:picMkLst>
        </pc:picChg>
        <pc:cxnChg chg="add">
          <ac:chgData name=". Jerry" userId="10c798e3ca22fe87" providerId="LiveId" clId="{5D173128-0560-442D-8E37-FDD3A3DA44ED}" dt="2023-02-20T22:09:12.373" v="4198" actId="26606"/>
          <ac:cxnSpMkLst>
            <pc:docMk/>
            <pc:sldMk cId="3780422700" sldId="256"/>
            <ac:cxnSpMk id="9" creationId="{D6329892-480C-49E2-BD6B-45E98C9537B0}"/>
          </ac:cxnSpMkLst>
        </pc:cxnChg>
        <pc:cxnChg chg="add">
          <ac:chgData name=". Jerry" userId="10c798e3ca22fe87" providerId="LiveId" clId="{5D173128-0560-442D-8E37-FDD3A3DA44ED}" dt="2023-02-20T22:09:12.373" v="4198" actId="26606"/>
          <ac:cxnSpMkLst>
            <pc:docMk/>
            <pc:sldMk cId="3780422700" sldId="256"/>
            <ac:cxnSpMk id="11" creationId="{27138EE9-D930-4AF5-8DCA-D506DFDDAC69}"/>
          </ac:cxnSpMkLst>
        </pc:cxnChg>
      </pc:sldChg>
      <pc:sldChg chg="delSp">
        <pc:chgData name=". Jerry" userId="10c798e3ca22fe87" providerId="LiveId" clId="{5D173128-0560-442D-8E37-FDD3A3DA44ED}" dt="2023-02-20T21:02:06.187" v="1285" actId="478"/>
        <pc:sldMkLst>
          <pc:docMk/>
          <pc:sldMk cId="2672110563" sldId="259"/>
        </pc:sldMkLst>
        <pc:spChg chg="del">
          <ac:chgData name=". Jerry" userId="10c798e3ca22fe87" providerId="LiveId" clId="{5D173128-0560-442D-8E37-FDD3A3DA44ED}" dt="2023-02-20T21:02:06.187" v="1285" actId="478"/>
          <ac:spMkLst>
            <pc:docMk/>
            <pc:sldMk cId="2672110563" sldId="259"/>
            <ac:spMk id="4" creationId="{DC749DD4-4CE9-B8F8-2C6D-EA2A3C7CFAF3}"/>
          </ac:spMkLst>
        </pc:spChg>
      </pc:sldChg>
      <pc:sldChg chg="delSp modSp mod">
        <pc:chgData name=". Jerry" userId="10c798e3ca22fe87" providerId="LiveId" clId="{5D173128-0560-442D-8E37-FDD3A3DA44ED}" dt="2023-02-20T21:02:01.513" v="1284" actId="478"/>
        <pc:sldMkLst>
          <pc:docMk/>
          <pc:sldMk cId="2822123049" sldId="261"/>
        </pc:sldMkLst>
        <pc:spChg chg="mod">
          <ac:chgData name=". Jerry" userId="10c798e3ca22fe87" providerId="LiveId" clId="{5D173128-0560-442D-8E37-FDD3A3DA44ED}" dt="2023-02-20T20:22:56.571" v="149" actId="20577"/>
          <ac:spMkLst>
            <pc:docMk/>
            <pc:sldMk cId="2822123049" sldId="261"/>
            <ac:spMk id="3" creationId="{B03A896A-38F6-D092-F8AE-6D9EB2BA56B1}"/>
          </ac:spMkLst>
        </pc:spChg>
        <pc:spChg chg="del">
          <ac:chgData name=". Jerry" userId="10c798e3ca22fe87" providerId="LiveId" clId="{5D173128-0560-442D-8E37-FDD3A3DA44ED}" dt="2023-02-20T21:02:01.513" v="1284" actId="478"/>
          <ac:spMkLst>
            <pc:docMk/>
            <pc:sldMk cId="2822123049" sldId="261"/>
            <ac:spMk id="4" creationId="{DC749DD4-4CE9-B8F8-2C6D-EA2A3C7CFAF3}"/>
          </ac:spMkLst>
        </pc:spChg>
      </pc:sldChg>
      <pc:sldChg chg="del">
        <pc:chgData name=". Jerry" userId="10c798e3ca22fe87" providerId="LiveId" clId="{5D173128-0560-442D-8E37-FDD3A3DA44ED}" dt="2023-02-20T22:08:51.465" v="4196" actId="47"/>
        <pc:sldMkLst>
          <pc:docMk/>
          <pc:sldMk cId="840665442" sldId="262"/>
        </pc:sldMkLst>
      </pc:sldChg>
      <pc:sldChg chg="add del">
        <pc:chgData name=". Jerry" userId="10c798e3ca22fe87" providerId="LiveId" clId="{5D173128-0560-442D-8E37-FDD3A3DA44ED}" dt="2023-02-20T22:08:50.521" v="4195" actId="47"/>
        <pc:sldMkLst>
          <pc:docMk/>
          <pc:sldMk cId="514050691" sldId="263"/>
        </pc:sldMkLst>
      </pc:sldChg>
      <pc:sldChg chg="addSp delSp modSp add del mod">
        <pc:chgData name=". Jerry" userId="10c798e3ca22fe87" providerId="LiveId" clId="{5D173128-0560-442D-8E37-FDD3A3DA44ED}" dt="2023-02-20T22:08:49.353" v="4194" actId="47"/>
        <pc:sldMkLst>
          <pc:docMk/>
          <pc:sldMk cId="3142213982" sldId="264"/>
        </pc:sldMkLst>
        <pc:spChg chg="del">
          <ac:chgData name=". Jerry" userId="10c798e3ca22fe87" providerId="LiveId" clId="{5D173128-0560-442D-8E37-FDD3A3DA44ED}" dt="2023-02-20T14:21:28.650" v="2" actId="22"/>
          <ac:spMkLst>
            <pc:docMk/>
            <pc:sldMk cId="3142213982" sldId="264"/>
            <ac:spMk id="3" creationId="{286105A5-3FC6-8F55-5BDD-C73C9F99C240}"/>
          </ac:spMkLst>
        </pc:spChg>
        <pc:picChg chg="add mod ord">
          <ac:chgData name=". Jerry" userId="10c798e3ca22fe87" providerId="LiveId" clId="{5D173128-0560-442D-8E37-FDD3A3DA44ED}" dt="2023-02-20T14:21:28.650" v="2" actId="22"/>
          <ac:picMkLst>
            <pc:docMk/>
            <pc:sldMk cId="3142213982" sldId="264"/>
            <ac:picMk id="5" creationId="{649F4B8B-D0AF-5F4B-A4B1-760360934180}"/>
          </ac:picMkLst>
        </pc:picChg>
      </pc:sldChg>
      <pc:sldChg chg="addSp delSp modSp add del mod">
        <pc:chgData name=". Jerry" userId="10c798e3ca22fe87" providerId="LiveId" clId="{5D173128-0560-442D-8E37-FDD3A3DA44ED}" dt="2023-02-20T22:08:48.089" v="4193" actId="47"/>
        <pc:sldMkLst>
          <pc:docMk/>
          <pc:sldMk cId="2762459506" sldId="265"/>
        </pc:sldMkLst>
        <pc:spChg chg="add del mod">
          <ac:chgData name=". Jerry" userId="10c798e3ca22fe87" providerId="LiveId" clId="{5D173128-0560-442D-8E37-FDD3A3DA44ED}" dt="2023-02-20T14:23:56.574" v="7" actId="22"/>
          <ac:spMkLst>
            <pc:docMk/>
            <pc:sldMk cId="2762459506" sldId="265"/>
            <ac:spMk id="4" creationId="{DF5EE2C4-1603-2E1C-B68F-C077754F471E}"/>
          </ac:spMkLst>
        </pc:spChg>
        <pc:picChg chg="del">
          <ac:chgData name=". Jerry" userId="10c798e3ca22fe87" providerId="LiveId" clId="{5D173128-0560-442D-8E37-FDD3A3DA44ED}" dt="2023-02-20T14:21:38.923" v="4" actId="478"/>
          <ac:picMkLst>
            <pc:docMk/>
            <pc:sldMk cId="2762459506" sldId="265"/>
            <ac:picMk id="5" creationId="{649F4B8B-D0AF-5F4B-A4B1-760360934180}"/>
          </ac:picMkLst>
        </pc:picChg>
        <pc:picChg chg="add del mod">
          <ac:chgData name=". Jerry" userId="10c798e3ca22fe87" providerId="LiveId" clId="{5D173128-0560-442D-8E37-FDD3A3DA44ED}" dt="2023-02-20T22:08:45.342" v="4192" actId="478"/>
          <ac:picMkLst>
            <pc:docMk/>
            <pc:sldMk cId="2762459506" sldId="265"/>
            <ac:picMk id="7" creationId="{E1480901-EC05-04EF-78B0-9F2DC158085A}"/>
          </ac:picMkLst>
        </pc:picChg>
        <pc:picChg chg="add mod ord">
          <ac:chgData name=". Jerry" userId="10c798e3ca22fe87" providerId="LiveId" clId="{5D173128-0560-442D-8E37-FDD3A3DA44ED}" dt="2023-02-20T14:24:04.581" v="10" actId="1076"/>
          <ac:picMkLst>
            <pc:docMk/>
            <pc:sldMk cId="2762459506" sldId="265"/>
            <ac:picMk id="9" creationId="{74225D53-4262-7EF5-61CD-D7875F0DAEE7}"/>
          </ac:picMkLst>
        </pc:picChg>
      </pc:sldChg>
      <pc:sldChg chg="delSp modSp add mod">
        <pc:chgData name=". Jerry" userId="10c798e3ca22fe87" providerId="LiveId" clId="{5D173128-0560-442D-8E37-FDD3A3DA44ED}" dt="2023-02-20T21:01:56.037" v="1283" actId="478"/>
        <pc:sldMkLst>
          <pc:docMk/>
          <pc:sldMk cId="769004142" sldId="266"/>
        </pc:sldMkLst>
        <pc:spChg chg="mod">
          <ac:chgData name=". Jerry" userId="10c798e3ca22fe87" providerId="LiveId" clId="{5D173128-0560-442D-8E37-FDD3A3DA44ED}" dt="2023-02-20T20:21:19.435" v="125" actId="20577"/>
          <ac:spMkLst>
            <pc:docMk/>
            <pc:sldMk cId="769004142" sldId="266"/>
            <ac:spMk id="3" creationId="{B03A896A-38F6-D092-F8AE-6D9EB2BA56B1}"/>
          </ac:spMkLst>
        </pc:spChg>
        <pc:spChg chg="del">
          <ac:chgData name=". Jerry" userId="10c798e3ca22fe87" providerId="LiveId" clId="{5D173128-0560-442D-8E37-FDD3A3DA44ED}" dt="2023-02-20T21:01:56.037" v="1283" actId="478"/>
          <ac:spMkLst>
            <pc:docMk/>
            <pc:sldMk cId="769004142" sldId="266"/>
            <ac:spMk id="4" creationId="{DC749DD4-4CE9-B8F8-2C6D-EA2A3C7CFAF3}"/>
          </ac:spMkLst>
        </pc:spChg>
      </pc:sldChg>
      <pc:sldChg chg="delSp modSp add mod">
        <pc:chgData name=". Jerry" userId="10c798e3ca22fe87" providerId="LiveId" clId="{5D173128-0560-442D-8E37-FDD3A3DA44ED}" dt="2023-02-20T21:01:52.662" v="1282" actId="478"/>
        <pc:sldMkLst>
          <pc:docMk/>
          <pc:sldMk cId="2391130459" sldId="267"/>
        </pc:sldMkLst>
        <pc:spChg chg="mod">
          <ac:chgData name=". Jerry" userId="10c798e3ca22fe87" providerId="LiveId" clId="{5D173128-0560-442D-8E37-FDD3A3DA44ED}" dt="2023-02-20T20:29:32.654" v="426" actId="207"/>
          <ac:spMkLst>
            <pc:docMk/>
            <pc:sldMk cId="2391130459" sldId="267"/>
            <ac:spMk id="3" creationId="{B03A896A-38F6-D092-F8AE-6D9EB2BA56B1}"/>
          </ac:spMkLst>
        </pc:spChg>
        <pc:spChg chg="del mod">
          <ac:chgData name=". Jerry" userId="10c798e3ca22fe87" providerId="LiveId" clId="{5D173128-0560-442D-8E37-FDD3A3DA44ED}" dt="2023-02-20T21:01:52.662" v="1282" actId="478"/>
          <ac:spMkLst>
            <pc:docMk/>
            <pc:sldMk cId="2391130459" sldId="267"/>
            <ac:spMk id="4" creationId="{DC749DD4-4CE9-B8F8-2C6D-EA2A3C7CFAF3}"/>
          </ac:spMkLst>
        </pc:spChg>
      </pc:sldChg>
      <pc:sldChg chg="delSp modSp add mod">
        <pc:chgData name=". Jerry" userId="10c798e3ca22fe87" providerId="LiveId" clId="{5D173128-0560-442D-8E37-FDD3A3DA44ED}" dt="2023-02-20T21:01:43.316" v="1279" actId="478"/>
        <pc:sldMkLst>
          <pc:docMk/>
          <pc:sldMk cId="2027106796" sldId="268"/>
        </pc:sldMkLst>
        <pc:spChg chg="mod">
          <ac:chgData name=". Jerry" userId="10c798e3ca22fe87" providerId="LiveId" clId="{5D173128-0560-442D-8E37-FDD3A3DA44ED}" dt="2023-02-20T20:50:08.924" v="734" actId="20577"/>
          <ac:spMkLst>
            <pc:docMk/>
            <pc:sldMk cId="2027106796" sldId="268"/>
            <ac:spMk id="3" creationId="{B03A896A-38F6-D092-F8AE-6D9EB2BA56B1}"/>
          </ac:spMkLst>
        </pc:spChg>
        <pc:spChg chg="del">
          <ac:chgData name=". Jerry" userId="10c798e3ca22fe87" providerId="LiveId" clId="{5D173128-0560-442D-8E37-FDD3A3DA44ED}" dt="2023-02-20T21:01:43.316" v="1279" actId="478"/>
          <ac:spMkLst>
            <pc:docMk/>
            <pc:sldMk cId="2027106796" sldId="268"/>
            <ac:spMk id="4" creationId="{DC749DD4-4CE9-B8F8-2C6D-EA2A3C7CFAF3}"/>
          </ac:spMkLst>
        </pc:spChg>
      </pc:sldChg>
      <pc:sldChg chg="modSp new mod">
        <pc:chgData name=". Jerry" userId="10c798e3ca22fe87" providerId="LiveId" clId="{5D173128-0560-442D-8E37-FDD3A3DA44ED}" dt="2023-02-20T21:09:34.343" v="1650" actId="113"/>
        <pc:sldMkLst>
          <pc:docMk/>
          <pc:sldMk cId="3568902634" sldId="269"/>
        </pc:sldMkLst>
        <pc:spChg chg="mod">
          <ac:chgData name=". Jerry" userId="10c798e3ca22fe87" providerId="LiveId" clId="{5D173128-0560-442D-8E37-FDD3A3DA44ED}" dt="2023-02-20T21:04:48.191" v="1363" actId="20577"/>
          <ac:spMkLst>
            <pc:docMk/>
            <pc:sldMk cId="3568902634" sldId="269"/>
            <ac:spMk id="2" creationId="{6BBCAC1F-2C99-4496-F345-212475026D1B}"/>
          </ac:spMkLst>
        </pc:spChg>
        <pc:spChg chg="mod">
          <ac:chgData name=". Jerry" userId="10c798e3ca22fe87" providerId="LiveId" clId="{5D173128-0560-442D-8E37-FDD3A3DA44ED}" dt="2023-02-20T21:09:34.343" v="1650" actId="113"/>
          <ac:spMkLst>
            <pc:docMk/>
            <pc:sldMk cId="3568902634" sldId="269"/>
            <ac:spMk id="3" creationId="{BF570BCE-44A8-C603-F0DD-ABD9342C4048}"/>
          </ac:spMkLst>
        </pc:spChg>
      </pc:sldChg>
      <pc:sldChg chg="delSp modSp add mod">
        <pc:chgData name=". Jerry" userId="10c798e3ca22fe87" providerId="LiveId" clId="{5D173128-0560-442D-8E37-FDD3A3DA44ED}" dt="2023-02-21T09:01:09.072" v="4225" actId="313"/>
        <pc:sldMkLst>
          <pc:docMk/>
          <pc:sldMk cId="112135210" sldId="270"/>
        </pc:sldMkLst>
        <pc:spChg chg="mod">
          <ac:chgData name=". Jerry" userId="10c798e3ca22fe87" providerId="LiveId" clId="{5D173128-0560-442D-8E37-FDD3A3DA44ED}" dt="2023-02-21T09:01:09.072" v="4225" actId="313"/>
          <ac:spMkLst>
            <pc:docMk/>
            <pc:sldMk cId="112135210" sldId="270"/>
            <ac:spMk id="3" creationId="{B03A896A-38F6-D092-F8AE-6D9EB2BA56B1}"/>
          </ac:spMkLst>
        </pc:spChg>
        <pc:spChg chg="del">
          <ac:chgData name=". Jerry" userId="10c798e3ca22fe87" providerId="LiveId" clId="{5D173128-0560-442D-8E37-FDD3A3DA44ED}" dt="2023-02-20T21:01:36.962" v="1278" actId="478"/>
          <ac:spMkLst>
            <pc:docMk/>
            <pc:sldMk cId="112135210" sldId="270"/>
            <ac:spMk id="4" creationId="{DC749DD4-4CE9-B8F8-2C6D-EA2A3C7CFAF3}"/>
          </ac:spMkLst>
        </pc:spChg>
      </pc:sldChg>
      <pc:sldChg chg="addSp delSp modSp add mod setBg setClrOvrMap">
        <pc:chgData name=". Jerry" userId="10c798e3ca22fe87" providerId="LiveId" clId="{5D173128-0560-442D-8E37-FDD3A3DA44ED}" dt="2023-02-20T21:51:38.018" v="3085" actId="207"/>
        <pc:sldMkLst>
          <pc:docMk/>
          <pc:sldMk cId="4167549496" sldId="271"/>
        </pc:sldMkLst>
        <pc:spChg chg="mod">
          <ac:chgData name=". Jerry" userId="10c798e3ca22fe87" providerId="LiveId" clId="{5D173128-0560-442D-8E37-FDD3A3DA44ED}" dt="2023-02-20T21:51:33.871" v="3084" actId="207"/>
          <ac:spMkLst>
            <pc:docMk/>
            <pc:sldMk cId="4167549496" sldId="271"/>
            <ac:spMk id="2" creationId="{6BBCAC1F-2C99-4496-F345-212475026D1B}"/>
          </ac:spMkLst>
        </pc:spChg>
        <pc:spChg chg="mod ord">
          <ac:chgData name=". Jerry" userId="10c798e3ca22fe87" providerId="LiveId" clId="{5D173128-0560-442D-8E37-FDD3A3DA44ED}" dt="2023-02-20T21:51:38.018" v="3085" actId="207"/>
          <ac:spMkLst>
            <pc:docMk/>
            <pc:sldMk cId="4167549496" sldId="271"/>
            <ac:spMk id="3" creationId="{BF570BCE-44A8-C603-F0DD-ABD9342C4048}"/>
          </ac:spMkLst>
        </pc:spChg>
        <pc:spChg chg="add">
          <ac:chgData name=". Jerry" userId="10c798e3ca22fe87" providerId="LiveId" clId="{5D173128-0560-442D-8E37-FDD3A3DA44ED}" dt="2023-02-20T21:50:35.840" v="3078" actId="26606"/>
          <ac:spMkLst>
            <pc:docMk/>
            <pc:sldMk cId="4167549496" sldId="271"/>
            <ac:spMk id="7" creationId="{9F4444CE-BC8D-4D61-B303-4C05614E62AB}"/>
          </ac:spMkLst>
        </pc:spChg>
        <pc:spChg chg="add">
          <ac:chgData name=". Jerry" userId="10c798e3ca22fe87" providerId="LiveId" clId="{5D173128-0560-442D-8E37-FDD3A3DA44ED}" dt="2023-02-20T21:50:35.840" v="3078" actId="26606"/>
          <ac:spMkLst>
            <pc:docMk/>
            <pc:sldMk cId="4167549496" sldId="271"/>
            <ac:spMk id="8" creationId="{62423CA5-E2E1-4789-B759-9906C1C94063}"/>
          </ac:spMkLst>
        </pc:spChg>
        <pc:spChg chg="add">
          <ac:chgData name=". Jerry" userId="10c798e3ca22fe87" providerId="LiveId" clId="{5D173128-0560-442D-8E37-FDD3A3DA44ED}" dt="2023-02-20T21:50:35.840" v="3078" actId="26606"/>
          <ac:spMkLst>
            <pc:docMk/>
            <pc:sldMk cId="4167549496" sldId="271"/>
            <ac:spMk id="9" creationId="{73772B81-181F-48B7-8826-4D9686D15DF5}"/>
          </ac:spMkLst>
        </pc:spChg>
        <pc:spChg chg="add del">
          <ac:chgData name=". Jerry" userId="10c798e3ca22fe87" providerId="LiveId" clId="{5D173128-0560-442D-8E37-FDD3A3DA44ED}" dt="2023-02-20T21:20:13.255" v="1820" actId="26606"/>
          <ac:spMkLst>
            <pc:docMk/>
            <pc:sldMk cId="4167549496" sldId="271"/>
            <ac:spMk id="10" creationId="{A65AC7D1-EAA9-48F5-B509-60A7F50BF703}"/>
          </ac:spMkLst>
        </pc:spChg>
        <pc:spChg chg="add">
          <ac:chgData name=". Jerry" userId="10c798e3ca22fe87" providerId="LiveId" clId="{5D173128-0560-442D-8E37-FDD3A3DA44ED}" dt="2023-02-20T21:50:35.840" v="3078" actId="26606"/>
          <ac:spMkLst>
            <pc:docMk/>
            <pc:sldMk cId="4167549496" sldId="271"/>
            <ac:spMk id="11" creationId="{B2205F6E-03C6-4E92-877C-E2482F6599AA}"/>
          </ac:spMkLst>
        </pc:spChg>
        <pc:spChg chg="add del">
          <ac:chgData name=". Jerry" userId="10c798e3ca22fe87" providerId="LiveId" clId="{5D173128-0560-442D-8E37-FDD3A3DA44ED}" dt="2023-02-20T21:20:13.255" v="1820" actId="26606"/>
          <ac:spMkLst>
            <pc:docMk/>
            <pc:sldMk cId="4167549496" sldId="271"/>
            <ac:spMk id="12" creationId="{D6320AF9-619A-4175-865B-5663E1AEF4C5}"/>
          </ac:spMkLst>
        </pc:spChg>
        <pc:spChg chg="add del">
          <ac:chgData name=". Jerry" userId="10c798e3ca22fe87" providerId="LiveId" clId="{5D173128-0560-442D-8E37-FDD3A3DA44ED}" dt="2023-02-20T21:20:13.255" v="1820" actId="26606"/>
          <ac:spMkLst>
            <pc:docMk/>
            <pc:sldMk cId="4167549496" sldId="271"/>
            <ac:spMk id="18" creationId="{7E018740-5C2B-4A41-AC1A-7E68D1EC1954}"/>
          </ac:spMkLst>
        </pc:spChg>
        <pc:spChg chg="add del">
          <ac:chgData name=". Jerry" userId="10c798e3ca22fe87" providerId="LiveId" clId="{5D173128-0560-442D-8E37-FDD3A3DA44ED}" dt="2023-02-20T21:20:13.255" v="1820" actId="26606"/>
          <ac:spMkLst>
            <pc:docMk/>
            <pc:sldMk cId="4167549496" sldId="271"/>
            <ac:spMk id="20" creationId="{166F75A4-C475-4941-8EE2-B80A06A2C1BB}"/>
          </ac:spMkLst>
        </pc:spChg>
        <pc:spChg chg="add del">
          <ac:chgData name=". Jerry" userId="10c798e3ca22fe87" providerId="LiveId" clId="{5D173128-0560-442D-8E37-FDD3A3DA44ED}" dt="2023-02-20T21:20:13.255" v="1820" actId="26606"/>
          <ac:spMkLst>
            <pc:docMk/>
            <pc:sldMk cId="4167549496" sldId="271"/>
            <ac:spMk id="22" creationId="{A032553A-72E8-4B0D-8405-FF9771C9AF05}"/>
          </ac:spMkLst>
        </pc:spChg>
        <pc:spChg chg="add del">
          <ac:chgData name=". Jerry" userId="10c798e3ca22fe87" providerId="LiveId" clId="{5D173128-0560-442D-8E37-FDD3A3DA44ED}" dt="2023-02-20T21:20:13.255" v="1820" actId="26606"/>
          <ac:spMkLst>
            <pc:docMk/>
            <pc:sldMk cId="4167549496" sldId="271"/>
            <ac:spMk id="24" creationId="{765800AC-C3B9-498E-87BC-29FAE4C76B21}"/>
          </ac:spMkLst>
        </pc:spChg>
        <pc:spChg chg="add del">
          <ac:chgData name=". Jerry" userId="10c798e3ca22fe87" providerId="LiveId" clId="{5D173128-0560-442D-8E37-FDD3A3DA44ED}" dt="2023-02-20T21:20:13.255" v="1820" actId="26606"/>
          <ac:spMkLst>
            <pc:docMk/>
            <pc:sldMk cId="4167549496" sldId="271"/>
            <ac:spMk id="26" creationId="{1F9D6ACB-2FF4-49F9-978A-E0D5327FC635}"/>
          </ac:spMkLst>
        </pc:spChg>
        <pc:spChg chg="add del">
          <ac:chgData name=". Jerry" userId="10c798e3ca22fe87" providerId="LiveId" clId="{5D173128-0560-442D-8E37-FDD3A3DA44ED}" dt="2023-02-20T21:20:13.255" v="1820" actId="26606"/>
          <ac:spMkLst>
            <pc:docMk/>
            <pc:sldMk cId="4167549496" sldId="271"/>
            <ac:spMk id="28" creationId="{A5EC319D-0FEA-4B95-A3EA-01E35672C95B}"/>
          </ac:spMkLst>
        </pc:spChg>
        <pc:picChg chg="add mod ord">
          <ac:chgData name=". Jerry" userId="10c798e3ca22fe87" providerId="LiveId" clId="{5D173128-0560-442D-8E37-FDD3A3DA44ED}" dt="2023-02-20T21:50:40.492" v="3079" actId="1076"/>
          <ac:picMkLst>
            <pc:docMk/>
            <pc:sldMk cId="4167549496" sldId="271"/>
            <ac:picMk id="5" creationId="{1BCDC671-4F4B-503B-850E-8C16002099DA}"/>
          </ac:picMkLst>
        </pc:picChg>
        <pc:cxnChg chg="add del">
          <ac:chgData name=". Jerry" userId="10c798e3ca22fe87" providerId="LiveId" clId="{5D173128-0560-442D-8E37-FDD3A3DA44ED}" dt="2023-02-20T21:20:13.255" v="1820" actId="26606"/>
          <ac:cxnSpMkLst>
            <pc:docMk/>
            <pc:sldMk cId="4167549496" sldId="271"/>
            <ac:cxnSpMk id="14" creationId="{063B6EC6-D752-4EE7-908B-F8F19E8C7FEA}"/>
          </ac:cxnSpMkLst>
        </pc:cxnChg>
        <pc:cxnChg chg="add del">
          <ac:chgData name=". Jerry" userId="10c798e3ca22fe87" providerId="LiveId" clId="{5D173128-0560-442D-8E37-FDD3A3DA44ED}" dt="2023-02-20T21:20:13.255" v="1820" actId="26606"/>
          <ac:cxnSpMkLst>
            <pc:docMk/>
            <pc:sldMk cId="4167549496" sldId="271"/>
            <ac:cxnSpMk id="16" creationId="{EFECD4E8-AD3E-4228-82A2-9461958EA94D}"/>
          </ac:cxnSpMkLst>
        </pc:cxnChg>
      </pc:sldChg>
      <pc:sldChg chg="addSp modSp add mod ord">
        <pc:chgData name=". Jerry" userId="10c798e3ca22fe87" providerId="LiveId" clId="{5D173128-0560-442D-8E37-FDD3A3DA44ED}" dt="2023-02-20T21:40:14.513" v="2763" actId="20577"/>
        <pc:sldMkLst>
          <pc:docMk/>
          <pc:sldMk cId="3468269583" sldId="272"/>
        </pc:sldMkLst>
        <pc:spChg chg="mod">
          <ac:chgData name=". Jerry" userId="10c798e3ca22fe87" providerId="LiveId" clId="{5D173128-0560-442D-8E37-FDD3A3DA44ED}" dt="2023-02-20T21:30:48.576" v="2313" actId="20577"/>
          <ac:spMkLst>
            <pc:docMk/>
            <pc:sldMk cId="3468269583" sldId="272"/>
            <ac:spMk id="2" creationId="{6BBCAC1F-2C99-4496-F345-212475026D1B}"/>
          </ac:spMkLst>
        </pc:spChg>
        <pc:spChg chg="mod">
          <ac:chgData name=". Jerry" userId="10c798e3ca22fe87" providerId="LiveId" clId="{5D173128-0560-442D-8E37-FDD3A3DA44ED}" dt="2023-02-20T21:40:14.513" v="2763" actId="20577"/>
          <ac:spMkLst>
            <pc:docMk/>
            <pc:sldMk cId="3468269583" sldId="272"/>
            <ac:spMk id="3" creationId="{BF570BCE-44A8-C603-F0DD-ABD9342C4048}"/>
          </ac:spMkLst>
        </pc:spChg>
        <pc:spChg chg="add mod">
          <ac:chgData name=". Jerry" userId="10c798e3ca22fe87" providerId="LiveId" clId="{5D173128-0560-442D-8E37-FDD3A3DA44ED}" dt="2023-02-20T21:30:03.236" v="2308" actId="20577"/>
          <ac:spMkLst>
            <pc:docMk/>
            <pc:sldMk cId="3468269583" sldId="272"/>
            <ac:spMk id="6" creationId="{F7EC0070-8D4A-C7B5-B431-D6E4D818BD55}"/>
          </ac:spMkLst>
        </pc:spChg>
        <pc:picChg chg="add mod">
          <ac:chgData name=". Jerry" userId="10c798e3ca22fe87" providerId="LiveId" clId="{5D173128-0560-442D-8E37-FDD3A3DA44ED}" dt="2023-02-20T21:26:40.886" v="2032" actId="1076"/>
          <ac:picMkLst>
            <pc:docMk/>
            <pc:sldMk cId="3468269583" sldId="272"/>
            <ac:picMk id="5" creationId="{6602B40E-A5EC-A14F-5C12-A1A02F4B049B}"/>
          </ac:picMkLst>
        </pc:picChg>
      </pc:sldChg>
      <pc:sldChg chg="addSp delSp modSp add mod ord setBg setClrOvrMap">
        <pc:chgData name=". Jerry" userId="10c798e3ca22fe87" providerId="LiveId" clId="{5D173128-0560-442D-8E37-FDD3A3DA44ED}" dt="2023-02-20T21:51:18.676" v="3081" actId="207"/>
        <pc:sldMkLst>
          <pc:docMk/>
          <pc:sldMk cId="3349817630" sldId="273"/>
        </pc:sldMkLst>
        <pc:spChg chg="mod">
          <ac:chgData name=". Jerry" userId="10c798e3ca22fe87" providerId="LiveId" clId="{5D173128-0560-442D-8E37-FDD3A3DA44ED}" dt="2023-02-20T21:51:12.931" v="3080" actId="207"/>
          <ac:spMkLst>
            <pc:docMk/>
            <pc:sldMk cId="3349817630" sldId="273"/>
            <ac:spMk id="2" creationId="{6BBCAC1F-2C99-4496-F345-212475026D1B}"/>
          </ac:spMkLst>
        </pc:spChg>
        <pc:spChg chg="mod ord">
          <ac:chgData name=". Jerry" userId="10c798e3ca22fe87" providerId="LiveId" clId="{5D173128-0560-442D-8E37-FDD3A3DA44ED}" dt="2023-02-20T21:51:18.676" v="3081" actId="207"/>
          <ac:spMkLst>
            <pc:docMk/>
            <pc:sldMk cId="3349817630" sldId="273"/>
            <ac:spMk id="3" creationId="{BF570BCE-44A8-C603-F0DD-ABD9342C4048}"/>
          </ac:spMkLst>
        </pc:spChg>
        <pc:spChg chg="add del">
          <ac:chgData name=". Jerry" userId="10c798e3ca22fe87" providerId="LiveId" clId="{5D173128-0560-442D-8E37-FDD3A3DA44ED}" dt="2023-02-20T21:50:16.359" v="3072" actId="26606"/>
          <ac:spMkLst>
            <pc:docMk/>
            <pc:sldMk cId="3349817630" sldId="273"/>
            <ac:spMk id="8" creationId="{9F4444CE-BC8D-4D61-B303-4C05614E62AB}"/>
          </ac:spMkLst>
        </pc:spChg>
        <pc:spChg chg="add del">
          <ac:chgData name=". Jerry" userId="10c798e3ca22fe87" providerId="LiveId" clId="{5D173128-0560-442D-8E37-FDD3A3DA44ED}" dt="2023-02-20T21:50:16.359" v="3072" actId="26606"/>
          <ac:spMkLst>
            <pc:docMk/>
            <pc:sldMk cId="3349817630" sldId="273"/>
            <ac:spMk id="9" creationId="{62423CA5-E2E1-4789-B759-9906C1C94063}"/>
          </ac:spMkLst>
        </pc:spChg>
        <pc:spChg chg="add del">
          <ac:chgData name=". Jerry" userId="10c798e3ca22fe87" providerId="LiveId" clId="{5D173128-0560-442D-8E37-FDD3A3DA44ED}" dt="2023-02-20T21:50:16.359" v="3072" actId="26606"/>
          <ac:spMkLst>
            <pc:docMk/>
            <pc:sldMk cId="3349817630" sldId="273"/>
            <ac:spMk id="10" creationId="{73772B81-181F-48B7-8826-4D9686D15DF5}"/>
          </ac:spMkLst>
        </pc:spChg>
        <pc:spChg chg="add del">
          <ac:chgData name=". Jerry" userId="10c798e3ca22fe87" providerId="LiveId" clId="{5D173128-0560-442D-8E37-FDD3A3DA44ED}" dt="2023-02-20T21:38:45.521" v="2752" actId="26606"/>
          <ac:spMkLst>
            <pc:docMk/>
            <pc:sldMk cId="3349817630" sldId="273"/>
            <ac:spMk id="11" creationId="{A65AC7D1-EAA9-48F5-B509-60A7F50BF703}"/>
          </ac:spMkLst>
        </pc:spChg>
        <pc:spChg chg="add del">
          <ac:chgData name=". Jerry" userId="10c798e3ca22fe87" providerId="LiveId" clId="{5D173128-0560-442D-8E37-FDD3A3DA44ED}" dt="2023-02-20T21:50:16.359" v="3072" actId="26606"/>
          <ac:spMkLst>
            <pc:docMk/>
            <pc:sldMk cId="3349817630" sldId="273"/>
            <ac:spMk id="12" creationId="{B2205F6E-03C6-4E92-877C-E2482F6599AA}"/>
          </ac:spMkLst>
        </pc:spChg>
        <pc:spChg chg="add del">
          <ac:chgData name=". Jerry" userId="10c798e3ca22fe87" providerId="LiveId" clId="{5D173128-0560-442D-8E37-FDD3A3DA44ED}" dt="2023-02-20T21:38:45.521" v="2752" actId="26606"/>
          <ac:spMkLst>
            <pc:docMk/>
            <pc:sldMk cId="3349817630" sldId="273"/>
            <ac:spMk id="13" creationId="{D6320AF9-619A-4175-865B-5663E1AEF4C5}"/>
          </ac:spMkLst>
        </pc:spChg>
        <pc:spChg chg="add del">
          <ac:chgData name=". Jerry" userId="10c798e3ca22fe87" providerId="LiveId" clId="{5D173128-0560-442D-8E37-FDD3A3DA44ED}" dt="2023-02-20T21:50:18.356" v="3074" actId="26606"/>
          <ac:spMkLst>
            <pc:docMk/>
            <pc:sldMk cId="3349817630" sldId="273"/>
            <ac:spMk id="18" creationId="{3F088236-D655-4F88-B238-E16762358025}"/>
          </ac:spMkLst>
        </pc:spChg>
        <pc:spChg chg="add del">
          <ac:chgData name=". Jerry" userId="10c798e3ca22fe87" providerId="LiveId" clId="{5D173128-0560-442D-8E37-FDD3A3DA44ED}" dt="2023-02-20T21:38:45.521" v="2752" actId="26606"/>
          <ac:spMkLst>
            <pc:docMk/>
            <pc:sldMk cId="3349817630" sldId="273"/>
            <ac:spMk id="19" creationId="{7E018740-5C2B-4A41-AC1A-7E68D1EC1954}"/>
          </ac:spMkLst>
        </pc:spChg>
        <pc:spChg chg="add del">
          <ac:chgData name=". Jerry" userId="10c798e3ca22fe87" providerId="LiveId" clId="{5D173128-0560-442D-8E37-FDD3A3DA44ED}" dt="2023-02-20T21:50:18.356" v="3074" actId="26606"/>
          <ac:spMkLst>
            <pc:docMk/>
            <pc:sldMk cId="3349817630" sldId="273"/>
            <ac:spMk id="20" creationId="{3DAC0C92-199E-475C-9390-119A9B027276}"/>
          </ac:spMkLst>
        </pc:spChg>
        <pc:spChg chg="add del">
          <ac:chgData name=". Jerry" userId="10c798e3ca22fe87" providerId="LiveId" clId="{5D173128-0560-442D-8E37-FDD3A3DA44ED}" dt="2023-02-20T21:38:45.521" v="2752" actId="26606"/>
          <ac:spMkLst>
            <pc:docMk/>
            <pc:sldMk cId="3349817630" sldId="273"/>
            <ac:spMk id="21" creationId="{166F75A4-C475-4941-8EE2-B80A06A2C1BB}"/>
          </ac:spMkLst>
        </pc:spChg>
        <pc:spChg chg="add del">
          <ac:chgData name=". Jerry" userId="10c798e3ca22fe87" providerId="LiveId" clId="{5D173128-0560-442D-8E37-FDD3A3DA44ED}" dt="2023-02-20T21:50:18.356" v="3074" actId="26606"/>
          <ac:spMkLst>
            <pc:docMk/>
            <pc:sldMk cId="3349817630" sldId="273"/>
            <ac:spMk id="22" creationId="{C4CFB339-0ED8-4FE2-9EF1-6D1375B8499B}"/>
          </ac:spMkLst>
        </pc:spChg>
        <pc:spChg chg="add del">
          <ac:chgData name=". Jerry" userId="10c798e3ca22fe87" providerId="LiveId" clId="{5D173128-0560-442D-8E37-FDD3A3DA44ED}" dt="2023-02-20T21:38:45.521" v="2752" actId="26606"/>
          <ac:spMkLst>
            <pc:docMk/>
            <pc:sldMk cId="3349817630" sldId="273"/>
            <ac:spMk id="23" creationId="{A032553A-72E8-4B0D-8405-FF9771C9AF05}"/>
          </ac:spMkLst>
        </pc:spChg>
        <pc:spChg chg="add del">
          <ac:chgData name=". Jerry" userId="10c798e3ca22fe87" providerId="LiveId" clId="{5D173128-0560-442D-8E37-FDD3A3DA44ED}" dt="2023-02-20T21:50:18.356" v="3074" actId="26606"/>
          <ac:spMkLst>
            <pc:docMk/>
            <pc:sldMk cId="3349817630" sldId="273"/>
            <ac:spMk id="24" creationId="{31896C80-2069-4431-9C19-83B913734490}"/>
          </ac:spMkLst>
        </pc:spChg>
        <pc:spChg chg="add del">
          <ac:chgData name=". Jerry" userId="10c798e3ca22fe87" providerId="LiveId" clId="{5D173128-0560-442D-8E37-FDD3A3DA44ED}" dt="2023-02-20T21:38:45.521" v="2752" actId="26606"/>
          <ac:spMkLst>
            <pc:docMk/>
            <pc:sldMk cId="3349817630" sldId="273"/>
            <ac:spMk id="25" creationId="{765800AC-C3B9-498E-87BC-29FAE4C76B21}"/>
          </ac:spMkLst>
        </pc:spChg>
        <pc:spChg chg="add del">
          <ac:chgData name=". Jerry" userId="10c798e3ca22fe87" providerId="LiveId" clId="{5D173128-0560-442D-8E37-FDD3A3DA44ED}" dt="2023-02-20T21:50:18.356" v="3074" actId="26606"/>
          <ac:spMkLst>
            <pc:docMk/>
            <pc:sldMk cId="3349817630" sldId="273"/>
            <ac:spMk id="26" creationId="{BF120A21-0841-4823-B0C4-28AEBCEF9B78}"/>
          </ac:spMkLst>
        </pc:spChg>
        <pc:spChg chg="add del">
          <ac:chgData name=". Jerry" userId="10c798e3ca22fe87" providerId="LiveId" clId="{5D173128-0560-442D-8E37-FDD3A3DA44ED}" dt="2023-02-20T21:38:45.521" v="2752" actId="26606"/>
          <ac:spMkLst>
            <pc:docMk/>
            <pc:sldMk cId="3349817630" sldId="273"/>
            <ac:spMk id="27" creationId="{1F9D6ACB-2FF4-49F9-978A-E0D5327FC635}"/>
          </ac:spMkLst>
        </pc:spChg>
        <pc:spChg chg="add del">
          <ac:chgData name=". Jerry" userId="10c798e3ca22fe87" providerId="LiveId" clId="{5D173128-0560-442D-8E37-FDD3A3DA44ED}" dt="2023-02-20T21:50:18.356" v="3074" actId="26606"/>
          <ac:spMkLst>
            <pc:docMk/>
            <pc:sldMk cId="3349817630" sldId="273"/>
            <ac:spMk id="28" creationId="{DBB05BAE-BBD3-4289-899F-A6851503C6B0}"/>
          </ac:spMkLst>
        </pc:spChg>
        <pc:spChg chg="add del">
          <ac:chgData name=". Jerry" userId="10c798e3ca22fe87" providerId="LiveId" clId="{5D173128-0560-442D-8E37-FDD3A3DA44ED}" dt="2023-02-20T21:38:45.521" v="2752" actId="26606"/>
          <ac:spMkLst>
            <pc:docMk/>
            <pc:sldMk cId="3349817630" sldId="273"/>
            <ac:spMk id="29" creationId="{A5EC319D-0FEA-4B95-A3EA-01E35672C95B}"/>
          </ac:spMkLst>
        </pc:spChg>
        <pc:spChg chg="add del">
          <ac:chgData name=". Jerry" userId="10c798e3ca22fe87" providerId="LiveId" clId="{5D173128-0560-442D-8E37-FDD3A3DA44ED}" dt="2023-02-20T21:50:18.356" v="3074" actId="26606"/>
          <ac:spMkLst>
            <pc:docMk/>
            <pc:sldMk cId="3349817630" sldId="273"/>
            <ac:spMk id="30" creationId="{9874D11C-36F5-4BBE-A490-019A54E953B0}"/>
          </ac:spMkLst>
        </pc:spChg>
        <pc:spChg chg="add">
          <ac:chgData name=". Jerry" userId="10c798e3ca22fe87" providerId="LiveId" clId="{5D173128-0560-442D-8E37-FDD3A3DA44ED}" dt="2023-02-20T21:50:18.364" v="3075" actId="26606"/>
          <ac:spMkLst>
            <pc:docMk/>
            <pc:sldMk cId="3349817630" sldId="273"/>
            <ac:spMk id="32" creationId="{9F4444CE-BC8D-4D61-B303-4C05614E62AB}"/>
          </ac:spMkLst>
        </pc:spChg>
        <pc:spChg chg="add">
          <ac:chgData name=". Jerry" userId="10c798e3ca22fe87" providerId="LiveId" clId="{5D173128-0560-442D-8E37-FDD3A3DA44ED}" dt="2023-02-20T21:50:18.364" v="3075" actId="26606"/>
          <ac:spMkLst>
            <pc:docMk/>
            <pc:sldMk cId="3349817630" sldId="273"/>
            <ac:spMk id="33" creationId="{62423CA5-E2E1-4789-B759-9906C1C94063}"/>
          </ac:spMkLst>
        </pc:spChg>
        <pc:spChg chg="add">
          <ac:chgData name=". Jerry" userId="10c798e3ca22fe87" providerId="LiveId" clId="{5D173128-0560-442D-8E37-FDD3A3DA44ED}" dt="2023-02-20T21:50:18.364" v="3075" actId="26606"/>
          <ac:spMkLst>
            <pc:docMk/>
            <pc:sldMk cId="3349817630" sldId="273"/>
            <ac:spMk id="34" creationId="{73772B81-181F-48B7-8826-4D9686D15DF5}"/>
          </ac:spMkLst>
        </pc:spChg>
        <pc:spChg chg="add">
          <ac:chgData name=". Jerry" userId="10c798e3ca22fe87" providerId="LiveId" clId="{5D173128-0560-442D-8E37-FDD3A3DA44ED}" dt="2023-02-20T21:50:18.364" v="3075" actId="26606"/>
          <ac:spMkLst>
            <pc:docMk/>
            <pc:sldMk cId="3349817630" sldId="273"/>
            <ac:spMk id="35" creationId="{B2205F6E-03C6-4E92-877C-E2482F6599AA}"/>
          </ac:spMkLst>
        </pc:spChg>
        <pc:picChg chg="del">
          <ac:chgData name=". Jerry" userId="10c798e3ca22fe87" providerId="LiveId" clId="{5D173128-0560-442D-8E37-FDD3A3DA44ED}" dt="2023-02-20T21:31:32.105" v="2315" actId="478"/>
          <ac:picMkLst>
            <pc:docMk/>
            <pc:sldMk cId="3349817630" sldId="273"/>
            <ac:picMk id="5" creationId="{1BCDC671-4F4B-503B-850E-8C16002099DA}"/>
          </ac:picMkLst>
        </pc:picChg>
        <pc:picChg chg="add mod ord">
          <ac:chgData name=". Jerry" userId="10c798e3ca22fe87" providerId="LiveId" clId="{5D173128-0560-442D-8E37-FDD3A3DA44ED}" dt="2023-02-20T21:50:18.364" v="3075" actId="26606"/>
          <ac:picMkLst>
            <pc:docMk/>
            <pc:sldMk cId="3349817630" sldId="273"/>
            <ac:picMk id="6" creationId="{1EA20727-0416-7B9B-6CDC-C3D0C88B62DA}"/>
          </ac:picMkLst>
        </pc:picChg>
        <pc:cxnChg chg="add del">
          <ac:chgData name=". Jerry" userId="10c798e3ca22fe87" providerId="LiveId" clId="{5D173128-0560-442D-8E37-FDD3A3DA44ED}" dt="2023-02-20T21:50:18.356" v="3074" actId="26606"/>
          <ac:cxnSpMkLst>
            <pc:docMk/>
            <pc:sldMk cId="3349817630" sldId="273"/>
            <ac:cxnSpMk id="14" creationId="{64FA5DFF-7FE6-4855-84E6-DFA78EE978BD}"/>
          </ac:cxnSpMkLst>
        </pc:cxnChg>
        <pc:cxnChg chg="add del">
          <ac:chgData name=". Jerry" userId="10c798e3ca22fe87" providerId="LiveId" clId="{5D173128-0560-442D-8E37-FDD3A3DA44ED}" dt="2023-02-20T21:38:45.521" v="2752" actId="26606"/>
          <ac:cxnSpMkLst>
            <pc:docMk/>
            <pc:sldMk cId="3349817630" sldId="273"/>
            <ac:cxnSpMk id="15" creationId="{063B6EC6-D752-4EE7-908B-F8F19E8C7FEA}"/>
          </ac:cxnSpMkLst>
        </pc:cxnChg>
        <pc:cxnChg chg="add del">
          <ac:chgData name=". Jerry" userId="10c798e3ca22fe87" providerId="LiveId" clId="{5D173128-0560-442D-8E37-FDD3A3DA44ED}" dt="2023-02-20T21:50:18.356" v="3074" actId="26606"/>
          <ac:cxnSpMkLst>
            <pc:docMk/>
            <pc:sldMk cId="3349817630" sldId="273"/>
            <ac:cxnSpMk id="16" creationId="{2AFD8CBA-54A3-4363-991B-B9C631BBFA74}"/>
          </ac:cxnSpMkLst>
        </pc:cxnChg>
        <pc:cxnChg chg="add del">
          <ac:chgData name=". Jerry" userId="10c798e3ca22fe87" providerId="LiveId" clId="{5D173128-0560-442D-8E37-FDD3A3DA44ED}" dt="2023-02-20T21:38:45.521" v="2752" actId="26606"/>
          <ac:cxnSpMkLst>
            <pc:docMk/>
            <pc:sldMk cId="3349817630" sldId="273"/>
            <ac:cxnSpMk id="17" creationId="{EFECD4E8-AD3E-4228-82A2-9461958EA94D}"/>
          </ac:cxnSpMkLst>
        </pc:cxnChg>
      </pc:sldChg>
      <pc:sldChg chg="addSp delSp modSp add mod ord">
        <pc:chgData name=". Jerry" userId="10c798e3ca22fe87" providerId="LiveId" clId="{5D173128-0560-442D-8E37-FDD3A3DA44ED}" dt="2023-02-20T21:48:50.218" v="3067" actId="20577"/>
        <pc:sldMkLst>
          <pc:docMk/>
          <pc:sldMk cId="1944278948" sldId="274"/>
        </pc:sldMkLst>
        <pc:spChg chg="mod">
          <ac:chgData name=". Jerry" userId="10c798e3ca22fe87" providerId="LiveId" clId="{5D173128-0560-442D-8E37-FDD3A3DA44ED}" dt="2023-02-20T21:39:49.764" v="2762" actId="20577"/>
          <ac:spMkLst>
            <pc:docMk/>
            <pc:sldMk cId="1944278948" sldId="274"/>
            <ac:spMk id="2" creationId="{6BBCAC1F-2C99-4496-F345-212475026D1B}"/>
          </ac:spMkLst>
        </pc:spChg>
        <pc:spChg chg="mod">
          <ac:chgData name=". Jerry" userId="10c798e3ca22fe87" providerId="LiveId" clId="{5D173128-0560-442D-8E37-FDD3A3DA44ED}" dt="2023-02-20T21:41:15.808" v="2771" actId="20577"/>
          <ac:spMkLst>
            <pc:docMk/>
            <pc:sldMk cId="1944278948" sldId="274"/>
            <ac:spMk id="3" creationId="{BF570BCE-44A8-C603-F0DD-ABD9342C4048}"/>
          </ac:spMkLst>
        </pc:spChg>
        <pc:spChg chg="mod">
          <ac:chgData name=". Jerry" userId="10c798e3ca22fe87" providerId="LiveId" clId="{5D173128-0560-442D-8E37-FDD3A3DA44ED}" dt="2023-02-20T21:48:50.218" v="3067" actId="20577"/>
          <ac:spMkLst>
            <pc:docMk/>
            <pc:sldMk cId="1944278948" sldId="274"/>
            <ac:spMk id="6" creationId="{F7EC0070-8D4A-C7B5-B431-D6E4D818BD55}"/>
          </ac:spMkLst>
        </pc:spChg>
        <pc:picChg chg="del">
          <ac:chgData name=". Jerry" userId="10c798e3ca22fe87" providerId="LiveId" clId="{5D173128-0560-442D-8E37-FDD3A3DA44ED}" dt="2023-02-20T21:41:48.930" v="2772" actId="478"/>
          <ac:picMkLst>
            <pc:docMk/>
            <pc:sldMk cId="1944278948" sldId="274"/>
            <ac:picMk id="5" creationId="{6602B40E-A5EC-A14F-5C12-A1A02F4B049B}"/>
          </ac:picMkLst>
        </pc:picChg>
        <pc:picChg chg="add mod">
          <ac:chgData name=". Jerry" userId="10c798e3ca22fe87" providerId="LiveId" clId="{5D173128-0560-442D-8E37-FDD3A3DA44ED}" dt="2023-02-20T21:41:58.738" v="2776" actId="1076"/>
          <ac:picMkLst>
            <pc:docMk/>
            <pc:sldMk cId="1944278948" sldId="274"/>
            <ac:picMk id="7" creationId="{9A98E2D4-EFC3-5D10-B7FD-AD9840FDB573}"/>
          </ac:picMkLst>
        </pc:picChg>
      </pc:sldChg>
      <pc:sldChg chg="addSp delSp modSp add mod ord setClrOvrMap">
        <pc:chgData name=". Jerry" userId="10c798e3ca22fe87" providerId="LiveId" clId="{5D173128-0560-442D-8E37-FDD3A3DA44ED}" dt="2023-02-20T21:57:26.113" v="3482" actId="5793"/>
        <pc:sldMkLst>
          <pc:docMk/>
          <pc:sldMk cId="2198080665" sldId="275"/>
        </pc:sldMkLst>
        <pc:spChg chg="mod">
          <ac:chgData name=". Jerry" userId="10c798e3ca22fe87" providerId="LiveId" clId="{5D173128-0560-442D-8E37-FDD3A3DA44ED}" dt="2023-02-20T21:52:02.833" v="3088" actId="207"/>
          <ac:spMkLst>
            <pc:docMk/>
            <pc:sldMk cId="2198080665" sldId="275"/>
            <ac:spMk id="2" creationId="{6BBCAC1F-2C99-4496-F345-212475026D1B}"/>
          </ac:spMkLst>
        </pc:spChg>
        <pc:spChg chg="mod">
          <ac:chgData name=". Jerry" userId="10c798e3ca22fe87" providerId="LiveId" clId="{5D173128-0560-442D-8E37-FDD3A3DA44ED}" dt="2023-02-20T21:57:26.113" v="3482" actId="5793"/>
          <ac:spMkLst>
            <pc:docMk/>
            <pc:sldMk cId="2198080665" sldId="275"/>
            <ac:spMk id="3" creationId="{BF570BCE-44A8-C603-F0DD-ABD9342C4048}"/>
          </ac:spMkLst>
        </pc:spChg>
        <pc:spChg chg="add">
          <ac:chgData name=". Jerry" userId="10c798e3ca22fe87" providerId="LiveId" clId="{5D173128-0560-442D-8E37-FDD3A3DA44ED}" dt="2023-02-20T21:50:24.516" v="3076" actId="26606"/>
          <ac:spMkLst>
            <pc:docMk/>
            <pc:sldMk cId="2198080665" sldId="275"/>
            <ac:spMk id="10" creationId="{9F4444CE-BC8D-4D61-B303-4C05614E62AB}"/>
          </ac:spMkLst>
        </pc:spChg>
        <pc:spChg chg="add">
          <ac:chgData name=". Jerry" userId="10c798e3ca22fe87" providerId="LiveId" clId="{5D173128-0560-442D-8E37-FDD3A3DA44ED}" dt="2023-02-20T21:50:24.516" v="3076" actId="26606"/>
          <ac:spMkLst>
            <pc:docMk/>
            <pc:sldMk cId="2198080665" sldId="275"/>
            <ac:spMk id="12" creationId="{62423CA5-E2E1-4789-B759-9906C1C94063}"/>
          </ac:spMkLst>
        </pc:spChg>
        <pc:spChg chg="add">
          <ac:chgData name=". Jerry" userId="10c798e3ca22fe87" providerId="LiveId" clId="{5D173128-0560-442D-8E37-FDD3A3DA44ED}" dt="2023-02-20T21:50:24.516" v="3076" actId="26606"/>
          <ac:spMkLst>
            <pc:docMk/>
            <pc:sldMk cId="2198080665" sldId="275"/>
            <ac:spMk id="14" creationId="{73772B81-181F-48B7-8826-4D9686D15DF5}"/>
          </ac:spMkLst>
        </pc:spChg>
        <pc:spChg chg="add">
          <ac:chgData name=". Jerry" userId="10c798e3ca22fe87" providerId="LiveId" clId="{5D173128-0560-442D-8E37-FDD3A3DA44ED}" dt="2023-02-20T21:50:24.516" v="3076" actId="26606"/>
          <ac:spMkLst>
            <pc:docMk/>
            <pc:sldMk cId="2198080665" sldId="275"/>
            <ac:spMk id="16" creationId="{B2205F6E-03C6-4E92-877C-E2482F6599AA}"/>
          </ac:spMkLst>
        </pc:spChg>
        <pc:picChg chg="add mod">
          <ac:chgData name=". Jerry" userId="10c798e3ca22fe87" providerId="LiveId" clId="{5D173128-0560-442D-8E37-FDD3A3DA44ED}" dt="2023-02-20T21:50:28.140" v="3077" actId="1076"/>
          <ac:picMkLst>
            <pc:docMk/>
            <pc:sldMk cId="2198080665" sldId="275"/>
            <ac:picMk id="5" creationId="{2E76A5C8-E86A-8E49-6C9F-ED013F18A601}"/>
          </ac:picMkLst>
        </pc:picChg>
        <pc:picChg chg="del">
          <ac:chgData name=". Jerry" userId="10c798e3ca22fe87" providerId="LiveId" clId="{5D173128-0560-442D-8E37-FDD3A3DA44ED}" dt="2023-02-20T21:44:44.842" v="2884" actId="478"/>
          <ac:picMkLst>
            <pc:docMk/>
            <pc:sldMk cId="2198080665" sldId="275"/>
            <ac:picMk id="6" creationId="{1EA20727-0416-7B9B-6CDC-C3D0C88B62DA}"/>
          </ac:picMkLst>
        </pc:picChg>
      </pc:sldChg>
      <pc:sldChg chg="addSp delSp modSp add mod ord">
        <pc:chgData name=". Jerry" userId="10c798e3ca22fe87" providerId="LiveId" clId="{5D173128-0560-442D-8E37-FDD3A3DA44ED}" dt="2023-02-20T22:04:20.118" v="4031" actId="20577"/>
        <pc:sldMkLst>
          <pc:docMk/>
          <pc:sldMk cId="4270343591" sldId="276"/>
        </pc:sldMkLst>
        <pc:spChg chg="mod">
          <ac:chgData name=". Jerry" userId="10c798e3ca22fe87" providerId="LiveId" clId="{5D173128-0560-442D-8E37-FDD3A3DA44ED}" dt="2023-02-20T21:59:17.526" v="3610" actId="20577"/>
          <ac:spMkLst>
            <pc:docMk/>
            <pc:sldMk cId="4270343591" sldId="276"/>
            <ac:spMk id="2" creationId="{6BBCAC1F-2C99-4496-F345-212475026D1B}"/>
          </ac:spMkLst>
        </pc:spChg>
        <pc:spChg chg="mod">
          <ac:chgData name=". Jerry" userId="10c798e3ca22fe87" providerId="LiveId" clId="{5D173128-0560-442D-8E37-FDD3A3DA44ED}" dt="2023-02-20T22:00:36.685" v="3691" actId="20577"/>
          <ac:spMkLst>
            <pc:docMk/>
            <pc:sldMk cId="4270343591" sldId="276"/>
            <ac:spMk id="3" creationId="{BF570BCE-44A8-C603-F0DD-ABD9342C4048}"/>
          </ac:spMkLst>
        </pc:spChg>
        <pc:spChg chg="mod">
          <ac:chgData name=". Jerry" userId="10c798e3ca22fe87" providerId="LiveId" clId="{5D173128-0560-442D-8E37-FDD3A3DA44ED}" dt="2023-02-20T22:04:20.118" v="4031" actId="20577"/>
          <ac:spMkLst>
            <pc:docMk/>
            <pc:sldMk cId="4270343591" sldId="276"/>
            <ac:spMk id="6" creationId="{F7EC0070-8D4A-C7B5-B431-D6E4D818BD55}"/>
          </ac:spMkLst>
        </pc:spChg>
        <pc:picChg chg="add mod">
          <ac:chgData name=". Jerry" userId="10c798e3ca22fe87" providerId="LiveId" clId="{5D173128-0560-442D-8E37-FDD3A3DA44ED}" dt="2023-02-20T22:01:19.544" v="3696" actId="14100"/>
          <ac:picMkLst>
            <pc:docMk/>
            <pc:sldMk cId="4270343591" sldId="276"/>
            <ac:picMk id="5" creationId="{99ED64BA-7089-8725-8312-8E4A696C00AE}"/>
          </ac:picMkLst>
        </pc:picChg>
        <pc:picChg chg="del">
          <ac:chgData name=". Jerry" userId="10c798e3ca22fe87" providerId="LiveId" clId="{5D173128-0560-442D-8E37-FDD3A3DA44ED}" dt="2023-02-20T22:00:42.824" v="3692" actId="478"/>
          <ac:picMkLst>
            <pc:docMk/>
            <pc:sldMk cId="4270343591" sldId="276"/>
            <ac:picMk id="7" creationId="{9A98E2D4-EFC3-5D10-B7FD-AD9840FDB573}"/>
          </ac:picMkLst>
        </pc:picChg>
      </pc:sldChg>
      <pc:sldChg chg="addSp delSp modSp add mod ord setBg setClrOvrMap">
        <pc:chgData name=". Jerry" userId="10c798e3ca22fe87" providerId="LiveId" clId="{5D173128-0560-442D-8E37-FDD3A3DA44ED}" dt="2023-02-21T10:11:07.413" v="4275" actId="1076"/>
        <pc:sldMkLst>
          <pc:docMk/>
          <pc:sldMk cId="1879241299" sldId="277"/>
        </pc:sldMkLst>
        <pc:spChg chg="mod ord">
          <ac:chgData name=". Jerry" userId="10c798e3ca22fe87" providerId="LiveId" clId="{5D173128-0560-442D-8E37-FDD3A3DA44ED}" dt="2023-02-20T22:07:24.820" v="4180" actId="26606"/>
          <ac:spMkLst>
            <pc:docMk/>
            <pc:sldMk cId="1879241299" sldId="277"/>
            <ac:spMk id="2" creationId="{6BBCAC1F-2C99-4496-F345-212475026D1B}"/>
          </ac:spMkLst>
        </pc:spChg>
        <pc:spChg chg="del mod">
          <ac:chgData name=". Jerry" userId="10c798e3ca22fe87" providerId="LiveId" clId="{5D173128-0560-442D-8E37-FDD3A3DA44ED}" dt="2023-02-20T22:06:36.960" v="4172" actId="478"/>
          <ac:spMkLst>
            <pc:docMk/>
            <pc:sldMk cId="1879241299" sldId="277"/>
            <ac:spMk id="3" creationId="{BF570BCE-44A8-C603-F0DD-ABD9342C4048}"/>
          </ac:spMkLst>
        </pc:spChg>
        <pc:spChg chg="add del">
          <ac:chgData name=". Jerry" userId="10c798e3ca22fe87" providerId="LiveId" clId="{5D173128-0560-442D-8E37-FDD3A3DA44ED}" dt="2023-02-20T22:07:24.820" v="4180" actId="26606"/>
          <ac:spMkLst>
            <pc:docMk/>
            <pc:sldMk cId="1879241299" sldId="277"/>
            <ac:spMk id="10" creationId="{9F4444CE-BC8D-4D61-B303-4C05614E62AB}"/>
          </ac:spMkLst>
        </pc:spChg>
        <pc:spChg chg="add del">
          <ac:chgData name=". Jerry" userId="10c798e3ca22fe87" providerId="LiveId" clId="{5D173128-0560-442D-8E37-FDD3A3DA44ED}" dt="2023-02-20T22:07:24.820" v="4180" actId="26606"/>
          <ac:spMkLst>
            <pc:docMk/>
            <pc:sldMk cId="1879241299" sldId="277"/>
            <ac:spMk id="12" creationId="{62423CA5-E2E1-4789-B759-9906C1C94063}"/>
          </ac:spMkLst>
        </pc:spChg>
        <pc:spChg chg="add del">
          <ac:chgData name=". Jerry" userId="10c798e3ca22fe87" providerId="LiveId" clId="{5D173128-0560-442D-8E37-FDD3A3DA44ED}" dt="2023-02-20T22:07:24.820" v="4180" actId="26606"/>
          <ac:spMkLst>
            <pc:docMk/>
            <pc:sldMk cId="1879241299" sldId="277"/>
            <ac:spMk id="14" creationId="{73772B81-181F-48B7-8826-4D9686D15DF5}"/>
          </ac:spMkLst>
        </pc:spChg>
        <pc:spChg chg="add del">
          <ac:chgData name=". Jerry" userId="10c798e3ca22fe87" providerId="LiveId" clId="{5D173128-0560-442D-8E37-FDD3A3DA44ED}" dt="2023-02-20T22:07:24.820" v="4180" actId="26606"/>
          <ac:spMkLst>
            <pc:docMk/>
            <pc:sldMk cId="1879241299" sldId="277"/>
            <ac:spMk id="16" creationId="{B2205F6E-03C6-4E92-877C-E2482F6599AA}"/>
          </ac:spMkLst>
        </pc:spChg>
        <pc:spChg chg="add del">
          <ac:chgData name=". Jerry" userId="10c798e3ca22fe87" providerId="LiveId" clId="{5D173128-0560-442D-8E37-FDD3A3DA44ED}" dt="2023-02-20T22:07:24.820" v="4180" actId="26606"/>
          <ac:spMkLst>
            <pc:docMk/>
            <pc:sldMk cId="1879241299" sldId="277"/>
            <ac:spMk id="32" creationId="{66D61E08-70C3-48D8-BEA0-787111DC30DA}"/>
          </ac:spMkLst>
        </pc:spChg>
        <pc:spChg chg="add del">
          <ac:chgData name=". Jerry" userId="10c798e3ca22fe87" providerId="LiveId" clId="{5D173128-0560-442D-8E37-FDD3A3DA44ED}" dt="2023-02-20T22:07:24.820" v="4180" actId="26606"/>
          <ac:spMkLst>
            <pc:docMk/>
            <pc:sldMk cId="1879241299" sldId="277"/>
            <ac:spMk id="34" creationId="{FC55298F-0AE5-478E-AD2B-03C2614C5833}"/>
          </ac:spMkLst>
        </pc:spChg>
        <pc:spChg chg="add del">
          <ac:chgData name=". Jerry" userId="10c798e3ca22fe87" providerId="LiveId" clId="{5D173128-0560-442D-8E37-FDD3A3DA44ED}" dt="2023-02-20T22:07:24.820" v="4180" actId="26606"/>
          <ac:spMkLst>
            <pc:docMk/>
            <pc:sldMk cId="1879241299" sldId="277"/>
            <ac:spMk id="36" creationId="{C180E4EA-0B63-4779-A895-7E90E71088F3}"/>
          </ac:spMkLst>
        </pc:spChg>
        <pc:spChg chg="add del">
          <ac:chgData name=". Jerry" userId="10c798e3ca22fe87" providerId="LiveId" clId="{5D173128-0560-442D-8E37-FDD3A3DA44ED}" dt="2023-02-20T22:06:51.141" v="4174" actId="26606"/>
          <ac:spMkLst>
            <pc:docMk/>
            <pc:sldMk cId="1879241299" sldId="277"/>
            <ac:spMk id="37" creationId="{66D61E08-70C3-48D8-BEA0-787111DC30DA}"/>
          </ac:spMkLst>
        </pc:spChg>
        <pc:spChg chg="add del">
          <ac:chgData name=". Jerry" userId="10c798e3ca22fe87" providerId="LiveId" clId="{5D173128-0560-442D-8E37-FDD3A3DA44ED}" dt="2023-02-20T22:07:24.820" v="4180" actId="26606"/>
          <ac:spMkLst>
            <pc:docMk/>
            <pc:sldMk cId="1879241299" sldId="277"/>
            <ac:spMk id="38" creationId="{CEE01D9D-3DE8-4EED-B0D3-8F3C79CC7673}"/>
          </ac:spMkLst>
        </pc:spChg>
        <pc:spChg chg="add del">
          <ac:chgData name=". Jerry" userId="10c798e3ca22fe87" providerId="LiveId" clId="{5D173128-0560-442D-8E37-FDD3A3DA44ED}" dt="2023-02-20T22:06:51.141" v="4174" actId="26606"/>
          <ac:spMkLst>
            <pc:docMk/>
            <pc:sldMk cId="1879241299" sldId="277"/>
            <ac:spMk id="39" creationId="{FC55298F-0AE5-478E-AD2B-03C2614C5833}"/>
          </ac:spMkLst>
        </pc:spChg>
        <pc:spChg chg="add del">
          <ac:chgData name=". Jerry" userId="10c798e3ca22fe87" providerId="LiveId" clId="{5D173128-0560-442D-8E37-FDD3A3DA44ED}" dt="2023-02-20T22:07:24.820" v="4180" actId="26606"/>
          <ac:spMkLst>
            <pc:docMk/>
            <pc:sldMk cId="1879241299" sldId="277"/>
            <ac:spMk id="40" creationId="{89AF5CE9-607F-43F4-8983-DCD6DA4051FD}"/>
          </ac:spMkLst>
        </pc:spChg>
        <pc:spChg chg="add del">
          <ac:chgData name=". Jerry" userId="10c798e3ca22fe87" providerId="LiveId" clId="{5D173128-0560-442D-8E37-FDD3A3DA44ED}" dt="2023-02-20T22:06:51.141" v="4174" actId="26606"/>
          <ac:spMkLst>
            <pc:docMk/>
            <pc:sldMk cId="1879241299" sldId="277"/>
            <ac:spMk id="41" creationId="{C180E4EA-0B63-4779-A895-7E90E71088F3}"/>
          </ac:spMkLst>
        </pc:spChg>
        <pc:spChg chg="add del">
          <ac:chgData name=". Jerry" userId="10c798e3ca22fe87" providerId="LiveId" clId="{5D173128-0560-442D-8E37-FDD3A3DA44ED}" dt="2023-02-20T22:07:24.820" v="4180" actId="26606"/>
          <ac:spMkLst>
            <pc:docMk/>
            <pc:sldMk cId="1879241299" sldId="277"/>
            <ac:spMk id="42" creationId="{6EEA2DBD-9E1E-4521-8C01-F32AD18A89E3}"/>
          </ac:spMkLst>
        </pc:spChg>
        <pc:spChg chg="add del">
          <ac:chgData name=". Jerry" userId="10c798e3ca22fe87" providerId="LiveId" clId="{5D173128-0560-442D-8E37-FDD3A3DA44ED}" dt="2023-02-20T22:06:51.141" v="4174" actId="26606"/>
          <ac:spMkLst>
            <pc:docMk/>
            <pc:sldMk cId="1879241299" sldId="277"/>
            <ac:spMk id="43" creationId="{CEE01D9D-3DE8-4EED-B0D3-8F3C79CC7673}"/>
          </ac:spMkLst>
        </pc:spChg>
        <pc:spChg chg="add del">
          <ac:chgData name=". Jerry" userId="10c798e3ca22fe87" providerId="LiveId" clId="{5D173128-0560-442D-8E37-FDD3A3DA44ED}" dt="2023-02-20T22:07:24.820" v="4180" actId="26606"/>
          <ac:spMkLst>
            <pc:docMk/>
            <pc:sldMk cId="1879241299" sldId="277"/>
            <ac:spMk id="44" creationId="{15BBD2C1-BA9B-46A9-A27A-33498B169272}"/>
          </ac:spMkLst>
        </pc:spChg>
        <pc:spChg chg="add del">
          <ac:chgData name=". Jerry" userId="10c798e3ca22fe87" providerId="LiveId" clId="{5D173128-0560-442D-8E37-FDD3A3DA44ED}" dt="2023-02-20T22:06:51.141" v="4174" actId="26606"/>
          <ac:spMkLst>
            <pc:docMk/>
            <pc:sldMk cId="1879241299" sldId="277"/>
            <ac:spMk id="45" creationId="{89AF5CE9-607F-43F4-8983-DCD6DA4051FD}"/>
          </ac:spMkLst>
        </pc:spChg>
        <pc:spChg chg="add del">
          <ac:chgData name=". Jerry" userId="10c798e3ca22fe87" providerId="LiveId" clId="{5D173128-0560-442D-8E37-FDD3A3DA44ED}" dt="2023-02-20T22:06:51.141" v="4174" actId="26606"/>
          <ac:spMkLst>
            <pc:docMk/>
            <pc:sldMk cId="1879241299" sldId="277"/>
            <ac:spMk id="47" creationId="{6EEA2DBD-9E1E-4521-8C01-F32AD18A89E3}"/>
          </ac:spMkLst>
        </pc:spChg>
        <pc:spChg chg="add del">
          <ac:chgData name=". Jerry" userId="10c798e3ca22fe87" providerId="LiveId" clId="{5D173128-0560-442D-8E37-FDD3A3DA44ED}" dt="2023-02-20T22:06:51.141" v="4174" actId="26606"/>
          <ac:spMkLst>
            <pc:docMk/>
            <pc:sldMk cId="1879241299" sldId="277"/>
            <ac:spMk id="49" creationId="{15BBD2C1-BA9B-46A9-A27A-33498B169272}"/>
          </ac:spMkLst>
        </pc:spChg>
        <pc:grpChg chg="add del">
          <ac:chgData name=". Jerry" userId="10c798e3ca22fe87" providerId="LiveId" clId="{5D173128-0560-442D-8E37-FDD3A3DA44ED}" dt="2023-02-20T22:07:24.820" v="4180" actId="26606"/>
          <ac:grpSpMkLst>
            <pc:docMk/>
            <pc:sldMk cId="1879241299" sldId="277"/>
            <ac:grpSpMk id="18" creationId="{6A761A44-A936-4382-8A16-7ED6A2903DD0}"/>
          </ac:grpSpMkLst>
        </pc:grpChg>
        <pc:grpChg chg="add del">
          <ac:chgData name=". Jerry" userId="10c798e3ca22fe87" providerId="LiveId" clId="{5D173128-0560-442D-8E37-FDD3A3DA44ED}" dt="2023-02-20T22:06:51.141" v="4174" actId="26606"/>
          <ac:grpSpMkLst>
            <pc:docMk/>
            <pc:sldMk cId="1879241299" sldId="277"/>
            <ac:grpSpMk id="21" creationId="{6A761A44-A936-4382-8A16-7ED6A2903DD0}"/>
          </ac:grpSpMkLst>
        </pc:grpChg>
        <pc:picChg chg="add mod">
          <ac:chgData name=". Jerry" userId="10c798e3ca22fe87" providerId="LiveId" clId="{5D173128-0560-442D-8E37-FDD3A3DA44ED}" dt="2023-02-21T10:11:07.413" v="4275" actId="1076"/>
          <ac:picMkLst>
            <pc:docMk/>
            <pc:sldMk cId="1879241299" sldId="277"/>
            <ac:picMk id="4" creationId="{31FF56BD-4B27-C78A-1412-EA1CA458FADF}"/>
          </ac:picMkLst>
        </pc:picChg>
        <pc:picChg chg="del">
          <ac:chgData name=". Jerry" userId="10c798e3ca22fe87" providerId="LiveId" clId="{5D173128-0560-442D-8E37-FDD3A3DA44ED}" dt="2023-02-20T22:06:03.204" v="4168" actId="478"/>
          <ac:picMkLst>
            <pc:docMk/>
            <pc:sldMk cId="1879241299" sldId="277"/>
            <ac:picMk id="5" creationId="{2E76A5C8-E86A-8E49-6C9F-ED013F18A601}"/>
          </ac:picMkLst>
        </pc:picChg>
        <pc:cxnChg chg="add del">
          <ac:chgData name=". Jerry" userId="10c798e3ca22fe87" providerId="LiveId" clId="{5D173128-0560-442D-8E37-FDD3A3DA44ED}" dt="2023-02-20T22:07:24.820" v="4180" actId="26606"/>
          <ac:cxnSpMkLst>
            <pc:docMk/>
            <pc:sldMk cId="1879241299" sldId="277"/>
            <ac:cxnSpMk id="19" creationId="{A57C1A16-B8AB-4D99-A195-A38F556A6486}"/>
          </ac:cxnSpMkLst>
        </pc:cxnChg>
        <pc:cxnChg chg="add del">
          <ac:chgData name=". Jerry" userId="10c798e3ca22fe87" providerId="LiveId" clId="{5D173128-0560-442D-8E37-FDD3A3DA44ED}" dt="2023-02-20T22:07:24.820" v="4180" actId="26606"/>
          <ac:cxnSpMkLst>
            <pc:docMk/>
            <pc:sldMk cId="1879241299" sldId="277"/>
            <ac:cxnSpMk id="20" creationId="{F8A9B20B-D1DD-4573-B5EC-558029519236}"/>
          </ac:cxnSpMkLst>
        </pc:cxnChg>
        <pc:cxnChg chg="add del">
          <ac:chgData name=". Jerry" userId="10c798e3ca22fe87" providerId="LiveId" clId="{5D173128-0560-442D-8E37-FDD3A3DA44ED}" dt="2023-02-20T22:06:51.141" v="4174" actId="26606"/>
          <ac:cxnSpMkLst>
            <pc:docMk/>
            <pc:sldMk cId="1879241299" sldId="277"/>
            <ac:cxnSpMk id="33" creationId="{A57C1A16-B8AB-4D99-A195-A38F556A6486}"/>
          </ac:cxnSpMkLst>
        </pc:cxnChg>
        <pc:cxnChg chg="add del">
          <ac:chgData name=". Jerry" userId="10c798e3ca22fe87" providerId="LiveId" clId="{5D173128-0560-442D-8E37-FDD3A3DA44ED}" dt="2023-02-20T22:06:51.141" v="4174" actId="26606"/>
          <ac:cxnSpMkLst>
            <pc:docMk/>
            <pc:sldMk cId="1879241299" sldId="277"/>
            <ac:cxnSpMk id="35" creationId="{F8A9B20B-D1DD-4573-B5EC-558029519236}"/>
          </ac:cxnSpMkLst>
        </pc:cxnChg>
      </pc:sldChg>
      <pc:sldChg chg="addSp delSp modSp add mod ord">
        <pc:chgData name=". Jerry" userId="10c798e3ca22fe87" providerId="LiveId" clId="{5D173128-0560-442D-8E37-FDD3A3DA44ED}" dt="2023-02-20T22:10:32.402" v="4224" actId="207"/>
        <pc:sldMkLst>
          <pc:docMk/>
          <pc:sldMk cId="429193422" sldId="278"/>
        </pc:sldMkLst>
        <pc:spChg chg="mod ord">
          <ac:chgData name=". Jerry" userId="10c798e3ca22fe87" providerId="LiveId" clId="{5D173128-0560-442D-8E37-FDD3A3DA44ED}" dt="2023-02-20T22:10:32.402" v="4224" actId="207"/>
          <ac:spMkLst>
            <pc:docMk/>
            <pc:sldMk cId="429193422" sldId="278"/>
            <ac:spMk id="2" creationId="{C88F0B6F-BDED-75D6-AAE9-1706014424EC}"/>
          </ac:spMkLst>
        </pc:spChg>
        <pc:spChg chg="add">
          <ac:chgData name=". Jerry" userId="10c798e3ca22fe87" providerId="LiveId" clId="{5D173128-0560-442D-8E37-FDD3A3DA44ED}" dt="2023-02-20T22:10:12.763" v="4222" actId="26606"/>
          <ac:spMkLst>
            <pc:docMk/>
            <pc:sldMk cId="429193422" sldId="278"/>
            <ac:spMk id="8" creationId="{8B2A878B-CC9E-4401-8BAA-9D344B5AB8AE}"/>
          </ac:spMkLst>
        </pc:spChg>
        <pc:spChg chg="add">
          <ac:chgData name=". Jerry" userId="10c798e3ca22fe87" providerId="LiveId" clId="{5D173128-0560-442D-8E37-FDD3A3DA44ED}" dt="2023-02-20T22:10:12.763" v="4222" actId="26606"/>
          <ac:spMkLst>
            <pc:docMk/>
            <pc:sldMk cId="429193422" sldId="278"/>
            <ac:spMk id="10" creationId="{6DD53AF4-988B-41E6-AB9C-E5ADE7FCA86C}"/>
          </ac:spMkLst>
        </pc:spChg>
        <pc:spChg chg="add">
          <ac:chgData name=". Jerry" userId="10c798e3ca22fe87" providerId="LiveId" clId="{5D173128-0560-442D-8E37-FDD3A3DA44ED}" dt="2023-02-20T22:10:12.763" v="4222" actId="26606"/>
          <ac:spMkLst>
            <pc:docMk/>
            <pc:sldMk cId="429193422" sldId="278"/>
            <ac:spMk id="12" creationId="{E3E2BE66-B731-4E8F-92AE-434C347FE904}"/>
          </ac:spMkLst>
        </pc:spChg>
        <pc:spChg chg="del">
          <ac:chgData name=". Jerry" userId="10c798e3ca22fe87" providerId="LiveId" clId="{5D173128-0560-442D-8E37-FDD3A3DA44ED}" dt="2023-02-20T22:09:38.426" v="4202" actId="26606"/>
          <ac:spMkLst>
            <pc:docMk/>
            <pc:sldMk cId="429193422" sldId="278"/>
            <ac:spMk id="13" creationId="{8B2A878B-CC9E-4401-8BAA-9D344B5AB8AE}"/>
          </ac:spMkLst>
        </pc:spChg>
        <pc:spChg chg="add">
          <ac:chgData name=". Jerry" userId="10c798e3ca22fe87" providerId="LiveId" clId="{5D173128-0560-442D-8E37-FDD3A3DA44ED}" dt="2023-02-20T22:10:12.763" v="4222" actId="26606"/>
          <ac:spMkLst>
            <pc:docMk/>
            <pc:sldMk cId="429193422" sldId="278"/>
            <ac:spMk id="14" creationId="{1C04AA99-545A-4E18-A307-9651263861DF}"/>
          </ac:spMkLst>
        </pc:spChg>
        <pc:spChg chg="del">
          <ac:chgData name=". Jerry" userId="10c798e3ca22fe87" providerId="LiveId" clId="{5D173128-0560-442D-8E37-FDD3A3DA44ED}" dt="2023-02-20T22:09:38.426" v="4202" actId="26606"/>
          <ac:spMkLst>
            <pc:docMk/>
            <pc:sldMk cId="429193422" sldId="278"/>
            <ac:spMk id="15" creationId="{6DD53AF4-988B-41E6-AB9C-E5ADE7FCA86C}"/>
          </ac:spMkLst>
        </pc:spChg>
        <pc:spChg chg="add">
          <ac:chgData name=". Jerry" userId="10c798e3ca22fe87" providerId="LiveId" clId="{5D173128-0560-442D-8E37-FDD3A3DA44ED}" dt="2023-02-20T22:10:12.763" v="4222" actId="26606"/>
          <ac:spMkLst>
            <pc:docMk/>
            <pc:sldMk cId="429193422" sldId="278"/>
            <ac:spMk id="16" creationId="{D21765B3-48FB-47ED-AFBD-CE583447188A}"/>
          </ac:spMkLst>
        </pc:spChg>
        <pc:spChg chg="del">
          <ac:chgData name=". Jerry" userId="10c798e3ca22fe87" providerId="LiveId" clId="{5D173128-0560-442D-8E37-FDD3A3DA44ED}" dt="2023-02-20T22:09:38.426" v="4202" actId="26606"/>
          <ac:spMkLst>
            <pc:docMk/>
            <pc:sldMk cId="429193422" sldId="278"/>
            <ac:spMk id="17" creationId="{E3E2BE66-B731-4E8F-92AE-434C347FE904}"/>
          </ac:spMkLst>
        </pc:spChg>
        <pc:spChg chg="add">
          <ac:chgData name=". Jerry" userId="10c798e3ca22fe87" providerId="LiveId" clId="{5D173128-0560-442D-8E37-FDD3A3DA44ED}" dt="2023-02-20T22:10:12.763" v="4222" actId="26606"/>
          <ac:spMkLst>
            <pc:docMk/>
            <pc:sldMk cId="429193422" sldId="278"/>
            <ac:spMk id="18" creationId="{9908EBEC-783D-4C0E-AE8E-165D6FAC6CC5}"/>
          </ac:spMkLst>
        </pc:spChg>
        <pc:spChg chg="del">
          <ac:chgData name=". Jerry" userId="10c798e3ca22fe87" providerId="LiveId" clId="{5D173128-0560-442D-8E37-FDD3A3DA44ED}" dt="2023-02-20T22:09:38.426" v="4202" actId="26606"/>
          <ac:spMkLst>
            <pc:docMk/>
            <pc:sldMk cId="429193422" sldId="278"/>
            <ac:spMk id="19" creationId="{1C04AA99-545A-4E18-A307-9651263861DF}"/>
          </ac:spMkLst>
        </pc:spChg>
        <pc:spChg chg="add">
          <ac:chgData name=". Jerry" userId="10c798e3ca22fe87" providerId="LiveId" clId="{5D173128-0560-442D-8E37-FDD3A3DA44ED}" dt="2023-02-20T22:10:12.763" v="4222" actId="26606"/>
          <ac:spMkLst>
            <pc:docMk/>
            <pc:sldMk cId="429193422" sldId="278"/>
            <ac:spMk id="20" creationId="{D9A05D3D-E46B-44B4-BDFD-F9F117379CA3}"/>
          </ac:spMkLst>
        </pc:spChg>
        <pc:spChg chg="del">
          <ac:chgData name=". Jerry" userId="10c798e3ca22fe87" providerId="LiveId" clId="{5D173128-0560-442D-8E37-FDD3A3DA44ED}" dt="2023-02-20T22:09:38.426" v="4202" actId="26606"/>
          <ac:spMkLst>
            <pc:docMk/>
            <pc:sldMk cId="429193422" sldId="278"/>
            <ac:spMk id="21" creationId="{D21765B3-48FB-47ED-AFBD-CE583447188A}"/>
          </ac:spMkLst>
        </pc:spChg>
        <pc:spChg chg="del">
          <ac:chgData name=". Jerry" userId="10c798e3ca22fe87" providerId="LiveId" clId="{5D173128-0560-442D-8E37-FDD3A3DA44ED}" dt="2023-02-20T22:09:38.426" v="4202" actId="26606"/>
          <ac:spMkLst>
            <pc:docMk/>
            <pc:sldMk cId="429193422" sldId="278"/>
            <ac:spMk id="23" creationId="{9908EBEC-783D-4C0E-AE8E-165D6FAC6CC5}"/>
          </ac:spMkLst>
        </pc:spChg>
        <pc:spChg chg="del">
          <ac:chgData name=". Jerry" userId="10c798e3ca22fe87" providerId="LiveId" clId="{5D173128-0560-442D-8E37-FDD3A3DA44ED}" dt="2023-02-20T22:09:38.426" v="4202" actId="26606"/>
          <ac:spMkLst>
            <pc:docMk/>
            <pc:sldMk cId="429193422" sldId="278"/>
            <ac:spMk id="25" creationId="{D9A05D3D-E46B-44B4-BDFD-F9F117379CA3}"/>
          </ac:spMkLst>
        </pc:spChg>
        <pc:picChg chg="mod ord">
          <ac:chgData name=". Jerry" userId="10c798e3ca22fe87" providerId="LiveId" clId="{5D173128-0560-442D-8E37-FDD3A3DA44ED}" dt="2023-02-20T22:10:12.763" v="4222" actId="26606"/>
          <ac:picMkLst>
            <pc:docMk/>
            <pc:sldMk cId="429193422" sldId="278"/>
            <ac:picMk id="4" creationId="{AF02CD63-A188-11AD-47BB-0C19FF4CB126}"/>
          </ac:picMkLst>
        </pc:picChg>
        <pc:cxnChg chg="add">
          <ac:chgData name=". Jerry" userId="10c798e3ca22fe87" providerId="LiveId" clId="{5D173128-0560-442D-8E37-FDD3A3DA44ED}" dt="2023-02-20T22:10:12.763" v="4222" actId="26606"/>
          <ac:cxnSpMkLst>
            <pc:docMk/>
            <pc:sldMk cId="429193422" sldId="278"/>
            <ac:cxnSpMk id="6" creationId="{D6329892-480C-49E2-BD6B-45E98C9537B0}"/>
          </ac:cxnSpMkLst>
        </pc:cxnChg>
        <pc:cxnChg chg="add">
          <ac:chgData name=". Jerry" userId="10c798e3ca22fe87" providerId="LiveId" clId="{5D173128-0560-442D-8E37-FDD3A3DA44ED}" dt="2023-02-20T22:10:12.763" v="4222" actId="26606"/>
          <ac:cxnSpMkLst>
            <pc:docMk/>
            <pc:sldMk cId="429193422" sldId="278"/>
            <ac:cxnSpMk id="7" creationId="{27138EE9-D930-4AF5-8DCA-D506DFDDAC69}"/>
          </ac:cxnSpMkLst>
        </pc:cxnChg>
        <pc:cxnChg chg="del">
          <ac:chgData name=". Jerry" userId="10c798e3ca22fe87" providerId="LiveId" clId="{5D173128-0560-442D-8E37-FDD3A3DA44ED}" dt="2023-02-20T22:09:38.426" v="4202" actId="26606"/>
          <ac:cxnSpMkLst>
            <pc:docMk/>
            <pc:sldMk cId="429193422" sldId="278"/>
            <ac:cxnSpMk id="9" creationId="{D6329892-480C-49E2-BD6B-45E98C9537B0}"/>
          </ac:cxnSpMkLst>
        </pc:cxnChg>
        <pc:cxnChg chg="del">
          <ac:chgData name=". Jerry" userId="10c798e3ca22fe87" providerId="LiveId" clId="{5D173128-0560-442D-8E37-FDD3A3DA44ED}" dt="2023-02-20T22:09:38.426" v="4202" actId="26606"/>
          <ac:cxnSpMkLst>
            <pc:docMk/>
            <pc:sldMk cId="429193422" sldId="278"/>
            <ac:cxnSpMk id="11" creationId="{27138EE9-D930-4AF5-8DCA-D506DFDDAC69}"/>
          </ac:cxnSpMkLst>
        </pc:cxnChg>
      </pc:sldChg>
      <pc:sldChg chg="add del">
        <pc:chgData name=". Jerry" userId="10c798e3ca22fe87" providerId="LiveId" clId="{5D173128-0560-442D-8E37-FDD3A3DA44ED}" dt="2023-02-20T22:08:52.755" v="4197" actId="47"/>
        <pc:sldMkLst>
          <pc:docMk/>
          <pc:sldMk cId="1215680042" sldId="278"/>
        </pc:sldMkLst>
      </pc:sldChg>
      <pc:sldChg chg="delSp modSp add mod ord">
        <pc:chgData name=". Jerry" userId="10c798e3ca22fe87" providerId="LiveId" clId="{5D173128-0560-442D-8E37-FDD3A3DA44ED}" dt="2023-02-21T09:19:48.197" v="4274" actId="313"/>
        <pc:sldMkLst>
          <pc:docMk/>
          <pc:sldMk cId="2072418012" sldId="279"/>
        </pc:sldMkLst>
        <pc:spChg chg="mod">
          <ac:chgData name=". Jerry" userId="10c798e3ca22fe87" providerId="LiveId" clId="{5D173128-0560-442D-8E37-FDD3A3DA44ED}" dt="2023-02-21T09:18:39.131" v="4259" actId="20577"/>
          <ac:spMkLst>
            <pc:docMk/>
            <pc:sldMk cId="2072418012" sldId="279"/>
            <ac:spMk id="2" creationId="{6BBCAC1F-2C99-4496-F345-212475026D1B}"/>
          </ac:spMkLst>
        </pc:spChg>
        <pc:spChg chg="mod">
          <ac:chgData name=". Jerry" userId="10c798e3ca22fe87" providerId="LiveId" clId="{5D173128-0560-442D-8E37-FDD3A3DA44ED}" dt="2023-02-21T09:19:48.197" v="4274" actId="313"/>
          <ac:spMkLst>
            <pc:docMk/>
            <pc:sldMk cId="2072418012" sldId="279"/>
            <ac:spMk id="3" creationId="{BF570BCE-44A8-C603-F0DD-ABD9342C4048}"/>
          </ac:spMkLst>
        </pc:spChg>
        <pc:spChg chg="del">
          <ac:chgData name=". Jerry" userId="10c798e3ca22fe87" providerId="LiveId" clId="{5D173128-0560-442D-8E37-FDD3A3DA44ED}" dt="2023-02-21T09:18:45.904" v="4261" actId="478"/>
          <ac:spMkLst>
            <pc:docMk/>
            <pc:sldMk cId="2072418012" sldId="279"/>
            <ac:spMk id="6" creationId="{F7EC0070-8D4A-C7B5-B431-D6E4D818BD55}"/>
          </ac:spMkLst>
        </pc:spChg>
        <pc:picChg chg="del">
          <ac:chgData name=". Jerry" userId="10c798e3ca22fe87" providerId="LiveId" clId="{5D173128-0560-442D-8E37-FDD3A3DA44ED}" dt="2023-02-21T09:18:16.540" v="4237" actId="478"/>
          <ac:picMkLst>
            <pc:docMk/>
            <pc:sldMk cId="2072418012" sldId="279"/>
            <ac:picMk id="5" creationId="{99ED64BA-7089-8725-8312-8E4A696C00AE}"/>
          </ac:picMkLst>
        </pc:picChg>
      </pc:sldChg>
    </pc:docChg>
  </pc:docChgLst>
  <pc:docChgLst>
    <pc:chgData name=". Jerry" userId="10c798e3ca22fe87" providerId="LiveId" clId="{A4822836-990D-4BBA-A809-C3233064C351}"/>
    <pc:docChg chg="modSld sldOrd">
      <pc:chgData name=". Jerry" userId="10c798e3ca22fe87" providerId="LiveId" clId="{A4822836-990D-4BBA-A809-C3233064C351}" dt="2023-08-10T21:46:09.547" v="1"/>
      <pc:docMkLst>
        <pc:docMk/>
      </pc:docMkLst>
      <pc:sldChg chg="ord">
        <pc:chgData name=". Jerry" userId="10c798e3ca22fe87" providerId="LiveId" clId="{A4822836-990D-4BBA-A809-C3233064C351}" dt="2023-08-10T21:46:09.547" v="1"/>
        <pc:sldMkLst>
          <pc:docMk/>
          <pc:sldMk cId="11213521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11682-A140-48F2-9984-273DDAFC8163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F8650-16DD-4794-B251-2837A6648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19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8650-16DD-4794-B251-2837A6648C0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118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8650-16DD-4794-B251-2837A6648C0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79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Analyzing the number of sales of properties in each neighbourhood and neighbourhood group provides insights into the market trends and popularity.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8650-16DD-4794-B251-2837A6648C0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1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three datasets are loaded using the </a:t>
            </a:r>
            <a:r>
              <a:rPr lang="en-US" dirty="0" err="1"/>
              <a:t>read_csv</a:t>
            </a:r>
            <a:r>
              <a:rPr lang="en-US" dirty="0"/>
              <a:t> function</a:t>
            </a:r>
            <a:endParaRPr lang="en-GB" dirty="0"/>
          </a:p>
          <a:p>
            <a:endParaRPr lang="en-US" dirty="0"/>
          </a:p>
          <a:p>
            <a:r>
              <a:rPr lang="en-US" dirty="0"/>
              <a:t>Pandas: library used for data exploration and manipulation</a:t>
            </a:r>
          </a:p>
          <a:p>
            <a:r>
              <a:rPr lang="en-US" dirty="0"/>
              <a:t>Matplotlib and seaborn : libraries used for data visualization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8650-16DD-4794-B251-2837A6648C0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310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next step we explore the datasets for any missing values to understand the data quality and any other potential issues.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8650-16DD-4794-B251-2837A6648C0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73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column, 'name' contains 16 missing values and column 'host' has 21 missing values. These may not have an impact on the analysis and can be substituted with  the value 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unkown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’ to maintain data integrity.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8650-16DD-4794-B251-2837A6648C0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69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Columns 'id’, 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host_id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’, ‘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last_review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’, and ‘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reviews_per_month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’ are dropped because they are either unique identifiers or have a high number of missing values.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8650-16DD-4794-B251-2837A6648C0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1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columns are renamed to obtain consistency and clarity, which will be required later when performing analysis.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8650-16DD-4794-B251-2837A6648C0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302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Duplicate entries are removed and the date column is converted to ‘date’ type to ensure accurate analysis.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8650-16DD-4794-B251-2837A6648C0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833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Analyzing properties at zero price helps identify potential data quality issues or anomalies in the Airbnb dataset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8650-16DD-4794-B251-2837A6648C0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463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8650-16DD-4794-B251-2837A6648C0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23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0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3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6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2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8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7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2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7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A collection of buildings and symbols&#10;&#10;Description automatically generated">
            <a:extLst>
              <a:ext uri="{FF2B5EF4-FFF2-40B4-BE49-F238E27FC236}">
                <a16:creationId xmlns:a16="http://schemas.microsoft.com/office/drawing/2014/main" id="{E8B78963-DE0C-7A93-AFA7-6DEC58E9F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2" r="1" b="22058"/>
          <a:stretch/>
        </p:blipFill>
        <p:spPr>
          <a:xfrm>
            <a:off x="-1219" y="-4"/>
            <a:ext cx="12191695" cy="6858000"/>
          </a:xfrm>
          <a:prstGeom prst="rect">
            <a:avLst/>
          </a:prstGeom>
        </p:spPr>
      </p:pic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81377" y="1386250"/>
            <a:ext cx="4598786" cy="411340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9573" y="1494845"/>
            <a:ext cx="4354593" cy="386112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3" name="Freeform: Shape 8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987224" y="1122042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F0B6F-BDED-75D6-AAE9-170601442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511" y="1872171"/>
            <a:ext cx="3555692" cy="2042712"/>
          </a:xfrm>
        </p:spPr>
        <p:txBody>
          <a:bodyPr anchor="b">
            <a:normAutofit/>
          </a:bodyPr>
          <a:lstStyle/>
          <a:p>
            <a:r>
              <a:rPr lang="en-GB" sz="400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 for Airbnb in</a:t>
            </a:r>
            <a:br>
              <a:rPr lang="en-GB" sz="4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4000">
                <a:solidFill>
                  <a:schemeClr val="tx1">
                    <a:lumMod val="75000"/>
                    <a:lumOff val="25000"/>
                  </a:schemeClr>
                </a:solidFill>
              </a:rPr>
              <a:t>New York </a:t>
            </a:r>
          </a:p>
        </p:txBody>
      </p:sp>
      <p:grpSp>
        <p:nvGrpSpPr>
          <p:cNvPr id="114" name="Group 83">
            <a:extLst>
              <a:ext uri="{FF2B5EF4-FFF2-40B4-BE49-F238E27FC236}">
                <a16:creationId xmlns:a16="http://schemas.microsoft.com/office/drawing/2014/main" id="{06536C0D-2219-44F1-94EC-B9A56501D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6303" y="1122043"/>
            <a:ext cx="4908132" cy="4613915"/>
            <a:chOff x="6516303" y="1122043"/>
            <a:chExt cx="4908132" cy="4613915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DF0CCBF-D7FD-451C-92EB-84C362B69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10901" y="1264257"/>
              <a:ext cx="4534335" cy="423539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Freeform: Shape 85">
              <a:extLst>
                <a:ext uri="{FF2B5EF4-FFF2-40B4-BE49-F238E27FC236}">
                  <a16:creationId xmlns:a16="http://schemas.microsoft.com/office/drawing/2014/main" id="{2B1B8EEB-4E8B-43EC-AB8F-F7E2CD968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300000">
              <a:off x="6516303" y="1122043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 descr="A sign on a brick wall&#10;&#10;Description automatically generated">
            <a:extLst>
              <a:ext uri="{FF2B5EF4-FFF2-40B4-BE49-F238E27FC236}">
                <a16:creationId xmlns:a16="http://schemas.microsoft.com/office/drawing/2014/main" id="{3EFE8F8D-E4F4-FBF7-CB43-275669566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704" b="-3"/>
          <a:stretch/>
        </p:blipFill>
        <p:spPr>
          <a:xfrm>
            <a:off x="6882275" y="1386254"/>
            <a:ext cx="4228348" cy="3969721"/>
          </a:xfrm>
          <a:custGeom>
            <a:avLst/>
            <a:gdLst/>
            <a:ahLst/>
            <a:cxnLst/>
            <a:rect l="l" t="t" r="r" b="b"/>
            <a:pathLst>
              <a:path w="3952684" h="3588642">
                <a:moveTo>
                  <a:pt x="2262021" y="0"/>
                </a:moveTo>
                <a:cubicBezTo>
                  <a:pt x="2521915" y="0"/>
                  <a:pt x="2761111" y="48268"/>
                  <a:pt x="2973080" y="143330"/>
                </a:cubicBezTo>
                <a:cubicBezTo>
                  <a:pt x="3171733" y="232491"/>
                  <a:pt x="3346211" y="362626"/>
                  <a:pt x="3491678" y="530048"/>
                </a:cubicBezTo>
                <a:cubicBezTo>
                  <a:pt x="3788979" y="872350"/>
                  <a:pt x="3952684" y="1358801"/>
                  <a:pt x="3952684" y="1899831"/>
                </a:cubicBezTo>
                <a:cubicBezTo>
                  <a:pt x="3952684" y="2115686"/>
                  <a:pt x="3889322" y="2288927"/>
                  <a:pt x="3747331" y="2461593"/>
                </a:cubicBezTo>
                <a:cubicBezTo>
                  <a:pt x="3598809" y="2642210"/>
                  <a:pt x="3375643" y="2808567"/>
                  <a:pt x="3139331" y="2984675"/>
                </a:cubicBezTo>
                <a:cubicBezTo>
                  <a:pt x="3095732" y="3017128"/>
                  <a:pt x="3050692" y="3050728"/>
                  <a:pt x="3005652" y="3084736"/>
                </a:cubicBezTo>
                <a:cubicBezTo>
                  <a:pt x="2602495" y="3389096"/>
                  <a:pt x="2308249" y="3588642"/>
                  <a:pt x="1907213" y="3588642"/>
                </a:cubicBezTo>
                <a:cubicBezTo>
                  <a:pt x="1296158" y="3588642"/>
                  <a:pt x="863400" y="3343695"/>
                  <a:pt x="460242" y="2769559"/>
                </a:cubicBezTo>
                <a:cubicBezTo>
                  <a:pt x="407483" y="2694411"/>
                  <a:pt x="355911" y="2626066"/>
                  <a:pt x="306036" y="2560014"/>
                </a:cubicBezTo>
                <a:cubicBezTo>
                  <a:pt x="99326" y="2286139"/>
                  <a:pt x="0" y="2143712"/>
                  <a:pt x="0" y="1899831"/>
                </a:cubicBezTo>
                <a:cubicBezTo>
                  <a:pt x="0" y="1657671"/>
                  <a:pt x="62259" y="1418460"/>
                  <a:pt x="184911" y="1188839"/>
                </a:cubicBezTo>
                <a:cubicBezTo>
                  <a:pt x="304934" y="964216"/>
                  <a:pt x="476527" y="758606"/>
                  <a:pt x="694859" y="577907"/>
                </a:cubicBezTo>
                <a:cubicBezTo>
                  <a:pt x="909458" y="400240"/>
                  <a:pt x="1164345" y="253716"/>
                  <a:pt x="1432127" y="154228"/>
                </a:cubicBezTo>
                <a:cubicBezTo>
                  <a:pt x="1707119" y="51875"/>
                  <a:pt x="1986436" y="0"/>
                  <a:pt x="226202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042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1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CAC1F-2C99-4496-F345-2124750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br>
              <a:rPr lang="en-GB" sz="1900">
                <a:solidFill>
                  <a:schemeClr val="tx2"/>
                </a:solidFill>
              </a:rPr>
            </a:br>
            <a:br>
              <a:rPr lang="en-GB" sz="1900">
                <a:solidFill>
                  <a:schemeClr val="tx2"/>
                </a:solidFill>
              </a:rPr>
            </a:br>
            <a:r>
              <a:rPr lang="en-GB" sz="1900" u="sng">
                <a:solidFill>
                  <a:schemeClr val="tx2"/>
                </a:solidFill>
                <a:latin typeface="+mn-lt"/>
              </a:rPr>
              <a:t>1(b). </a:t>
            </a:r>
            <a:r>
              <a:rPr lang="en-GB" sz="1900" i="0" u="sng">
                <a:solidFill>
                  <a:schemeClr val="tx2"/>
                </a:solidFill>
                <a:effectLst/>
                <a:latin typeface="+mn-lt"/>
              </a:rPr>
              <a:t>Average price for each neighbourhood to rent an Airbnb apartment</a:t>
            </a:r>
            <a:br>
              <a:rPr lang="en-GB" sz="1900" b="1" i="0">
                <a:solidFill>
                  <a:schemeClr val="tx2"/>
                </a:solidFill>
                <a:effectLst/>
                <a:latin typeface="-apple-system"/>
              </a:rPr>
            </a:br>
            <a:endParaRPr lang="en-GB" sz="1900">
              <a:solidFill>
                <a:schemeClr val="tx2"/>
              </a:solidFill>
            </a:endParaRPr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7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23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24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0BCE-44A8-C603-F0DD-ABD9342C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16" y="2543633"/>
            <a:ext cx="3344345" cy="2110718"/>
          </a:xfrm>
        </p:spPr>
        <p:txBody>
          <a:bodyPr/>
          <a:lstStyle/>
          <a:p>
            <a:pPr marL="180594" indent="-180594" defTabSz="722376">
              <a:spcBef>
                <a:spcPts val="790"/>
              </a:spcBef>
            </a:pPr>
            <a:r>
              <a:rPr lang="en-GB" sz="22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 price column in the Airbnb data.</a:t>
            </a:r>
          </a:p>
          <a:p>
            <a:pPr marL="180594" indent="-180594" defTabSz="722376">
              <a:spcBef>
                <a:spcPts val="790"/>
              </a:spcBef>
            </a:pPr>
            <a:r>
              <a:rPr lang="en-GB" sz="22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the data by neighbourhood with respect to price then find the mean.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C0070-8D4A-C7B5-B431-D6E4D818BD55}"/>
              </a:ext>
            </a:extLst>
          </p:cNvPr>
          <p:cNvSpPr txBox="1"/>
          <p:nvPr/>
        </p:nvSpPr>
        <p:spPr>
          <a:xfrm>
            <a:off x="4780832" y="4499222"/>
            <a:ext cx="4431088" cy="18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1188">
              <a:spcAft>
                <a:spcPts val="600"/>
              </a:spcAft>
            </a:pPr>
            <a:r>
              <a:rPr lang="en-GB" sz="1422" kern="120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Results</a:t>
            </a:r>
          </a:p>
          <a:p>
            <a:pPr defTabSz="361188">
              <a:spcAft>
                <a:spcPts val="600"/>
              </a:spcAft>
            </a:pPr>
            <a:endParaRPr lang="en-GB" sz="142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61188">
              <a:spcAft>
                <a:spcPts val="600"/>
              </a:spcAft>
            </a:pPr>
            <a:r>
              <a:rPr lang="en-GB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Fort Wadsworth, the average price of Airbnb apartments is 800.</a:t>
            </a:r>
          </a:p>
          <a:p>
            <a:pPr defTabSz="361188">
              <a:spcAft>
                <a:spcPts val="600"/>
              </a:spcAft>
            </a:pPr>
            <a:r>
              <a:rPr lang="en-GB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221 neighbourhoods, we can have a broader view with the average price in relation to </a:t>
            </a:r>
            <a:r>
              <a:rPr lang="en-GB" sz="142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neighbourhood_group</a:t>
            </a:r>
            <a:r>
              <a:rPr lang="en-GB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48C58-864F-76B9-B719-0815C3117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153" y="2599405"/>
            <a:ext cx="3697131" cy="156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6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3D2C3EE-4EF6-28E4-D4E3-F9784A7C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Further Analysis</a:t>
            </a:r>
          </a:p>
          <a:p>
            <a:r>
              <a:rPr lang="en-US" sz="1800" dirty="0">
                <a:solidFill>
                  <a:schemeClr val="tx2"/>
                </a:solidFill>
              </a:rPr>
              <a:t>What is the average Airbnb price in each neighbourhood_group?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This might give an insight on the cheapest neighbourhood_group (Bronx) or the most expensive neighbourhood_group (Manhattan) leading to the question, why? Location, no. of </a:t>
            </a:r>
            <a:r>
              <a:rPr lang="en-US" sz="1800" dirty="0" err="1">
                <a:solidFill>
                  <a:schemeClr val="tx2"/>
                </a:solidFill>
              </a:rPr>
              <a:t>bnbs</a:t>
            </a:r>
            <a:r>
              <a:rPr lang="en-US" sz="1800" dirty="0">
                <a:solidFill>
                  <a:schemeClr val="tx2"/>
                </a:solidFill>
              </a:rPr>
              <a:t>, proximity to large cities etc.</a:t>
            </a: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3CD187-F3E0-E42D-E6CE-C1A2349F4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3158" y="2837712"/>
            <a:ext cx="3747132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1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CAC1F-2C99-4496-F345-2124750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br>
              <a:rPr lang="en-GB" sz="1900">
                <a:solidFill>
                  <a:schemeClr val="tx2"/>
                </a:solidFill>
              </a:rPr>
            </a:br>
            <a:br>
              <a:rPr lang="en-GB" sz="1900">
                <a:solidFill>
                  <a:schemeClr val="tx2"/>
                </a:solidFill>
              </a:rPr>
            </a:br>
            <a:r>
              <a:rPr lang="en-GB" sz="1900" u="sng">
                <a:solidFill>
                  <a:schemeClr val="tx2"/>
                </a:solidFill>
                <a:latin typeface="+mn-lt"/>
              </a:rPr>
              <a:t>1(c). N</a:t>
            </a:r>
            <a:r>
              <a:rPr lang="en-GB" sz="1900" i="0" u="sng">
                <a:solidFill>
                  <a:schemeClr val="tx2"/>
                </a:solidFill>
                <a:effectLst/>
                <a:latin typeface="+mn-lt"/>
              </a:rPr>
              <a:t>umber of sales of properties in each neighbourhood in NY</a:t>
            </a:r>
            <a:br>
              <a:rPr lang="en-GB" sz="1900" b="1" i="0">
                <a:solidFill>
                  <a:schemeClr val="tx2"/>
                </a:solidFill>
                <a:effectLst/>
                <a:latin typeface="-apple-system"/>
              </a:rPr>
            </a:br>
            <a:endParaRPr lang="en-GB" sz="19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0BCE-44A8-C603-F0DD-ABD9342C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98" y="2166555"/>
            <a:ext cx="3479185" cy="2195820"/>
          </a:xfrm>
        </p:spPr>
        <p:txBody>
          <a:bodyPr/>
          <a:lstStyle/>
          <a:p>
            <a:pPr marL="187452" indent="-187452" defTabSz="749808">
              <a:spcBef>
                <a:spcPts val="820"/>
              </a:spcBef>
            </a:pPr>
            <a:r>
              <a:rPr lang="en-GB" sz="229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 price column in the Airbnb data.</a:t>
            </a:r>
          </a:p>
          <a:p>
            <a:pPr marL="187452" indent="-187452" defTabSz="749808">
              <a:spcBef>
                <a:spcPts val="820"/>
              </a:spcBef>
            </a:pPr>
            <a:r>
              <a:rPr lang="en-GB" sz="229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the data by neighbourhood with respect to price then find the count.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C0070-8D4A-C7B5-B431-D6E4D818BD55}"/>
              </a:ext>
            </a:extLst>
          </p:cNvPr>
          <p:cNvSpPr txBox="1"/>
          <p:nvPr/>
        </p:nvSpPr>
        <p:spPr>
          <a:xfrm>
            <a:off x="5834743" y="3998313"/>
            <a:ext cx="6357257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4904">
              <a:spcAft>
                <a:spcPts val="600"/>
              </a:spcAft>
            </a:pPr>
            <a:r>
              <a:rPr lang="en-GB" sz="1600" kern="1200" dirty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Results</a:t>
            </a:r>
          </a:p>
          <a:p>
            <a:pPr defTabSz="374904">
              <a:spcAft>
                <a:spcPts val="600"/>
              </a:spcAft>
            </a:pPr>
            <a:endParaRPr lang="en-GB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74904">
              <a:spcAft>
                <a:spcPts val="600"/>
              </a:spcAft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Allerton, there were 42 properties on sale.</a:t>
            </a:r>
          </a:p>
          <a:p>
            <a:pPr defTabSz="374904">
              <a:spcAft>
                <a:spcPts val="600"/>
              </a:spcAft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worth noting that Williamsburg had the highest number of sales of property. This could be linked to its popularity in art and scenery that attracts many tourists.</a:t>
            </a:r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8E2D4-EFC3-5D10-B7FD-AD9840FDB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78" y="1944119"/>
            <a:ext cx="4682021" cy="1770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1FDBB6-A406-73D6-356F-E0ED5F8E6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78" y="4432199"/>
            <a:ext cx="3821248" cy="21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7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2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14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D5B1F-4D31-7C25-AE64-B0FFF9754477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he 221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neighbourhoods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can be drilled up by grouping the data by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neighbourhood_group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</a:p>
          <a:p>
            <a:pPr marL="0" marR="0" lvl="0"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What is the sale count of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airnbnb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apartments in each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neighbourhood_group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?</a:t>
            </a:r>
          </a:p>
          <a:p>
            <a:pPr marL="0" marR="0" lvl="0"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This might give an insight on the popularity of the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neighbourhood_group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 </a:t>
            </a:r>
          </a:p>
          <a:p>
            <a:pPr marL="0" marR="0" lvl="0"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For example, Manhattan is known to be a popular tourist destination which reflects directly on why it has the highest sale count.</a:t>
            </a:r>
          </a:p>
          <a:p>
            <a:pPr marR="0" lvl="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969CF7-7D00-DC9F-7893-3D2CE8557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372" y="159920"/>
            <a:ext cx="4618136" cy="3836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2012B7-0B47-0BC1-60D3-0D521290C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256" y="4156799"/>
            <a:ext cx="4711773" cy="1636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420374-858B-D8C4-8152-48E94DA3579A}"/>
              </a:ext>
            </a:extLst>
          </p:cNvPr>
          <p:cNvSpPr txBox="1"/>
          <p:nvPr/>
        </p:nvSpPr>
        <p:spPr>
          <a:xfrm>
            <a:off x="740229" y="1240971"/>
            <a:ext cx="3080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Further Analysis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1005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FFD44BAB-2F3A-4B95-B9D3-E5B81978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D96018-A50D-CC21-C7BA-372572C31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89" y="770036"/>
            <a:ext cx="6448140" cy="56525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u="sng" dirty="0">
                <a:solidFill>
                  <a:schemeClr val="tx2"/>
                </a:solidFill>
                <a:latin typeface="+mn-lt"/>
              </a:rPr>
              <a:t>1(d). </a:t>
            </a:r>
            <a:r>
              <a:rPr lang="en-GB" sz="1800" i="0" u="sng" dirty="0">
                <a:solidFill>
                  <a:schemeClr val="tx2"/>
                </a:solidFill>
                <a:effectLst/>
                <a:latin typeface="+mn-lt"/>
              </a:rPr>
              <a:t>Are sales of properties in NY impacted by </a:t>
            </a:r>
            <a:r>
              <a:rPr lang="en-GB" sz="1800" u="sng" dirty="0">
                <a:solidFill>
                  <a:schemeClr val="tx2"/>
                </a:solidFill>
                <a:ea typeface="+mj-ea"/>
                <a:cs typeface="+mj-cs"/>
              </a:rPr>
              <a:t>weather</a:t>
            </a:r>
          </a:p>
          <a:p>
            <a:pPr marL="0" indent="0">
              <a:buNone/>
            </a:pPr>
            <a:endParaRPr lang="en-GB" sz="1800" u="sng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u="sng" dirty="0">
                <a:solidFill>
                  <a:schemeClr val="tx2"/>
                </a:solidFill>
              </a:rPr>
              <a:t>Merge</a:t>
            </a:r>
          </a:p>
          <a:p>
            <a:r>
              <a:rPr lang="en-GB" sz="1800" dirty="0">
                <a:solidFill>
                  <a:schemeClr val="tx2"/>
                </a:solidFill>
              </a:rPr>
              <a:t>1</a:t>
            </a:r>
            <a:r>
              <a:rPr lang="en-GB" sz="1800" baseline="30000" dirty="0">
                <a:solidFill>
                  <a:schemeClr val="tx2"/>
                </a:solidFill>
              </a:rPr>
              <a:t>st</a:t>
            </a:r>
            <a:r>
              <a:rPr lang="en-GB" sz="1800" dirty="0">
                <a:solidFill>
                  <a:schemeClr val="tx2"/>
                </a:solidFill>
              </a:rPr>
              <a:t> Merge</a:t>
            </a:r>
          </a:p>
          <a:p>
            <a:pPr marL="1435100">
              <a:buFont typeface="Wingdings" panose="05000000000000000000" pitchFamily="2" charset="2"/>
              <a:buChar char="v"/>
            </a:pPr>
            <a:r>
              <a:rPr lang="en-GB" sz="1800" dirty="0">
                <a:solidFill>
                  <a:schemeClr val="tx2"/>
                </a:solidFill>
              </a:rPr>
              <a:t>Sales + Weather  = </a:t>
            </a:r>
            <a:r>
              <a:rPr lang="en-GB" sz="1800" dirty="0" err="1">
                <a:solidFill>
                  <a:schemeClr val="tx2"/>
                </a:solidFill>
              </a:rPr>
              <a:t>SalesnWeather</a:t>
            </a:r>
            <a:endParaRPr lang="en-GB" sz="1800" dirty="0">
              <a:solidFill>
                <a:schemeClr val="tx2"/>
              </a:solidFill>
            </a:endParaRPr>
          </a:p>
          <a:p>
            <a:pPr marL="120650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The merge column was ‘Date’</a:t>
            </a:r>
          </a:p>
          <a:p>
            <a:r>
              <a:rPr lang="en-GB" sz="1800" dirty="0">
                <a:solidFill>
                  <a:schemeClr val="tx2"/>
                </a:solidFill>
              </a:rPr>
              <a:t>The merge column was </a:t>
            </a:r>
          </a:p>
          <a:p>
            <a:pPr marL="1430338">
              <a:buFont typeface="Wingdings" panose="05000000000000000000" pitchFamily="2" charset="2"/>
              <a:buChar char="v"/>
            </a:pPr>
            <a:r>
              <a:rPr lang="en-GB" sz="1800" dirty="0">
                <a:solidFill>
                  <a:schemeClr val="tx2"/>
                </a:solidFill>
              </a:rPr>
              <a:t>‘neighbourhood’ for Airbnb  renamed ‘NEIGHBORHOOD’ and all values of the column changed to uppercase, and, </a:t>
            </a:r>
          </a:p>
          <a:p>
            <a:pPr marL="1430338">
              <a:buFont typeface="Wingdings" panose="05000000000000000000" pitchFamily="2" charset="2"/>
              <a:buChar char="v"/>
            </a:pPr>
            <a:r>
              <a:rPr lang="en-GB" sz="1800" dirty="0">
                <a:solidFill>
                  <a:schemeClr val="tx2"/>
                </a:solidFill>
              </a:rPr>
              <a:t>NEIGHBORHOOD for </a:t>
            </a:r>
            <a:r>
              <a:rPr lang="en-GB" sz="1800" dirty="0" err="1">
                <a:solidFill>
                  <a:schemeClr val="tx2"/>
                </a:solidFill>
              </a:rPr>
              <a:t>SalesnWeather</a:t>
            </a:r>
            <a:endParaRPr lang="en-GB" sz="1800" dirty="0">
              <a:solidFill>
                <a:schemeClr val="tx2"/>
              </a:solidFill>
            </a:endParaRPr>
          </a:p>
          <a:p>
            <a:pPr marL="120650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2</a:t>
            </a:r>
            <a:r>
              <a:rPr lang="en-GB" sz="1800" baseline="30000" dirty="0">
                <a:solidFill>
                  <a:schemeClr val="tx2"/>
                </a:solidFill>
              </a:rPr>
              <a:t>nd</a:t>
            </a:r>
            <a:r>
              <a:rPr lang="en-GB" sz="1800" dirty="0">
                <a:solidFill>
                  <a:schemeClr val="tx2"/>
                </a:solidFill>
              </a:rPr>
              <a:t> Merge</a:t>
            </a:r>
          </a:p>
          <a:p>
            <a:pPr marL="1430338">
              <a:buFont typeface="Wingdings" panose="05000000000000000000" pitchFamily="2" charset="2"/>
              <a:buChar char="v"/>
            </a:pPr>
            <a:r>
              <a:rPr lang="en-GB" sz="1800" dirty="0" err="1">
                <a:solidFill>
                  <a:schemeClr val="tx2"/>
                </a:solidFill>
              </a:rPr>
              <a:t>SalesnWeather</a:t>
            </a:r>
            <a:r>
              <a:rPr lang="en-GB" sz="1800" dirty="0">
                <a:solidFill>
                  <a:schemeClr val="tx2"/>
                </a:solidFill>
              </a:rPr>
              <a:t> + Airbnb  = </a:t>
            </a:r>
            <a:r>
              <a:rPr lang="en-GB" sz="1800" dirty="0" err="1">
                <a:solidFill>
                  <a:schemeClr val="tx2"/>
                </a:solidFill>
              </a:rPr>
              <a:t>mergedata</a:t>
            </a:r>
            <a:endParaRPr lang="en-GB" sz="1800" dirty="0">
              <a:solidFill>
                <a:schemeClr val="tx2"/>
              </a:solidFill>
            </a:endParaRPr>
          </a:p>
          <a:p>
            <a:endParaRPr lang="en-GB" sz="1300" dirty="0">
              <a:solidFill>
                <a:schemeClr val="tx2"/>
              </a:solidFill>
            </a:endParaRPr>
          </a:p>
        </p:txBody>
      </p:sp>
      <p:pic>
        <p:nvPicPr>
          <p:cNvPr id="7" name="Picture 4" descr="Houses in a subdivision">
            <a:extLst>
              <a:ext uri="{FF2B5EF4-FFF2-40B4-BE49-F238E27FC236}">
                <a16:creationId xmlns:a16="http://schemas.microsoft.com/office/drawing/2014/main" id="{7195D950-A172-2186-A12B-EE4A7D69E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71" r="14932" b="-2"/>
          <a:stretch/>
        </p:blipFill>
        <p:spPr>
          <a:xfrm>
            <a:off x="6886803" y="770037"/>
            <a:ext cx="5298683" cy="6087963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grpSp>
        <p:nvGrpSpPr>
          <p:cNvPr id="24" name="Group 17">
            <a:extLst>
              <a:ext uri="{FF2B5EF4-FFF2-40B4-BE49-F238E27FC236}">
                <a16:creationId xmlns:a16="http://schemas.microsoft.com/office/drawing/2014/main" id="{5C6AE2F4-5A2E-4357-A1D8-6142F9BD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14766" y="695399"/>
            <a:ext cx="5570720" cy="6171739"/>
            <a:chOff x="6626306" y="695399"/>
            <a:chExt cx="5570720" cy="617173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6AC7E8-A56F-4E9D-A394-C9A2F65DD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33035" y="910673"/>
              <a:ext cx="5263991" cy="5956465"/>
            </a:xfrm>
            <a:custGeom>
              <a:avLst/>
              <a:gdLst>
                <a:gd name="connsiteX0" fmla="*/ 2918460 w 2961539"/>
                <a:gd name="connsiteY0" fmla="*/ 1324969 h 3351127"/>
                <a:gd name="connsiteX1" fmla="*/ 2906649 w 2961539"/>
                <a:gd name="connsiteY1" fmla="*/ 1284393 h 3351127"/>
                <a:gd name="connsiteX2" fmla="*/ 2893314 w 2961539"/>
                <a:gd name="connsiteY2" fmla="*/ 1244388 h 3351127"/>
                <a:gd name="connsiteX3" fmla="*/ 2878741 w 2961539"/>
                <a:gd name="connsiteY3" fmla="*/ 1204859 h 3351127"/>
                <a:gd name="connsiteX4" fmla="*/ 2811209 w 2961539"/>
                <a:gd name="connsiteY4" fmla="*/ 1051316 h 3351127"/>
                <a:gd name="connsiteX5" fmla="*/ 2636711 w 2961539"/>
                <a:gd name="connsiteY5" fmla="*/ 768709 h 3351127"/>
                <a:gd name="connsiteX6" fmla="*/ 2418683 w 2961539"/>
                <a:gd name="connsiteY6" fmla="*/ 522202 h 3351127"/>
                <a:gd name="connsiteX7" fmla="*/ 2165699 w 2961539"/>
                <a:gd name="connsiteY7" fmla="*/ 314748 h 3351127"/>
                <a:gd name="connsiteX8" fmla="*/ 2027873 w 2961539"/>
                <a:gd name="connsiteY8" fmla="*/ 227213 h 3351127"/>
                <a:gd name="connsiteX9" fmla="*/ 1883474 w 2961539"/>
                <a:gd name="connsiteY9" fmla="*/ 151203 h 3351127"/>
                <a:gd name="connsiteX10" fmla="*/ 1576483 w 2961539"/>
                <a:gd name="connsiteY10" fmla="*/ 40618 h 3351127"/>
                <a:gd name="connsiteX11" fmla="*/ 1415415 w 2961539"/>
                <a:gd name="connsiteY11" fmla="*/ 10233 h 3351127"/>
                <a:gd name="connsiteX12" fmla="*/ 1251204 w 2961539"/>
                <a:gd name="connsiteY12" fmla="*/ 42 h 3351127"/>
                <a:gd name="connsiteX13" fmla="*/ 927163 w 2961539"/>
                <a:gd name="connsiteY13" fmla="*/ 29855 h 3351127"/>
                <a:gd name="connsiteX14" fmla="*/ 610362 w 2961539"/>
                <a:gd name="connsiteY14" fmla="*/ 116151 h 3351127"/>
                <a:gd name="connsiteX15" fmla="*/ 315468 w 2961539"/>
                <a:gd name="connsiteY15" fmla="*/ 267408 h 3351127"/>
                <a:gd name="connsiteX16" fmla="*/ 182975 w 2961539"/>
                <a:gd name="connsiteY16" fmla="*/ 368183 h 3351127"/>
                <a:gd name="connsiteX17" fmla="*/ 64294 w 2961539"/>
                <a:gd name="connsiteY17" fmla="*/ 484674 h 3351127"/>
                <a:gd name="connsiteX18" fmla="*/ 0 w 2961539"/>
                <a:gd name="connsiteY18" fmla="*/ 556778 h 3351127"/>
                <a:gd name="connsiteX19" fmla="*/ 0 w 2961539"/>
                <a:gd name="connsiteY19" fmla="*/ 956066 h 3351127"/>
                <a:gd name="connsiteX20" fmla="*/ 227552 w 2961539"/>
                <a:gd name="connsiteY20" fmla="*/ 636597 h 3351127"/>
                <a:gd name="connsiteX21" fmla="*/ 331756 w 2961539"/>
                <a:gd name="connsiteY21" fmla="*/ 534966 h 3351127"/>
                <a:gd name="connsiteX22" fmla="*/ 441770 w 2961539"/>
                <a:gd name="connsiteY22" fmla="*/ 439620 h 3351127"/>
                <a:gd name="connsiteX23" fmla="*/ 683419 w 2961539"/>
                <a:gd name="connsiteY23" fmla="*/ 274457 h 3351127"/>
                <a:gd name="connsiteX24" fmla="*/ 956596 w 2961539"/>
                <a:gd name="connsiteY24" fmla="*/ 161300 h 3351127"/>
                <a:gd name="connsiteX25" fmla="*/ 1251490 w 2961539"/>
                <a:gd name="connsiteY25" fmla="*/ 123009 h 3351127"/>
                <a:gd name="connsiteX26" fmla="*/ 1398175 w 2961539"/>
                <a:gd name="connsiteY26" fmla="*/ 135297 h 3351127"/>
                <a:gd name="connsiteX27" fmla="*/ 1542383 w 2961539"/>
                <a:gd name="connsiteY27" fmla="*/ 167967 h 3351127"/>
                <a:gd name="connsiteX28" fmla="*/ 1681925 w 2961539"/>
                <a:gd name="connsiteY28" fmla="*/ 218450 h 3351127"/>
                <a:gd name="connsiteX29" fmla="*/ 1715929 w 2961539"/>
                <a:gd name="connsiteY29" fmla="*/ 233595 h 3351127"/>
                <a:gd name="connsiteX30" fmla="*/ 1749552 w 2961539"/>
                <a:gd name="connsiteY30" fmla="*/ 249597 h 3351127"/>
                <a:gd name="connsiteX31" fmla="*/ 1782604 w 2961539"/>
                <a:gd name="connsiteY31" fmla="*/ 266646 h 3351127"/>
                <a:gd name="connsiteX32" fmla="*/ 1815275 w 2961539"/>
                <a:gd name="connsiteY32" fmla="*/ 284553 h 3351127"/>
                <a:gd name="connsiteX33" fmla="*/ 2059400 w 2961539"/>
                <a:gd name="connsiteY33" fmla="*/ 454765 h 3351127"/>
                <a:gd name="connsiteX34" fmla="*/ 2270284 w 2961539"/>
                <a:gd name="connsiteY34" fmla="*/ 663648 h 3351127"/>
                <a:gd name="connsiteX35" fmla="*/ 2362581 w 2961539"/>
                <a:gd name="connsiteY35" fmla="*/ 779091 h 3351127"/>
                <a:gd name="connsiteX36" fmla="*/ 2445353 w 2961539"/>
                <a:gd name="connsiteY36" fmla="*/ 900726 h 3351127"/>
                <a:gd name="connsiteX37" fmla="*/ 2581180 w 2961539"/>
                <a:gd name="connsiteY37" fmla="*/ 1158663 h 3351127"/>
                <a:gd name="connsiteX38" fmla="*/ 2673382 w 2961539"/>
                <a:gd name="connsiteY38" fmla="*/ 1430601 h 3351127"/>
                <a:gd name="connsiteX39" fmla="*/ 2707291 w 2961539"/>
                <a:gd name="connsiteY39" fmla="*/ 1569095 h 3351127"/>
                <a:gd name="connsiteX40" fmla="*/ 2728913 w 2961539"/>
                <a:gd name="connsiteY40" fmla="*/ 1710065 h 3351127"/>
                <a:gd name="connsiteX41" fmla="*/ 2738342 w 2961539"/>
                <a:gd name="connsiteY41" fmla="*/ 1853321 h 3351127"/>
                <a:gd name="connsiteX42" fmla="*/ 2733294 w 2961539"/>
                <a:gd name="connsiteY42" fmla="*/ 1998482 h 3351127"/>
                <a:gd name="connsiteX43" fmla="*/ 2704433 w 2961539"/>
                <a:gd name="connsiteY43" fmla="*/ 2140785 h 3351127"/>
                <a:gd name="connsiteX44" fmla="*/ 2645759 w 2961539"/>
                <a:gd name="connsiteY44" fmla="*/ 2264515 h 3351127"/>
                <a:gd name="connsiteX45" fmla="*/ 2552986 w 2961539"/>
                <a:gd name="connsiteY45" fmla="*/ 2354717 h 3351127"/>
                <a:gd name="connsiteX46" fmla="*/ 2492026 w 2961539"/>
                <a:gd name="connsiteY46" fmla="*/ 2389769 h 3351127"/>
                <a:gd name="connsiteX47" fmla="*/ 2423541 w 2961539"/>
                <a:gd name="connsiteY47" fmla="*/ 2423583 h 3351127"/>
                <a:gd name="connsiteX48" fmla="*/ 2278475 w 2961539"/>
                <a:gd name="connsiteY48" fmla="*/ 2502640 h 3351127"/>
                <a:gd name="connsiteX49" fmla="*/ 2143697 w 2961539"/>
                <a:gd name="connsiteY49" fmla="*/ 2606463 h 3351127"/>
                <a:gd name="connsiteX50" fmla="*/ 2113312 w 2961539"/>
                <a:gd name="connsiteY50" fmla="*/ 2635514 h 3351127"/>
                <a:gd name="connsiteX51" fmla="*/ 2084927 w 2961539"/>
                <a:gd name="connsiteY51" fmla="*/ 2664184 h 3351127"/>
                <a:gd name="connsiteX52" fmla="*/ 2030349 w 2961539"/>
                <a:gd name="connsiteY52" fmla="*/ 2722573 h 3351127"/>
                <a:gd name="connsiteX53" fmla="*/ 1929098 w 2961539"/>
                <a:gd name="connsiteY53" fmla="*/ 2842683 h 3351127"/>
                <a:gd name="connsiteX54" fmla="*/ 1880045 w 2961539"/>
                <a:gd name="connsiteY54" fmla="*/ 2902309 h 3351127"/>
                <a:gd name="connsiteX55" fmla="*/ 1831086 w 2961539"/>
                <a:gd name="connsiteY55" fmla="*/ 2960888 h 3351127"/>
                <a:gd name="connsiteX56" fmla="*/ 1730121 w 2961539"/>
                <a:gd name="connsiteY56" fmla="*/ 3071854 h 3351127"/>
                <a:gd name="connsiteX57" fmla="*/ 1620488 w 2961539"/>
                <a:gd name="connsiteY57" fmla="*/ 3169200 h 3351127"/>
                <a:gd name="connsiteX58" fmla="*/ 1497616 w 2961539"/>
                <a:gd name="connsiteY58" fmla="*/ 3244447 h 3351127"/>
                <a:gd name="connsiteX59" fmla="*/ 1361313 w 2961539"/>
                <a:gd name="connsiteY59" fmla="*/ 3288739 h 3351127"/>
                <a:gd name="connsiteX60" fmla="*/ 1289590 w 2961539"/>
                <a:gd name="connsiteY60" fmla="*/ 3297978 h 3351127"/>
                <a:gd name="connsiteX61" fmla="*/ 1253204 w 2961539"/>
                <a:gd name="connsiteY61" fmla="*/ 3299407 h 3351127"/>
                <a:gd name="connsiteX62" fmla="*/ 1215676 w 2961539"/>
                <a:gd name="connsiteY62" fmla="*/ 3299216 h 3351127"/>
                <a:gd name="connsiteX63" fmla="*/ 918972 w 2961539"/>
                <a:gd name="connsiteY63" fmla="*/ 3254639 h 3351127"/>
                <a:gd name="connsiteX64" fmla="*/ 642557 w 2961539"/>
                <a:gd name="connsiteY64" fmla="*/ 3139672 h 3351127"/>
                <a:gd name="connsiteX65" fmla="*/ 515112 w 2961539"/>
                <a:gd name="connsiteY65" fmla="*/ 3061853 h 3351127"/>
                <a:gd name="connsiteX66" fmla="*/ 484442 w 2961539"/>
                <a:gd name="connsiteY66" fmla="*/ 3040612 h 3351127"/>
                <a:gd name="connsiteX67" fmla="*/ 454343 w 2961539"/>
                <a:gd name="connsiteY67" fmla="*/ 3018610 h 3351127"/>
                <a:gd name="connsiteX68" fmla="*/ 424625 w 2961539"/>
                <a:gd name="connsiteY68" fmla="*/ 2996131 h 3351127"/>
                <a:gd name="connsiteX69" fmla="*/ 395478 w 2961539"/>
                <a:gd name="connsiteY69" fmla="*/ 2973080 h 3351127"/>
                <a:gd name="connsiteX70" fmla="*/ 181547 w 2961539"/>
                <a:gd name="connsiteY70" fmla="*/ 2767626 h 3351127"/>
                <a:gd name="connsiteX71" fmla="*/ 134112 w 2961539"/>
                <a:gd name="connsiteY71" fmla="*/ 2710761 h 3351127"/>
                <a:gd name="connsiteX72" fmla="*/ 89821 w 2961539"/>
                <a:gd name="connsiteY72" fmla="*/ 2652087 h 3351127"/>
                <a:gd name="connsiteX73" fmla="*/ 10096 w 2961539"/>
                <a:gd name="connsiteY73" fmla="*/ 2529025 h 3351127"/>
                <a:gd name="connsiteX74" fmla="*/ 191 w 2961539"/>
                <a:gd name="connsiteY74" fmla="*/ 2511499 h 3351127"/>
                <a:gd name="connsiteX75" fmla="*/ 191 w 2961539"/>
                <a:gd name="connsiteY75" fmla="*/ 2835063 h 3351127"/>
                <a:gd name="connsiteX76" fmla="*/ 50959 w 2961539"/>
                <a:gd name="connsiteY76" fmla="*/ 2888879 h 3351127"/>
                <a:gd name="connsiteX77" fmla="*/ 300038 w 2961539"/>
                <a:gd name="connsiteY77" fmla="*/ 3100525 h 3351127"/>
                <a:gd name="connsiteX78" fmla="*/ 438150 w 2961539"/>
                <a:gd name="connsiteY78" fmla="*/ 3186916 h 3351127"/>
                <a:gd name="connsiteX79" fmla="*/ 584264 w 2961539"/>
                <a:gd name="connsiteY79" fmla="*/ 3258830 h 3351127"/>
                <a:gd name="connsiteX80" fmla="*/ 862965 w 2961539"/>
                <a:gd name="connsiteY80" fmla="*/ 3351127 h 3351127"/>
                <a:gd name="connsiteX81" fmla="*/ 1534478 w 2961539"/>
                <a:gd name="connsiteY81" fmla="*/ 3351127 h 3351127"/>
                <a:gd name="connsiteX82" fmla="*/ 1540955 w 2961539"/>
                <a:gd name="connsiteY82" fmla="*/ 3348841 h 3351127"/>
                <a:gd name="connsiteX83" fmla="*/ 1691831 w 2961539"/>
                <a:gd name="connsiteY83" fmla="*/ 3275403 h 3351127"/>
                <a:gd name="connsiteX84" fmla="*/ 1827086 w 2961539"/>
                <a:gd name="connsiteY84" fmla="*/ 3179963 h 3351127"/>
                <a:gd name="connsiteX85" fmla="*/ 1948625 w 2961539"/>
                <a:gd name="connsiteY85" fmla="*/ 3072426 h 3351127"/>
                <a:gd name="connsiteX86" fmla="*/ 2005584 w 2961539"/>
                <a:gd name="connsiteY86" fmla="*/ 3016514 h 3351127"/>
                <a:gd name="connsiteX87" fmla="*/ 2060639 w 2961539"/>
                <a:gd name="connsiteY87" fmla="*/ 2959935 h 3351127"/>
                <a:gd name="connsiteX88" fmla="*/ 2167223 w 2961539"/>
                <a:gd name="connsiteY88" fmla="*/ 2847350 h 3351127"/>
                <a:gd name="connsiteX89" fmla="*/ 2218754 w 2961539"/>
                <a:gd name="connsiteY89" fmla="*/ 2791438 h 3351127"/>
                <a:gd name="connsiteX90" fmla="*/ 2244471 w 2961539"/>
                <a:gd name="connsiteY90" fmla="*/ 2763911 h 3351127"/>
                <a:gd name="connsiteX91" fmla="*/ 2269427 w 2961539"/>
                <a:gd name="connsiteY91" fmla="*/ 2738098 h 3351127"/>
                <a:gd name="connsiteX92" fmla="*/ 2321243 w 2961539"/>
                <a:gd name="connsiteY92" fmla="*/ 2689807 h 3351127"/>
                <a:gd name="connsiteX93" fmla="*/ 2376297 w 2961539"/>
                <a:gd name="connsiteY93" fmla="*/ 2645230 h 3351127"/>
                <a:gd name="connsiteX94" fmla="*/ 2499265 w 2961539"/>
                <a:gd name="connsiteY94" fmla="*/ 2564934 h 3351127"/>
                <a:gd name="connsiteX95" fmla="*/ 2639187 w 2961539"/>
                <a:gd name="connsiteY95" fmla="*/ 2476732 h 3351127"/>
                <a:gd name="connsiteX96" fmla="*/ 2674239 w 2961539"/>
                <a:gd name="connsiteY96" fmla="*/ 2448729 h 3351127"/>
                <a:gd name="connsiteX97" fmla="*/ 2707481 w 2961539"/>
                <a:gd name="connsiteY97" fmla="*/ 2417487 h 3351127"/>
                <a:gd name="connsiteX98" fmla="*/ 2765298 w 2961539"/>
                <a:gd name="connsiteY98" fmla="*/ 2347097 h 3351127"/>
                <a:gd name="connsiteX99" fmla="*/ 2810447 w 2961539"/>
                <a:gd name="connsiteY99" fmla="*/ 2270802 h 3351127"/>
                <a:gd name="connsiteX100" fmla="*/ 2845499 w 2961539"/>
                <a:gd name="connsiteY100" fmla="*/ 2192411 h 3351127"/>
                <a:gd name="connsiteX101" fmla="*/ 2901315 w 2961539"/>
                <a:gd name="connsiteY101" fmla="*/ 2034772 h 3351127"/>
                <a:gd name="connsiteX102" fmla="*/ 2943130 w 2961539"/>
                <a:gd name="connsiteY102" fmla="*/ 1871704 h 3351127"/>
                <a:gd name="connsiteX103" fmla="*/ 2961037 w 2961539"/>
                <a:gd name="connsiteY103" fmla="*/ 1703302 h 3351127"/>
                <a:gd name="connsiteX104" fmla="*/ 2928842 w 2961539"/>
                <a:gd name="connsiteY104" fmla="*/ 1366308 h 3351127"/>
                <a:gd name="connsiteX105" fmla="*/ 2918460 w 2961539"/>
                <a:gd name="connsiteY105" fmla="*/ 1324969 h 335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961539" h="3351127">
                  <a:moveTo>
                    <a:pt x="2918460" y="1324969"/>
                  </a:moveTo>
                  <a:lnTo>
                    <a:pt x="2906649" y="1284393"/>
                  </a:lnTo>
                  <a:lnTo>
                    <a:pt x="2893314" y="1244388"/>
                  </a:lnTo>
                  <a:cubicBezTo>
                    <a:pt x="2888837" y="1231053"/>
                    <a:pt x="2883694" y="1218004"/>
                    <a:pt x="2878741" y="1204859"/>
                  </a:cubicBezTo>
                  <a:cubicBezTo>
                    <a:pt x="2858453" y="1152567"/>
                    <a:pt x="2836069" y="1101227"/>
                    <a:pt x="2811209" y="1051316"/>
                  </a:cubicBezTo>
                  <a:cubicBezTo>
                    <a:pt x="2761107" y="951684"/>
                    <a:pt x="2702814" y="857006"/>
                    <a:pt x="2636711" y="768709"/>
                  </a:cubicBezTo>
                  <a:cubicBezTo>
                    <a:pt x="2570798" y="680412"/>
                    <a:pt x="2497455" y="598212"/>
                    <a:pt x="2418683" y="522202"/>
                  </a:cubicBezTo>
                  <a:cubicBezTo>
                    <a:pt x="2339912" y="446193"/>
                    <a:pt x="2254949" y="377232"/>
                    <a:pt x="2165699" y="314748"/>
                  </a:cubicBezTo>
                  <a:cubicBezTo>
                    <a:pt x="2121122" y="283506"/>
                    <a:pt x="2075021" y="254359"/>
                    <a:pt x="2027873" y="227213"/>
                  </a:cubicBezTo>
                  <a:cubicBezTo>
                    <a:pt x="1980914" y="199781"/>
                    <a:pt x="1932623" y="174635"/>
                    <a:pt x="1883474" y="151203"/>
                  </a:cubicBezTo>
                  <a:cubicBezTo>
                    <a:pt x="1785176" y="104721"/>
                    <a:pt x="1682496" y="67002"/>
                    <a:pt x="1576483" y="40618"/>
                  </a:cubicBezTo>
                  <a:cubicBezTo>
                    <a:pt x="1523524" y="27474"/>
                    <a:pt x="1469803" y="16901"/>
                    <a:pt x="1415415" y="10233"/>
                  </a:cubicBezTo>
                  <a:cubicBezTo>
                    <a:pt x="1361123" y="3185"/>
                    <a:pt x="1306163" y="-435"/>
                    <a:pt x="1251204" y="42"/>
                  </a:cubicBezTo>
                  <a:cubicBezTo>
                    <a:pt x="1142714" y="804"/>
                    <a:pt x="1034415" y="10805"/>
                    <a:pt x="927163" y="29855"/>
                  </a:cubicBezTo>
                  <a:cubicBezTo>
                    <a:pt x="820007" y="49095"/>
                    <a:pt x="713423" y="76813"/>
                    <a:pt x="610362" y="116151"/>
                  </a:cubicBezTo>
                  <a:cubicBezTo>
                    <a:pt x="507301" y="155394"/>
                    <a:pt x="407861" y="205782"/>
                    <a:pt x="315468" y="267408"/>
                  </a:cubicBezTo>
                  <a:cubicBezTo>
                    <a:pt x="269367" y="298269"/>
                    <a:pt x="224504" y="331226"/>
                    <a:pt x="182975" y="368183"/>
                  </a:cubicBezTo>
                  <a:cubicBezTo>
                    <a:pt x="141542" y="405140"/>
                    <a:pt x="102489" y="444573"/>
                    <a:pt x="64294" y="484674"/>
                  </a:cubicBezTo>
                  <a:cubicBezTo>
                    <a:pt x="42291" y="508105"/>
                    <a:pt x="20860" y="532203"/>
                    <a:pt x="0" y="556778"/>
                  </a:cubicBezTo>
                  <a:lnTo>
                    <a:pt x="0" y="956066"/>
                  </a:lnTo>
                  <a:cubicBezTo>
                    <a:pt x="62579" y="840909"/>
                    <a:pt x="138970" y="733276"/>
                    <a:pt x="227552" y="636597"/>
                  </a:cubicBezTo>
                  <a:cubicBezTo>
                    <a:pt x="260223" y="600593"/>
                    <a:pt x="295466" y="567160"/>
                    <a:pt x="331756" y="534966"/>
                  </a:cubicBezTo>
                  <a:cubicBezTo>
                    <a:pt x="367951" y="502771"/>
                    <a:pt x="403955" y="470196"/>
                    <a:pt x="441770" y="439620"/>
                  </a:cubicBezTo>
                  <a:cubicBezTo>
                    <a:pt x="517208" y="378375"/>
                    <a:pt x="597503" y="322177"/>
                    <a:pt x="683419" y="274457"/>
                  </a:cubicBezTo>
                  <a:cubicBezTo>
                    <a:pt x="769239" y="226832"/>
                    <a:pt x="860679" y="187208"/>
                    <a:pt x="956596" y="161300"/>
                  </a:cubicBezTo>
                  <a:cubicBezTo>
                    <a:pt x="1052322" y="135201"/>
                    <a:pt x="1151954" y="122247"/>
                    <a:pt x="1251490" y="123009"/>
                  </a:cubicBezTo>
                  <a:cubicBezTo>
                    <a:pt x="1300448" y="123581"/>
                    <a:pt x="1349502" y="127772"/>
                    <a:pt x="1398175" y="135297"/>
                  </a:cubicBezTo>
                  <a:cubicBezTo>
                    <a:pt x="1446752" y="143107"/>
                    <a:pt x="1495044" y="153870"/>
                    <a:pt x="1542383" y="167967"/>
                  </a:cubicBezTo>
                  <a:cubicBezTo>
                    <a:pt x="1589723" y="182160"/>
                    <a:pt x="1636490" y="198733"/>
                    <a:pt x="1681925" y="218450"/>
                  </a:cubicBezTo>
                  <a:cubicBezTo>
                    <a:pt x="1693259" y="223498"/>
                    <a:pt x="1704689" y="228261"/>
                    <a:pt x="1715929" y="233595"/>
                  </a:cubicBezTo>
                  <a:lnTo>
                    <a:pt x="1749552" y="249597"/>
                  </a:lnTo>
                  <a:lnTo>
                    <a:pt x="1782604" y="266646"/>
                  </a:lnTo>
                  <a:cubicBezTo>
                    <a:pt x="1793558" y="272457"/>
                    <a:pt x="1804416" y="278553"/>
                    <a:pt x="1815275" y="284553"/>
                  </a:cubicBezTo>
                  <a:cubicBezTo>
                    <a:pt x="1901762" y="333321"/>
                    <a:pt x="1983486" y="390662"/>
                    <a:pt x="2059400" y="454765"/>
                  </a:cubicBezTo>
                  <a:cubicBezTo>
                    <a:pt x="2135410" y="518583"/>
                    <a:pt x="2205990" y="588687"/>
                    <a:pt x="2270284" y="663648"/>
                  </a:cubicBezTo>
                  <a:cubicBezTo>
                    <a:pt x="2302574" y="701082"/>
                    <a:pt x="2333530" y="739372"/>
                    <a:pt x="2362581" y="779091"/>
                  </a:cubicBezTo>
                  <a:cubicBezTo>
                    <a:pt x="2391632" y="818811"/>
                    <a:pt x="2419255" y="859387"/>
                    <a:pt x="2445353" y="900726"/>
                  </a:cubicBezTo>
                  <a:cubicBezTo>
                    <a:pt x="2497455" y="983593"/>
                    <a:pt x="2542889" y="1069890"/>
                    <a:pt x="2581180" y="1158663"/>
                  </a:cubicBezTo>
                  <a:cubicBezTo>
                    <a:pt x="2619470" y="1247436"/>
                    <a:pt x="2648617" y="1338876"/>
                    <a:pt x="2673382" y="1430601"/>
                  </a:cubicBezTo>
                  <a:cubicBezTo>
                    <a:pt x="2685764" y="1476512"/>
                    <a:pt x="2697480" y="1522518"/>
                    <a:pt x="2707291" y="1569095"/>
                  </a:cubicBezTo>
                  <a:cubicBezTo>
                    <a:pt x="2717197" y="1615672"/>
                    <a:pt x="2724245" y="1662726"/>
                    <a:pt x="2728913" y="1710065"/>
                  </a:cubicBezTo>
                  <a:cubicBezTo>
                    <a:pt x="2733485" y="1757404"/>
                    <a:pt x="2736818" y="1805124"/>
                    <a:pt x="2738342" y="1853321"/>
                  </a:cubicBezTo>
                  <a:cubicBezTo>
                    <a:pt x="2739390" y="1901422"/>
                    <a:pt x="2738247" y="1950000"/>
                    <a:pt x="2733294" y="1998482"/>
                  </a:cubicBezTo>
                  <a:cubicBezTo>
                    <a:pt x="2728151" y="2046774"/>
                    <a:pt x="2718911" y="2095542"/>
                    <a:pt x="2704433" y="2140785"/>
                  </a:cubicBezTo>
                  <a:cubicBezTo>
                    <a:pt x="2689860" y="2186029"/>
                    <a:pt x="2670429" y="2228320"/>
                    <a:pt x="2645759" y="2264515"/>
                  </a:cubicBezTo>
                  <a:cubicBezTo>
                    <a:pt x="2620899" y="2300710"/>
                    <a:pt x="2590514" y="2330047"/>
                    <a:pt x="2552986" y="2354717"/>
                  </a:cubicBezTo>
                  <a:cubicBezTo>
                    <a:pt x="2534317" y="2367195"/>
                    <a:pt x="2513838" y="2378530"/>
                    <a:pt x="2492026" y="2389769"/>
                  </a:cubicBezTo>
                  <a:cubicBezTo>
                    <a:pt x="2470309" y="2401009"/>
                    <a:pt x="2447258" y="2412058"/>
                    <a:pt x="2423541" y="2423583"/>
                  </a:cubicBezTo>
                  <a:cubicBezTo>
                    <a:pt x="2376107" y="2446633"/>
                    <a:pt x="2326100" y="2472065"/>
                    <a:pt x="2278475" y="2502640"/>
                  </a:cubicBezTo>
                  <a:cubicBezTo>
                    <a:pt x="2230850" y="2533120"/>
                    <a:pt x="2185130" y="2567982"/>
                    <a:pt x="2143697" y="2606463"/>
                  </a:cubicBezTo>
                  <a:cubicBezTo>
                    <a:pt x="2133410" y="2615988"/>
                    <a:pt x="2122837" y="2625989"/>
                    <a:pt x="2113312" y="2635514"/>
                  </a:cubicBezTo>
                  <a:lnTo>
                    <a:pt x="2084927" y="2664184"/>
                  </a:lnTo>
                  <a:cubicBezTo>
                    <a:pt x="2066258" y="2683425"/>
                    <a:pt x="2048066" y="2702951"/>
                    <a:pt x="2030349" y="2722573"/>
                  </a:cubicBezTo>
                  <a:cubicBezTo>
                    <a:pt x="1995011" y="2762101"/>
                    <a:pt x="1962055" y="2802773"/>
                    <a:pt x="1929098" y="2842683"/>
                  </a:cubicBezTo>
                  <a:lnTo>
                    <a:pt x="1880045" y="2902309"/>
                  </a:lnTo>
                  <a:cubicBezTo>
                    <a:pt x="1863757" y="2922026"/>
                    <a:pt x="1847564" y="2941648"/>
                    <a:pt x="1831086" y="2960888"/>
                  </a:cubicBezTo>
                  <a:cubicBezTo>
                    <a:pt x="1798130" y="2999178"/>
                    <a:pt x="1764983" y="3036707"/>
                    <a:pt x="1730121" y="3071854"/>
                  </a:cubicBezTo>
                  <a:cubicBezTo>
                    <a:pt x="1695355" y="3107001"/>
                    <a:pt x="1659160" y="3140053"/>
                    <a:pt x="1620488" y="3169200"/>
                  </a:cubicBezTo>
                  <a:cubicBezTo>
                    <a:pt x="1581912" y="3198442"/>
                    <a:pt x="1541145" y="3224254"/>
                    <a:pt x="1497616" y="3244447"/>
                  </a:cubicBezTo>
                  <a:cubicBezTo>
                    <a:pt x="1454277" y="3264735"/>
                    <a:pt x="1408462" y="3279690"/>
                    <a:pt x="1361313" y="3288739"/>
                  </a:cubicBezTo>
                  <a:cubicBezTo>
                    <a:pt x="1337691" y="3293406"/>
                    <a:pt x="1313688" y="3296168"/>
                    <a:pt x="1289590" y="3297978"/>
                  </a:cubicBezTo>
                  <a:cubicBezTo>
                    <a:pt x="1277493" y="3298740"/>
                    <a:pt x="1265396" y="3299216"/>
                    <a:pt x="1253204" y="3299407"/>
                  </a:cubicBezTo>
                  <a:lnTo>
                    <a:pt x="1215676" y="3299216"/>
                  </a:lnTo>
                  <a:cubicBezTo>
                    <a:pt x="1115378" y="3296930"/>
                    <a:pt x="1015365" y="3281785"/>
                    <a:pt x="918972" y="3254639"/>
                  </a:cubicBezTo>
                  <a:cubicBezTo>
                    <a:pt x="822484" y="3227302"/>
                    <a:pt x="729996" y="3187583"/>
                    <a:pt x="642557" y="3139672"/>
                  </a:cubicBezTo>
                  <a:cubicBezTo>
                    <a:pt x="598837" y="3115765"/>
                    <a:pt x="556451" y="3089571"/>
                    <a:pt x="515112" y="3061853"/>
                  </a:cubicBezTo>
                  <a:lnTo>
                    <a:pt x="484442" y="3040612"/>
                  </a:lnTo>
                  <a:lnTo>
                    <a:pt x="454343" y="3018610"/>
                  </a:lnTo>
                  <a:lnTo>
                    <a:pt x="424625" y="2996131"/>
                  </a:lnTo>
                  <a:cubicBezTo>
                    <a:pt x="414719" y="2988606"/>
                    <a:pt x="405194" y="2980605"/>
                    <a:pt x="395478" y="2973080"/>
                  </a:cubicBezTo>
                  <a:cubicBezTo>
                    <a:pt x="318230" y="2910882"/>
                    <a:pt x="246507" y="2842111"/>
                    <a:pt x="181547" y="2767626"/>
                  </a:cubicBezTo>
                  <a:cubicBezTo>
                    <a:pt x="165259" y="2749052"/>
                    <a:pt x="149543" y="2730002"/>
                    <a:pt x="134112" y="2710761"/>
                  </a:cubicBezTo>
                  <a:cubicBezTo>
                    <a:pt x="118967" y="2691521"/>
                    <a:pt x="104013" y="2672090"/>
                    <a:pt x="89821" y="2652087"/>
                  </a:cubicBezTo>
                  <a:cubicBezTo>
                    <a:pt x="61246" y="2612273"/>
                    <a:pt x="34766" y="2571220"/>
                    <a:pt x="10096" y="2529025"/>
                  </a:cubicBezTo>
                  <a:cubicBezTo>
                    <a:pt x="6668" y="2523214"/>
                    <a:pt x="3429" y="2517309"/>
                    <a:pt x="191" y="2511499"/>
                  </a:cubicBezTo>
                  <a:lnTo>
                    <a:pt x="191" y="2835063"/>
                  </a:lnTo>
                  <a:cubicBezTo>
                    <a:pt x="16764" y="2853351"/>
                    <a:pt x="33719" y="2871353"/>
                    <a:pt x="50959" y="2888879"/>
                  </a:cubicBezTo>
                  <a:cubicBezTo>
                    <a:pt x="127635" y="2966698"/>
                    <a:pt x="210788" y="3037945"/>
                    <a:pt x="300038" y="3100525"/>
                  </a:cubicBezTo>
                  <a:cubicBezTo>
                    <a:pt x="344424" y="3131671"/>
                    <a:pt x="390525" y="3160627"/>
                    <a:pt x="438150" y="3186916"/>
                  </a:cubicBezTo>
                  <a:cubicBezTo>
                    <a:pt x="485585" y="3213491"/>
                    <a:pt x="534543" y="3237303"/>
                    <a:pt x="584264" y="3258830"/>
                  </a:cubicBezTo>
                  <a:cubicBezTo>
                    <a:pt x="674561" y="3297597"/>
                    <a:pt x="767906" y="3328362"/>
                    <a:pt x="862965" y="3351127"/>
                  </a:cubicBezTo>
                  <a:lnTo>
                    <a:pt x="1534478" y="3351127"/>
                  </a:lnTo>
                  <a:cubicBezTo>
                    <a:pt x="1536668" y="3350365"/>
                    <a:pt x="1538764" y="3349603"/>
                    <a:pt x="1540955" y="3348841"/>
                  </a:cubicBezTo>
                  <a:cubicBezTo>
                    <a:pt x="1593628" y="3329220"/>
                    <a:pt x="1644110" y="3304169"/>
                    <a:pt x="1691831" y="3275403"/>
                  </a:cubicBezTo>
                  <a:cubicBezTo>
                    <a:pt x="1739551" y="3246543"/>
                    <a:pt x="1784509" y="3214253"/>
                    <a:pt x="1827086" y="3179963"/>
                  </a:cubicBezTo>
                  <a:cubicBezTo>
                    <a:pt x="1869662" y="3145578"/>
                    <a:pt x="1910143" y="3109573"/>
                    <a:pt x="1948625" y="3072426"/>
                  </a:cubicBezTo>
                  <a:cubicBezTo>
                    <a:pt x="1967960" y="3053852"/>
                    <a:pt x="1986915" y="3035278"/>
                    <a:pt x="2005584" y="3016514"/>
                  </a:cubicBezTo>
                  <a:cubicBezTo>
                    <a:pt x="2024158" y="2997655"/>
                    <a:pt x="2042541" y="2978890"/>
                    <a:pt x="2060639" y="2959935"/>
                  </a:cubicBezTo>
                  <a:cubicBezTo>
                    <a:pt x="2096834" y="2922121"/>
                    <a:pt x="2132552" y="2884783"/>
                    <a:pt x="2167223" y="2847350"/>
                  </a:cubicBezTo>
                  <a:lnTo>
                    <a:pt x="2218754" y="2791438"/>
                  </a:lnTo>
                  <a:lnTo>
                    <a:pt x="2244471" y="2763911"/>
                  </a:lnTo>
                  <a:cubicBezTo>
                    <a:pt x="2253044" y="2754862"/>
                    <a:pt x="2260949" y="2746576"/>
                    <a:pt x="2269427" y="2738098"/>
                  </a:cubicBezTo>
                  <a:cubicBezTo>
                    <a:pt x="2286191" y="2721430"/>
                    <a:pt x="2303336" y="2705142"/>
                    <a:pt x="2321243" y="2689807"/>
                  </a:cubicBezTo>
                  <a:cubicBezTo>
                    <a:pt x="2338959" y="2674281"/>
                    <a:pt x="2357247" y="2659326"/>
                    <a:pt x="2376297" y="2645230"/>
                  </a:cubicBezTo>
                  <a:cubicBezTo>
                    <a:pt x="2414302" y="2616750"/>
                    <a:pt x="2454974" y="2590937"/>
                    <a:pt x="2499265" y="2564934"/>
                  </a:cubicBezTo>
                  <a:cubicBezTo>
                    <a:pt x="2543270" y="2538645"/>
                    <a:pt x="2591562" y="2512165"/>
                    <a:pt x="2639187" y="2476732"/>
                  </a:cubicBezTo>
                  <a:cubicBezTo>
                    <a:pt x="2650998" y="2467874"/>
                    <a:pt x="2662809" y="2458635"/>
                    <a:pt x="2674239" y="2448729"/>
                  </a:cubicBezTo>
                  <a:cubicBezTo>
                    <a:pt x="2685669" y="2438823"/>
                    <a:pt x="2696718" y="2428345"/>
                    <a:pt x="2707481" y="2417487"/>
                  </a:cubicBezTo>
                  <a:cubicBezTo>
                    <a:pt x="2728817" y="2395675"/>
                    <a:pt x="2748248" y="2371862"/>
                    <a:pt x="2765298" y="2347097"/>
                  </a:cubicBezTo>
                  <a:cubicBezTo>
                    <a:pt x="2782538" y="2322427"/>
                    <a:pt x="2797112" y="2296614"/>
                    <a:pt x="2810447" y="2270802"/>
                  </a:cubicBezTo>
                  <a:cubicBezTo>
                    <a:pt x="2823496" y="2244799"/>
                    <a:pt x="2834926" y="2218605"/>
                    <a:pt x="2845499" y="2192411"/>
                  </a:cubicBezTo>
                  <a:cubicBezTo>
                    <a:pt x="2866739" y="2139928"/>
                    <a:pt x="2884551" y="2088017"/>
                    <a:pt x="2901315" y="2034772"/>
                  </a:cubicBezTo>
                  <a:cubicBezTo>
                    <a:pt x="2918079" y="1981528"/>
                    <a:pt x="2932653" y="1927140"/>
                    <a:pt x="2943130" y="1871704"/>
                  </a:cubicBezTo>
                  <a:cubicBezTo>
                    <a:pt x="2953607" y="1816269"/>
                    <a:pt x="2959608" y="1759785"/>
                    <a:pt x="2961037" y="1703302"/>
                  </a:cubicBezTo>
                  <a:cubicBezTo>
                    <a:pt x="2963895" y="1590241"/>
                    <a:pt x="2954750" y="1476226"/>
                    <a:pt x="2928842" y="1366308"/>
                  </a:cubicBezTo>
                  <a:cubicBezTo>
                    <a:pt x="2925413" y="1352306"/>
                    <a:pt x="2922270" y="1338590"/>
                    <a:pt x="2918460" y="132496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19">
              <a:extLst>
                <a:ext uri="{FF2B5EF4-FFF2-40B4-BE49-F238E27FC236}">
                  <a16:creationId xmlns:a16="http://schemas.microsoft.com/office/drawing/2014/main" id="{7A0D558E-7A90-4D66-BE03-397AEF32F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13315" y="863680"/>
              <a:ext cx="5283711" cy="6003457"/>
            </a:xfrm>
            <a:custGeom>
              <a:avLst/>
              <a:gdLst>
                <a:gd name="connsiteX0" fmla="*/ 1247966 w 2972634"/>
                <a:gd name="connsiteY0" fmla="*/ 0 h 3377565"/>
                <a:gd name="connsiteX1" fmla="*/ 0 w 2972634"/>
                <a:gd name="connsiteY1" fmla="*/ 557308 h 3377565"/>
                <a:gd name="connsiteX2" fmla="*/ 0 w 2972634"/>
                <a:gd name="connsiteY2" fmla="*/ 1091660 h 3377565"/>
                <a:gd name="connsiteX3" fmla="*/ 264414 w 2972634"/>
                <a:gd name="connsiteY3" fmla="*/ 717423 h 3377565"/>
                <a:gd name="connsiteX4" fmla="*/ 1247966 w 2972634"/>
                <a:gd name="connsiteY4" fmla="*/ 302324 h 3377565"/>
                <a:gd name="connsiteX5" fmla="*/ 1843850 w 2972634"/>
                <a:gd name="connsiteY5" fmla="*/ 472916 h 3377565"/>
                <a:gd name="connsiteX6" fmla="*/ 2372106 w 2972634"/>
                <a:gd name="connsiteY6" fmla="*/ 934688 h 3377565"/>
                <a:gd name="connsiteX7" fmla="*/ 2635377 w 2972634"/>
                <a:gd name="connsiteY7" fmla="*/ 1471041 h 3377565"/>
                <a:gd name="connsiteX8" fmla="*/ 2630996 w 2972634"/>
                <a:gd name="connsiteY8" fmla="*/ 2037112 h 3377565"/>
                <a:gd name="connsiteX9" fmla="*/ 2555558 w 2972634"/>
                <a:gd name="connsiteY9" fmla="*/ 2200085 h 3377565"/>
                <a:gd name="connsiteX10" fmla="*/ 2429828 w 2972634"/>
                <a:gd name="connsiteY10" fmla="*/ 2280285 h 3377565"/>
                <a:gd name="connsiteX11" fmla="*/ 2040255 w 2972634"/>
                <a:gd name="connsiteY11" fmla="*/ 2560892 h 3377565"/>
                <a:gd name="connsiteX12" fmla="*/ 1873377 w 2972634"/>
                <a:gd name="connsiteY12" fmla="*/ 2739295 h 3377565"/>
                <a:gd name="connsiteX13" fmla="*/ 1553147 w 2972634"/>
                <a:gd name="connsiteY13" fmla="*/ 3048476 h 3377565"/>
                <a:gd name="connsiteX14" fmla="*/ 1247966 w 2972634"/>
                <a:gd name="connsiteY14" fmla="*/ 3149822 h 3377565"/>
                <a:gd name="connsiteX15" fmla="*/ 662083 w 2972634"/>
                <a:gd name="connsiteY15" fmla="*/ 3018377 h 3377565"/>
                <a:gd name="connsiteX16" fmla="*/ 197263 w 2972634"/>
                <a:gd name="connsiteY16" fmla="*/ 2661476 h 3377565"/>
                <a:gd name="connsiteX17" fmla="*/ 0 w 2972634"/>
                <a:gd name="connsiteY17" fmla="*/ 2360581 h 3377565"/>
                <a:gd name="connsiteX18" fmla="*/ 0 w 2972634"/>
                <a:gd name="connsiteY18" fmla="*/ 2894933 h 3377565"/>
                <a:gd name="connsiteX19" fmla="*/ 753428 w 2972634"/>
                <a:gd name="connsiteY19" fmla="*/ 3377565 h 3377565"/>
                <a:gd name="connsiteX20" fmla="*/ 1587341 w 2972634"/>
                <a:gd name="connsiteY20" fmla="*/ 3377565 h 3377565"/>
                <a:gd name="connsiteX21" fmla="*/ 2255996 w 2972634"/>
                <a:gd name="connsiteY21" fmla="*/ 2772823 h 3377565"/>
                <a:gd name="connsiteX22" fmla="*/ 2922270 w 2972634"/>
                <a:gd name="connsiteY22" fmla="*/ 2118551 h 3377565"/>
                <a:gd name="connsiteX23" fmla="*/ 1247966 w 2972634"/>
                <a:gd name="connsiteY23" fmla="*/ 0 h 337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72634" h="337756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091660"/>
                  </a:lnTo>
                  <a:cubicBezTo>
                    <a:pt x="67437" y="953357"/>
                    <a:pt x="156019" y="827723"/>
                    <a:pt x="264414" y="717423"/>
                  </a:cubicBezTo>
                  <a:cubicBezTo>
                    <a:pt x="527399" y="449771"/>
                    <a:pt x="876776" y="302324"/>
                    <a:pt x="1247966" y="302324"/>
                  </a:cubicBezTo>
                  <a:cubicBezTo>
                    <a:pt x="1438370" y="302324"/>
                    <a:pt x="1644491" y="361283"/>
                    <a:pt x="1843850" y="472916"/>
                  </a:cubicBezTo>
                  <a:cubicBezTo>
                    <a:pt x="2046161" y="586169"/>
                    <a:pt x="2228755" y="745808"/>
                    <a:pt x="2372106" y="934688"/>
                  </a:cubicBezTo>
                  <a:cubicBezTo>
                    <a:pt x="2498884" y="1101757"/>
                    <a:pt x="2589848" y="1287209"/>
                    <a:pt x="2635377" y="1471041"/>
                  </a:cubicBezTo>
                  <a:cubicBezTo>
                    <a:pt x="2683288" y="1664779"/>
                    <a:pt x="2681859" y="1855279"/>
                    <a:pt x="2630996" y="2037112"/>
                  </a:cubicBezTo>
                  <a:cubicBezTo>
                    <a:pt x="2608993" y="2115788"/>
                    <a:pt x="2583656" y="2170557"/>
                    <a:pt x="2555558" y="2200085"/>
                  </a:cubicBezTo>
                  <a:cubicBezTo>
                    <a:pt x="2531650" y="2225135"/>
                    <a:pt x="2494121" y="2245900"/>
                    <a:pt x="2429828" y="2280285"/>
                  </a:cubicBezTo>
                  <a:cubicBezTo>
                    <a:pt x="2328482" y="2334578"/>
                    <a:pt x="2189607" y="2408873"/>
                    <a:pt x="2040255" y="2560892"/>
                  </a:cubicBezTo>
                  <a:cubicBezTo>
                    <a:pt x="1981486" y="2620709"/>
                    <a:pt x="1926527" y="2681002"/>
                    <a:pt x="1873377" y="2739295"/>
                  </a:cubicBezTo>
                  <a:cubicBezTo>
                    <a:pt x="1763839" y="2859405"/>
                    <a:pt x="1660398" y="2972943"/>
                    <a:pt x="1553147" y="3048476"/>
                  </a:cubicBezTo>
                  <a:cubicBezTo>
                    <a:pt x="1453610" y="3118580"/>
                    <a:pt x="1359503" y="3149822"/>
                    <a:pt x="1247966" y="3149822"/>
                  </a:cubicBezTo>
                  <a:cubicBezTo>
                    <a:pt x="1043178" y="3149822"/>
                    <a:pt x="846011" y="3105626"/>
                    <a:pt x="662083" y="3018377"/>
                  </a:cubicBezTo>
                  <a:cubicBezTo>
                    <a:pt x="486156" y="2934938"/>
                    <a:pt x="325374" y="2811494"/>
                    <a:pt x="197263" y="2661476"/>
                  </a:cubicBezTo>
                  <a:cubicBezTo>
                    <a:pt x="118682" y="2569464"/>
                    <a:pt x="52673" y="2468594"/>
                    <a:pt x="0" y="2360581"/>
                  </a:cubicBezTo>
                  <a:lnTo>
                    <a:pt x="0" y="2894933"/>
                  </a:lnTo>
                  <a:cubicBezTo>
                    <a:pt x="201930" y="3118104"/>
                    <a:pt x="460915" y="3286982"/>
                    <a:pt x="753428" y="3377565"/>
                  </a:cubicBezTo>
                  <a:lnTo>
                    <a:pt x="1587341" y="3377565"/>
                  </a:lnTo>
                  <a:cubicBezTo>
                    <a:pt x="1849850" y="3254312"/>
                    <a:pt x="2033492" y="2999327"/>
                    <a:pt x="2255996" y="2772823"/>
                  </a:cubicBezTo>
                  <a:cubicBezTo>
                    <a:pt x="2562892" y="2460498"/>
                    <a:pt x="2794159" y="2577084"/>
                    <a:pt x="2922270" y="211855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1BA3E7A-EB58-48E8-B67C-31A746641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13197" y="855729"/>
              <a:ext cx="5283829" cy="6003795"/>
            </a:xfrm>
            <a:custGeom>
              <a:avLst/>
              <a:gdLst>
                <a:gd name="connsiteX0" fmla="*/ 1247966 w 2972700"/>
                <a:gd name="connsiteY0" fmla="*/ 0 h 3377755"/>
                <a:gd name="connsiteX1" fmla="*/ 0 w 2972700"/>
                <a:gd name="connsiteY1" fmla="*/ 557308 h 3377755"/>
                <a:gd name="connsiteX2" fmla="*/ 0 w 2972700"/>
                <a:gd name="connsiteY2" fmla="*/ 1245489 h 3377755"/>
                <a:gd name="connsiteX3" fmla="*/ 20288 w 2972700"/>
                <a:gd name="connsiteY3" fmla="*/ 1193387 h 3377755"/>
                <a:gd name="connsiteX4" fmla="*/ 307467 w 2972700"/>
                <a:gd name="connsiteY4" fmla="*/ 759809 h 3377755"/>
                <a:gd name="connsiteX5" fmla="*/ 1247966 w 2972700"/>
                <a:gd name="connsiteY5" fmla="*/ 362903 h 3377755"/>
                <a:gd name="connsiteX6" fmla="*/ 1814322 w 2972700"/>
                <a:gd name="connsiteY6" fmla="*/ 525780 h 3377755"/>
                <a:gd name="connsiteX7" fmla="*/ 2324005 w 2972700"/>
                <a:gd name="connsiteY7" fmla="*/ 971360 h 3377755"/>
                <a:gd name="connsiteX8" fmla="*/ 2576703 w 2972700"/>
                <a:gd name="connsiteY8" fmla="*/ 1485710 h 3377755"/>
                <a:gd name="connsiteX9" fmla="*/ 2572798 w 2972700"/>
                <a:gd name="connsiteY9" fmla="*/ 2021015 h 3377755"/>
                <a:gd name="connsiteX10" fmla="*/ 2511838 w 2972700"/>
                <a:gd name="connsiteY10" fmla="*/ 2158556 h 3377755"/>
                <a:gd name="connsiteX11" fmla="*/ 2401348 w 2972700"/>
                <a:gd name="connsiteY11" fmla="*/ 2227136 h 3377755"/>
                <a:gd name="connsiteX12" fmla="*/ 1997107 w 2972700"/>
                <a:gd name="connsiteY12" fmla="*/ 2518696 h 3377755"/>
                <a:gd name="connsiteX13" fmla="*/ 1828705 w 2972700"/>
                <a:gd name="connsiteY13" fmla="*/ 2698718 h 3377755"/>
                <a:gd name="connsiteX14" fmla="*/ 1247966 w 2972700"/>
                <a:gd name="connsiteY14" fmla="*/ 3089529 h 3377755"/>
                <a:gd name="connsiteX15" fmla="*/ 687991 w 2972700"/>
                <a:gd name="connsiteY15" fmla="*/ 2963894 h 3377755"/>
                <a:gd name="connsiteX16" fmla="*/ 243269 w 2972700"/>
                <a:gd name="connsiteY16" fmla="*/ 2622328 h 3377755"/>
                <a:gd name="connsiteX17" fmla="*/ 2477 w 2972700"/>
                <a:gd name="connsiteY17" fmla="*/ 2213610 h 3377755"/>
                <a:gd name="connsiteX18" fmla="*/ 95 w 2972700"/>
                <a:gd name="connsiteY18" fmla="*/ 2206943 h 3377755"/>
                <a:gd name="connsiteX19" fmla="*/ 95 w 2972700"/>
                <a:gd name="connsiteY19" fmla="*/ 2895124 h 3377755"/>
                <a:gd name="connsiteX20" fmla="*/ 753523 w 2972700"/>
                <a:gd name="connsiteY20" fmla="*/ 3377756 h 3377755"/>
                <a:gd name="connsiteX21" fmla="*/ 1587437 w 2972700"/>
                <a:gd name="connsiteY21" fmla="*/ 3377756 h 3377755"/>
                <a:gd name="connsiteX22" fmla="*/ 2256092 w 2972700"/>
                <a:gd name="connsiteY22" fmla="*/ 2773013 h 3377755"/>
                <a:gd name="connsiteX23" fmla="*/ 2922365 w 2972700"/>
                <a:gd name="connsiteY23" fmla="*/ 2118741 h 3377755"/>
                <a:gd name="connsiteX24" fmla="*/ 1247966 w 2972700"/>
                <a:gd name="connsiteY24" fmla="*/ 0 h 337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72700" h="337775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245489"/>
                  </a:lnTo>
                  <a:cubicBezTo>
                    <a:pt x="6477" y="1228058"/>
                    <a:pt x="13145" y="1210628"/>
                    <a:pt x="20288" y="1193387"/>
                  </a:cubicBezTo>
                  <a:cubicBezTo>
                    <a:pt x="87821" y="1030891"/>
                    <a:pt x="184404" y="885063"/>
                    <a:pt x="307467" y="759809"/>
                  </a:cubicBezTo>
                  <a:cubicBezTo>
                    <a:pt x="559118" y="503873"/>
                    <a:pt x="893064" y="362903"/>
                    <a:pt x="1247966" y="362903"/>
                  </a:cubicBezTo>
                  <a:cubicBezTo>
                    <a:pt x="1428083" y="362903"/>
                    <a:pt x="1623917" y="419195"/>
                    <a:pt x="1814322" y="525780"/>
                  </a:cubicBezTo>
                  <a:cubicBezTo>
                    <a:pt x="2009394" y="634937"/>
                    <a:pt x="2185607" y="789051"/>
                    <a:pt x="2324005" y="971360"/>
                  </a:cubicBezTo>
                  <a:cubicBezTo>
                    <a:pt x="2445830" y="1131856"/>
                    <a:pt x="2533174" y="1309688"/>
                    <a:pt x="2576703" y="1485710"/>
                  </a:cubicBezTo>
                  <a:cubicBezTo>
                    <a:pt x="2622042" y="1669161"/>
                    <a:pt x="2620804" y="1849279"/>
                    <a:pt x="2572798" y="2021015"/>
                  </a:cubicBezTo>
                  <a:cubicBezTo>
                    <a:pt x="2554034" y="2088071"/>
                    <a:pt x="2532412" y="2136934"/>
                    <a:pt x="2511838" y="2158556"/>
                  </a:cubicBezTo>
                  <a:cubicBezTo>
                    <a:pt x="2493455" y="2177796"/>
                    <a:pt x="2452878" y="2199608"/>
                    <a:pt x="2401348" y="2227136"/>
                  </a:cubicBezTo>
                  <a:cubicBezTo>
                    <a:pt x="2296573" y="2283238"/>
                    <a:pt x="2153031" y="2360010"/>
                    <a:pt x="1997107" y="2518696"/>
                  </a:cubicBezTo>
                  <a:cubicBezTo>
                    <a:pt x="1937576" y="2579370"/>
                    <a:pt x="1882235" y="2640044"/>
                    <a:pt x="1828705" y="2698718"/>
                  </a:cubicBezTo>
                  <a:cubicBezTo>
                    <a:pt x="1594580" y="2955512"/>
                    <a:pt x="1462468" y="3089529"/>
                    <a:pt x="1247966" y="3089529"/>
                  </a:cubicBezTo>
                  <a:cubicBezTo>
                    <a:pt x="1052227" y="3089529"/>
                    <a:pt x="863822" y="3047238"/>
                    <a:pt x="687991" y="2963894"/>
                  </a:cubicBezTo>
                  <a:cubicBezTo>
                    <a:pt x="519684" y="2884075"/>
                    <a:pt x="365855" y="2765965"/>
                    <a:pt x="243269" y="2622328"/>
                  </a:cubicBezTo>
                  <a:cubicBezTo>
                    <a:pt x="139541" y="2500884"/>
                    <a:pt x="58484" y="2363343"/>
                    <a:pt x="2477" y="2213610"/>
                  </a:cubicBezTo>
                  <a:cubicBezTo>
                    <a:pt x="1619" y="2211419"/>
                    <a:pt x="857" y="2209133"/>
                    <a:pt x="95" y="2206943"/>
                  </a:cubicBezTo>
                  <a:lnTo>
                    <a:pt x="95" y="2895124"/>
                  </a:lnTo>
                  <a:cubicBezTo>
                    <a:pt x="202025" y="3118295"/>
                    <a:pt x="461010" y="3287173"/>
                    <a:pt x="753523" y="3377756"/>
                  </a:cubicBezTo>
                  <a:lnTo>
                    <a:pt x="1587437" y="3377756"/>
                  </a:lnTo>
                  <a:cubicBezTo>
                    <a:pt x="1849946" y="3254502"/>
                    <a:pt x="2033588" y="2999518"/>
                    <a:pt x="2256092" y="2773013"/>
                  </a:cubicBezTo>
                  <a:cubicBezTo>
                    <a:pt x="2562987" y="2460689"/>
                    <a:pt x="2794254" y="2577275"/>
                    <a:pt x="2922365" y="211874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A1FD08-DCDA-4E01-BB3D-303ED3136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626306" y="695399"/>
              <a:ext cx="5570720" cy="6162601"/>
            </a:xfrm>
            <a:custGeom>
              <a:avLst/>
              <a:gdLst>
                <a:gd name="connsiteX0" fmla="*/ 1262253 w 3134106"/>
                <a:gd name="connsiteY0" fmla="*/ 0 h 3467100"/>
                <a:gd name="connsiteX1" fmla="*/ 0 w 3134106"/>
                <a:gd name="connsiteY1" fmla="*/ 482156 h 3467100"/>
                <a:gd name="connsiteX2" fmla="*/ 0 w 3134106"/>
                <a:gd name="connsiteY2" fmla="*/ 777526 h 3467100"/>
                <a:gd name="connsiteX3" fmla="*/ 106966 w 3134106"/>
                <a:gd name="connsiteY3" fmla="*/ 645319 h 3467100"/>
                <a:gd name="connsiteX4" fmla="*/ 621316 w 3134106"/>
                <a:gd name="connsiteY4" fmla="*/ 259556 h 3467100"/>
                <a:gd name="connsiteX5" fmla="*/ 658749 w 3134106"/>
                <a:gd name="connsiteY5" fmla="*/ 242888 h 3467100"/>
                <a:gd name="connsiteX6" fmla="*/ 696468 w 3134106"/>
                <a:gd name="connsiteY6" fmla="*/ 226790 h 3467100"/>
                <a:gd name="connsiteX7" fmla="*/ 734854 w 3134106"/>
                <a:gd name="connsiteY7" fmla="*/ 212217 h 3467100"/>
                <a:gd name="connsiteX8" fmla="*/ 773525 w 3134106"/>
                <a:gd name="connsiteY8" fmla="*/ 198215 h 3467100"/>
                <a:gd name="connsiteX9" fmla="*/ 812768 w 3134106"/>
                <a:gd name="connsiteY9" fmla="*/ 185642 h 3467100"/>
                <a:gd name="connsiteX10" fmla="*/ 852202 w 3134106"/>
                <a:gd name="connsiteY10" fmla="*/ 173736 h 3467100"/>
                <a:gd name="connsiteX11" fmla="*/ 892112 w 3134106"/>
                <a:gd name="connsiteY11" fmla="*/ 163354 h 3467100"/>
                <a:gd name="connsiteX12" fmla="*/ 912114 w 3134106"/>
                <a:gd name="connsiteY12" fmla="*/ 158210 h 3467100"/>
                <a:gd name="connsiteX13" fmla="*/ 922115 w 3134106"/>
                <a:gd name="connsiteY13" fmla="*/ 155639 h 3467100"/>
                <a:gd name="connsiteX14" fmla="*/ 932212 w 3134106"/>
                <a:gd name="connsiteY14" fmla="*/ 153543 h 3467100"/>
                <a:gd name="connsiteX15" fmla="*/ 1260634 w 3134106"/>
                <a:gd name="connsiteY15" fmla="*/ 117062 h 3467100"/>
                <a:gd name="connsiteX16" fmla="*/ 1587341 w 3134106"/>
                <a:gd name="connsiteY16" fmla="*/ 161544 h 3467100"/>
                <a:gd name="connsiteX17" fmla="*/ 1743647 w 3134106"/>
                <a:gd name="connsiteY17" fmla="*/ 213741 h 3467100"/>
                <a:gd name="connsiteX18" fmla="*/ 1892808 w 3134106"/>
                <a:gd name="connsiteY18" fmla="*/ 282702 h 3467100"/>
                <a:gd name="connsiteX19" fmla="*/ 2033683 w 3134106"/>
                <a:gd name="connsiteY19" fmla="*/ 365950 h 3467100"/>
                <a:gd name="connsiteX20" fmla="*/ 2165509 w 3134106"/>
                <a:gd name="connsiteY20" fmla="*/ 461677 h 3467100"/>
                <a:gd name="connsiteX21" fmla="*/ 2288286 w 3134106"/>
                <a:gd name="connsiteY21" fmla="*/ 567500 h 3467100"/>
                <a:gd name="connsiteX22" fmla="*/ 2401348 w 3134106"/>
                <a:gd name="connsiteY22" fmla="*/ 682371 h 3467100"/>
                <a:gd name="connsiteX23" fmla="*/ 2505075 w 3134106"/>
                <a:gd name="connsiteY23" fmla="*/ 804577 h 3467100"/>
                <a:gd name="connsiteX24" fmla="*/ 2598801 w 3134106"/>
                <a:gd name="connsiteY24" fmla="*/ 933355 h 3467100"/>
                <a:gd name="connsiteX25" fmla="*/ 2682240 w 3134106"/>
                <a:gd name="connsiteY25" fmla="*/ 1067943 h 3467100"/>
                <a:gd name="connsiteX26" fmla="*/ 2754725 w 3134106"/>
                <a:gd name="connsiteY26" fmla="*/ 1207770 h 3467100"/>
                <a:gd name="connsiteX27" fmla="*/ 2861596 w 3134106"/>
                <a:gd name="connsiteY27" fmla="*/ 1501140 h 3467100"/>
                <a:gd name="connsiteX28" fmla="*/ 2893314 w 3134106"/>
                <a:gd name="connsiteY28" fmla="*/ 1653254 h 3467100"/>
                <a:gd name="connsiteX29" fmla="*/ 2898743 w 3134106"/>
                <a:gd name="connsiteY29" fmla="*/ 1691640 h 3467100"/>
                <a:gd name="connsiteX30" fmla="*/ 2903220 w 3134106"/>
                <a:gd name="connsiteY30" fmla="*/ 1730216 h 3467100"/>
                <a:gd name="connsiteX31" fmla="*/ 2906840 w 3134106"/>
                <a:gd name="connsiteY31" fmla="*/ 1768888 h 3467100"/>
                <a:gd name="connsiteX32" fmla="*/ 2909221 w 3134106"/>
                <a:gd name="connsiteY32" fmla="*/ 1807655 h 3467100"/>
                <a:gd name="connsiteX33" fmla="*/ 2907506 w 3134106"/>
                <a:gd name="connsiteY33" fmla="*/ 1963007 h 3467100"/>
                <a:gd name="connsiteX34" fmla="*/ 2904458 w 3134106"/>
                <a:gd name="connsiteY34" fmla="*/ 2001869 h 3467100"/>
                <a:gd name="connsiteX35" fmla="*/ 2900267 w 3134106"/>
                <a:gd name="connsiteY35" fmla="*/ 2040636 h 3467100"/>
                <a:gd name="connsiteX36" fmla="*/ 2894648 w 3134106"/>
                <a:gd name="connsiteY36" fmla="*/ 2079308 h 3467100"/>
                <a:gd name="connsiteX37" fmla="*/ 2888075 w 3134106"/>
                <a:gd name="connsiteY37" fmla="*/ 2117884 h 3467100"/>
                <a:gd name="connsiteX38" fmla="*/ 2849785 w 3134106"/>
                <a:gd name="connsiteY38" fmla="*/ 2268855 h 3467100"/>
                <a:gd name="connsiteX39" fmla="*/ 2785491 w 3134106"/>
                <a:gd name="connsiteY39" fmla="*/ 2404777 h 3467100"/>
                <a:gd name="connsiteX40" fmla="*/ 2682049 w 3134106"/>
                <a:gd name="connsiteY40" fmla="*/ 2511647 h 3467100"/>
                <a:gd name="connsiteX41" fmla="*/ 2544318 w 3134106"/>
                <a:gd name="connsiteY41" fmla="*/ 2596229 h 3467100"/>
                <a:gd name="connsiteX42" fmla="*/ 2270474 w 3134106"/>
                <a:gd name="connsiteY42" fmla="*/ 2796349 h 3467100"/>
                <a:gd name="connsiteX43" fmla="*/ 2211896 w 3134106"/>
                <a:gd name="connsiteY43" fmla="*/ 2856357 h 3467100"/>
                <a:gd name="connsiteX44" fmla="*/ 2155127 w 3134106"/>
                <a:gd name="connsiteY44" fmla="*/ 2916936 h 3467100"/>
                <a:gd name="connsiteX45" fmla="*/ 2042636 w 3134106"/>
                <a:gd name="connsiteY45" fmla="*/ 3038094 h 3467100"/>
                <a:gd name="connsiteX46" fmla="*/ 1985963 w 3134106"/>
                <a:gd name="connsiteY46" fmla="*/ 3097721 h 3467100"/>
                <a:gd name="connsiteX47" fmla="*/ 1928051 w 3134106"/>
                <a:gd name="connsiteY47" fmla="*/ 3155728 h 3467100"/>
                <a:gd name="connsiteX48" fmla="*/ 1806702 w 3134106"/>
                <a:gd name="connsiteY48" fmla="*/ 3264313 h 3467100"/>
                <a:gd name="connsiteX49" fmla="*/ 1674400 w 3134106"/>
                <a:gd name="connsiteY49" fmla="*/ 3356134 h 3467100"/>
                <a:gd name="connsiteX50" fmla="*/ 1529906 w 3134106"/>
                <a:gd name="connsiteY50" fmla="*/ 3422333 h 3467100"/>
                <a:gd name="connsiteX51" fmla="*/ 1492187 w 3134106"/>
                <a:gd name="connsiteY51" fmla="*/ 3434048 h 3467100"/>
                <a:gd name="connsiteX52" fmla="*/ 1453896 w 3134106"/>
                <a:gd name="connsiteY52" fmla="*/ 3443669 h 3467100"/>
                <a:gd name="connsiteX53" fmla="*/ 1415129 w 3134106"/>
                <a:gd name="connsiteY53" fmla="*/ 3451003 h 3467100"/>
                <a:gd name="connsiteX54" fmla="*/ 1376077 w 3134106"/>
                <a:gd name="connsiteY54" fmla="*/ 3456241 h 3467100"/>
                <a:gd name="connsiteX55" fmla="*/ 1336834 w 3134106"/>
                <a:gd name="connsiteY55" fmla="*/ 3459480 h 3467100"/>
                <a:gd name="connsiteX56" fmla="*/ 1297496 w 3134106"/>
                <a:gd name="connsiteY56" fmla="*/ 3460718 h 3467100"/>
                <a:gd name="connsiteX57" fmla="*/ 1258062 w 3134106"/>
                <a:gd name="connsiteY57" fmla="*/ 3460052 h 3467100"/>
                <a:gd name="connsiteX58" fmla="*/ 1217676 w 3134106"/>
                <a:gd name="connsiteY58" fmla="*/ 3457480 h 3467100"/>
                <a:gd name="connsiteX59" fmla="*/ 900113 w 3134106"/>
                <a:gd name="connsiteY59" fmla="*/ 3406426 h 3467100"/>
                <a:gd name="connsiteX60" fmla="*/ 823246 w 3134106"/>
                <a:gd name="connsiteY60" fmla="*/ 3383947 h 3467100"/>
                <a:gd name="connsiteX61" fmla="*/ 747808 w 3134106"/>
                <a:gd name="connsiteY61" fmla="*/ 3357753 h 3467100"/>
                <a:gd name="connsiteX62" fmla="*/ 710660 w 3134106"/>
                <a:gd name="connsiteY62" fmla="*/ 3343370 h 3467100"/>
                <a:gd name="connsiteX63" fmla="*/ 673799 w 3134106"/>
                <a:gd name="connsiteY63" fmla="*/ 3328321 h 3467100"/>
                <a:gd name="connsiteX64" fmla="*/ 655415 w 3134106"/>
                <a:gd name="connsiteY64" fmla="*/ 3320796 h 3467100"/>
                <a:gd name="connsiteX65" fmla="*/ 637413 w 3134106"/>
                <a:gd name="connsiteY65" fmla="*/ 3312319 h 3467100"/>
                <a:gd name="connsiteX66" fmla="*/ 601409 w 3134106"/>
                <a:gd name="connsiteY66" fmla="*/ 3295460 h 3467100"/>
                <a:gd name="connsiteX67" fmla="*/ 96012 w 3134106"/>
                <a:gd name="connsiteY67" fmla="*/ 2922746 h 3467100"/>
                <a:gd name="connsiteX68" fmla="*/ 0 w 3134106"/>
                <a:gd name="connsiteY68" fmla="*/ 2808256 h 3467100"/>
                <a:gd name="connsiteX69" fmla="*/ 0 w 3134106"/>
                <a:gd name="connsiteY69" fmla="*/ 3204020 h 3467100"/>
                <a:gd name="connsiteX70" fmla="*/ 376523 w 3134106"/>
                <a:gd name="connsiteY70" fmla="*/ 3467100 h 3467100"/>
                <a:gd name="connsiteX71" fmla="*/ 2147983 w 3134106"/>
                <a:gd name="connsiteY71" fmla="*/ 3467100 h 3467100"/>
                <a:gd name="connsiteX72" fmla="*/ 3134106 w 3134106"/>
                <a:gd name="connsiteY72" fmla="*/ 1843088 h 3467100"/>
                <a:gd name="connsiteX73" fmla="*/ 1262253 w 3134106"/>
                <a:gd name="connsiteY73" fmla="*/ 0 h 346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134106" h="3467100">
                  <a:moveTo>
                    <a:pt x="1262253" y="0"/>
                  </a:moveTo>
                  <a:cubicBezTo>
                    <a:pt x="775907" y="0"/>
                    <a:pt x="332804" y="182690"/>
                    <a:pt x="0" y="482156"/>
                  </a:cubicBezTo>
                  <a:lnTo>
                    <a:pt x="0" y="777526"/>
                  </a:lnTo>
                  <a:cubicBezTo>
                    <a:pt x="33338" y="731901"/>
                    <a:pt x="68961" y="687705"/>
                    <a:pt x="106966" y="645319"/>
                  </a:cubicBezTo>
                  <a:cubicBezTo>
                    <a:pt x="248603" y="486632"/>
                    <a:pt x="423100" y="351854"/>
                    <a:pt x="621316" y="259556"/>
                  </a:cubicBezTo>
                  <a:lnTo>
                    <a:pt x="658749" y="242888"/>
                  </a:lnTo>
                  <a:cubicBezTo>
                    <a:pt x="671322" y="237458"/>
                    <a:pt x="683609" y="231362"/>
                    <a:pt x="696468" y="226790"/>
                  </a:cubicBezTo>
                  <a:lnTo>
                    <a:pt x="734854" y="212217"/>
                  </a:lnTo>
                  <a:cubicBezTo>
                    <a:pt x="747713" y="207550"/>
                    <a:pt x="760381" y="202121"/>
                    <a:pt x="773525" y="198215"/>
                  </a:cubicBezTo>
                  <a:lnTo>
                    <a:pt x="812768" y="185642"/>
                  </a:lnTo>
                  <a:cubicBezTo>
                    <a:pt x="825913" y="181547"/>
                    <a:pt x="838867" y="176879"/>
                    <a:pt x="852202" y="173736"/>
                  </a:cubicBezTo>
                  <a:lnTo>
                    <a:pt x="892112" y="163354"/>
                  </a:lnTo>
                  <a:lnTo>
                    <a:pt x="912114" y="158210"/>
                  </a:lnTo>
                  <a:lnTo>
                    <a:pt x="922115" y="155639"/>
                  </a:lnTo>
                  <a:lnTo>
                    <a:pt x="932212" y="153543"/>
                  </a:lnTo>
                  <a:cubicBezTo>
                    <a:pt x="1039749" y="129635"/>
                    <a:pt x="1150144" y="117443"/>
                    <a:pt x="1260634" y="117062"/>
                  </a:cubicBezTo>
                  <a:cubicBezTo>
                    <a:pt x="1370933" y="116967"/>
                    <a:pt x="1481138" y="132874"/>
                    <a:pt x="1587341" y="161544"/>
                  </a:cubicBezTo>
                  <a:cubicBezTo>
                    <a:pt x="1640491" y="175831"/>
                    <a:pt x="1692688" y="193358"/>
                    <a:pt x="1743647" y="213741"/>
                  </a:cubicBezTo>
                  <a:cubicBezTo>
                    <a:pt x="1794796" y="233744"/>
                    <a:pt x="1844421" y="257175"/>
                    <a:pt x="1892808" y="282702"/>
                  </a:cubicBezTo>
                  <a:cubicBezTo>
                    <a:pt x="1941290" y="308134"/>
                    <a:pt x="1988153" y="336233"/>
                    <a:pt x="2033683" y="365950"/>
                  </a:cubicBezTo>
                  <a:cubicBezTo>
                    <a:pt x="2079117" y="395954"/>
                    <a:pt x="2123027" y="428054"/>
                    <a:pt x="2165509" y="461677"/>
                  </a:cubicBezTo>
                  <a:cubicBezTo>
                    <a:pt x="2207990" y="495300"/>
                    <a:pt x="2248948" y="530733"/>
                    <a:pt x="2288286" y="567500"/>
                  </a:cubicBezTo>
                  <a:cubicBezTo>
                    <a:pt x="2327720" y="604266"/>
                    <a:pt x="2365153" y="642938"/>
                    <a:pt x="2401348" y="682371"/>
                  </a:cubicBezTo>
                  <a:cubicBezTo>
                    <a:pt x="2437543" y="721900"/>
                    <a:pt x="2472119" y="762667"/>
                    <a:pt x="2505075" y="804577"/>
                  </a:cubicBezTo>
                  <a:cubicBezTo>
                    <a:pt x="2537841" y="846677"/>
                    <a:pt x="2569369" y="889445"/>
                    <a:pt x="2598801" y="933355"/>
                  </a:cubicBezTo>
                  <a:cubicBezTo>
                    <a:pt x="2628329" y="977265"/>
                    <a:pt x="2656428" y="1022128"/>
                    <a:pt x="2682240" y="1067943"/>
                  </a:cubicBezTo>
                  <a:cubicBezTo>
                    <a:pt x="2708243" y="1113663"/>
                    <a:pt x="2732437" y="1160336"/>
                    <a:pt x="2754725" y="1207770"/>
                  </a:cubicBezTo>
                  <a:cubicBezTo>
                    <a:pt x="2799112" y="1302639"/>
                    <a:pt x="2835021" y="1400747"/>
                    <a:pt x="2861596" y="1501140"/>
                  </a:cubicBezTo>
                  <a:cubicBezTo>
                    <a:pt x="2874645" y="1551337"/>
                    <a:pt x="2885218" y="1602105"/>
                    <a:pt x="2893314" y="1653254"/>
                  </a:cubicBezTo>
                  <a:cubicBezTo>
                    <a:pt x="2895314" y="1666018"/>
                    <a:pt x="2897410" y="1678781"/>
                    <a:pt x="2898743" y="1691640"/>
                  </a:cubicBezTo>
                  <a:cubicBezTo>
                    <a:pt x="2900172" y="1704499"/>
                    <a:pt x="2902172" y="1717262"/>
                    <a:pt x="2903220" y="1730216"/>
                  </a:cubicBezTo>
                  <a:cubicBezTo>
                    <a:pt x="2904363" y="1743075"/>
                    <a:pt x="2905792" y="1755934"/>
                    <a:pt x="2906840" y="1768888"/>
                  </a:cubicBezTo>
                  <a:lnTo>
                    <a:pt x="2909221" y="1807655"/>
                  </a:lnTo>
                  <a:cubicBezTo>
                    <a:pt x="2911316" y="1859375"/>
                    <a:pt x="2911221" y="1911191"/>
                    <a:pt x="2907506" y="1963007"/>
                  </a:cubicBezTo>
                  <a:cubicBezTo>
                    <a:pt x="2906459" y="1975961"/>
                    <a:pt x="2906078" y="1988915"/>
                    <a:pt x="2904458" y="2001869"/>
                  </a:cubicBezTo>
                  <a:lnTo>
                    <a:pt x="2900267" y="2040636"/>
                  </a:lnTo>
                  <a:lnTo>
                    <a:pt x="2894648" y="2079308"/>
                  </a:lnTo>
                  <a:cubicBezTo>
                    <a:pt x="2892838" y="2092166"/>
                    <a:pt x="2890171" y="2104930"/>
                    <a:pt x="2888075" y="2117884"/>
                  </a:cubicBezTo>
                  <a:cubicBezTo>
                    <a:pt x="2878360" y="2169128"/>
                    <a:pt x="2866168" y="2220278"/>
                    <a:pt x="2849785" y="2268855"/>
                  </a:cubicBezTo>
                  <a:cubicBezTo>
                    <a:pt x="2833402" y="2317433"/>
                    <a:pt x="2813018" y="2363915"/>
                    <a:pt x="2785491" y="2404777"/>
                  </a:cubicBezTo>
                  <a:cubicBezTo>
                    <a:pt x="2758440" y="2446115"/>
                    <a:pt x="2723579" y="2481263"/>
                    <a:pt x="2682049" y="2511647"/>
                  </a:cubicBezTo>
                  <a:cubicBezTo>
                    <a:pt x="2640616" y="2542223"/>
                    <a:pt x="2592705" y="2568321"/>
                    <a:pt x="2544318" y="2596229"/>
                  </a:cubicBezTo>
                  <a:cubicBezTo>
                    <a:pt x="2446687" y="2650808"/>
                    <a:pt x="2350580" y="2716530"/>
                    <a:pt x="2270474" y="2796349"/>
                  </a:cubicBezTo>
                  <a:cubicBezTo>
                    <a:pt x="2250091" y="2816257"/>
                    <a:pt x="2230946" y="2836164"/>
                    <a:pt x="2211896" y="2856357"/>
                  </a:cubicBezTo>
                  <a:lnTo>
                    <a:pt x="2155127" y="2916936"/>
                  </a:lnTo>
                  <a:cubicBezTo>
                    <a:pt x="2117503" y="2957417"/>
                    <a:pt x="2080260" y="2998089"/>
                    <a:pt x="2042636" y="3038094"/>
                  </a:cubicBezTo>
                  <a:cubicBezTo>
                    <a:pt x="2023872" y="3058097"/>
                    <a:pt x="2005013" y="3078099"/>
                    <a:pt x="1985963" y="3097721"/>
                  </a:cubicBezTo>
                  <a:cubicBezTo>
                    <a:pt x="1966913" y="3117342"/>
                    <a:pt x="1947577" y="3136678"/>
                    <a:pt x="1928051" y="3155728"/>
                  </a:cubicBezTo>
                  <a:cubicBezTo>
                    <a:pt x="1889093" y="3193828"/>
                    <a:pt x="1848707" y="3230309"/>
                    <a:pt x="1806702" y="3264313"/>
                  </a:cubicBezTo>
                  <a:cubicBezTo>
                    <a:pt x="1764792" y="3298412"/>
                    <a:pt x="1720406" y="3329083"/>
                    <a:pt x="1674400" y="3356134"/>
                  </a:cubicBezTo>
                  <a:cubicBezTo>
                    <a:pt x="1628204" y="3382804"/>
                    <a:pt x="1579912" y="3405473"/>
                    <a:pt x="1529906" y="3422333"/>
                  </a:cubicBezTo>
                  <a:cubicBezTo>
                    <a:pt x="1517428" y="3426714"/>
                    <a:pt x="1504664" y="3430048"/>
                    <a:pt x="1492187" y="3434048"/>
                  </a:cubicBezTo>
                  <a:cubicBezTo>
                    <a:pt x="1479518" y="3437478"/>
                    <a:pt x="1466660" y="3440430"/>
                    <a:pt x="1453896" y="3443669"/>
                  </a:cubicBezTo>
                  <a:cubicBezTo>
                    <a:pt x="1440942" y="3446145"/>
                    <a:pt x="1428083" y="3448717"/>
                    <a:pt x="1415129" y="3451003"/>
                  </a:cubicBezTo>
                  <a:cubicBezTo>
                    <a:pt x="1402080" y="3452717"/>
                    <a:pt x="1389126" y="3454813"/>
                    <a:pt x="1376077" y="3456241"/>
                  </a:cubicBezTo>
                  <a:cubicBezTo>
                    <a:pt x="1362932" y="3457289"/>
                    <a:pt x="1349978" y="3458718"/>
                    <a:pt x="1336834" y="3459480"/>
                  </a:cubicBezTo>
                  <a:cubicBezTo>
                    <a:pt x="1323689" y="3459861"/>
                    <a:pt x="1310640" y="3460623"/>
                    <a:pt x="1297496" y="3460718"/>
                  </a:cubicBezTo>
                  <a:cubicBezTo>
                    <a:pt x="1284351" y="3460433"/>
                    <a:pt x="1271302" y="3460528"/>
                    <a:pt x="1258062" y="3460052"/>
                  </a:cubicBezTo>
                  <a:lnTo>
                    <a:pt x="1217676" y="3457480"/>
                  </a:lnTo>
                  <a:cubicBezTo>
                    <a:pt x="1110044" y="3450717"/>
                    <a:pt x="1003554" y="3433286"/>
                    <a:pt x="900113" y="3406426"/>
                  </a:cubicBezTo>
                  <a:lnTo>
                    <a:pt x="823246" y="3383947"/>
                  </a:lnTo>
                  <a:cubicBezTo>
                    <a:pt x="797909" y="3375660"/>
                    <a:pt x="772954" y="3366326"/>
                    <a:pt x="747808" y="3357753"/>
                  </a:cubicBezTo>
                  <a:cubicBezTo>
                    <a:pt x="735140" y="3353753"/>
                    <a:pt x="722948" y="3348323"/>
                    <a:pt x="710660" y="3343370"/>
                  </a:cubicBezTo>
                  <a:lnTo>
                    <a:pt x="673799" y="3328321"/>
                  </a:lnTo>
                  <a:lnTo>
                    <a:pt x="655415" y="3320796"/>
                  </a:lnTo>
                  <a:lnTo>
                    <a:pt x="637413" y="3312319"/>
                  </a:lnTo>
                  <a:lnTo>
                    <a:pt x="601409" y="3295460"/>
                  </a:lnTo>
                  <a:cubicBezTo>
                    <a:pt x="410909" y="3202877"/>
                    <a:pt x="238125" y="3076575"/>
                    <a:pt x="96012" y="2922746"/>
                  </a:cubicBezTo>
                  <a:cubicBezTo>
                    <a:pt x="62103" y="2886075"/>
                    <a:pt x="30194" y="2847785"/>
                    <a:pt x="0" y="2808256"/>
                  </a:cubicBezTo>
                  <a:lnTo>
                    <a:pt x="0" y="3204020"/>
                  </a:lnTo>
                  <a:cubicBezTo>
                    <a:pt x="113538" y="3306223"/>
                    <a:pt x="239935" y="3394710"/>
                    <a:pt x="376523" y="3467100"/>
                  </a:cubicBezTo>
                  <a:lnTo>
                    <a:pt x="2147983" y="3467100"/>
                  </a:lnTo>
                  <a:cubicBezTo>
                    <a:pt x="2735009" y="3156014"/>
                    <a:pt x="3134106" y="2545461"/>
                    <a:pt x="3134106" y="1843088"/>
                  </a:cubicBezTo>
                  <a:cubicBezTo>
                    <a:pt x="3134106" y="825151"/>
                    <a:pt x="2296097" y="0"/>
                    <a:pt x="1262253" y="0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636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0BCE-44A8-C603-F0DD-ABD9342C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19508"/>
            <a:ext cx="5392068" cy="3403099"/>
          </a:xfrm>
        </p:spPr>
        <p:txBody>
          <a:bodyPr/>
          <a:lstStyle/>
          <a:p>
            <a:pPr marL="290322" indent="-290322" defTabSz="1161288">
              <a:spcBef>
                <a:spcPts val="1270"/>
              </a:spcBef>
            </a:pPr>
            <a:r>
              <a:rPr lang="en-GB" sz="35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 merged data: mergedata</a:t>
            </a:r>
          </a:p>
          <a:p>
            <a:pPr marL="290322" indent="-290322" defTabSz="1161288">
              <a:spcBef>
                <a:spcPts val="1270"/>
              </a:spcBef>
            </a:pPr>
            <a:r>
              <a:rPr lang="en-GB" sz="35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the correlation between temperature and price.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C0070-8D4A-C7B5-B431-D6E4D818BD55}"/>
              </a:ext>
            </a:extLst>
          </p:cNvPr>
          <p:cNvSpPr txBox="1"/>
          <p:nvPr/>
        </p:nvSpPr>
        <p:spPr>
          <a:xfrm>
            <a:off x="3592140" y="3695559"/>
            <a:ext cx="7956393" cy="2042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0644">
              <a:spcAft>
                <a:spcPts val="600"/>
              </a:spcAft>
            </a:pPr>
            <a:r>
              <a:rPr lang="en-GB" sz="2286" kern="1200" dirty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Results</a:t>
            </a:r>
          </a:p>
          <a:p>
            <a:pPr defTabSz="580644">
              <a:spcAft>
                <a:spcPts val="600"/>
              </a:spcAft>
            </a:pPr>
            <a:endParaRPr lang="en-GB" sz="177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80644">
              <a:spcAft>
                <a:spcPts val="600"/>
              </a:spcAft>
            </a:pPr>
            <a:r>
              <a:rPr lang="en-GB" sz="177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simple correlation table shows a correlation coefficient of -0.000425 which is very low and interprets a very weak correlation between the two variables.</a:t>
            </a:r>
          </a:p>
          <a:p>
            <a:pPr defTabSz="580644">
              <a:spcAft>
                <a:spcPts val="600"/>
              </a:spcAft>
            </a:pPr>
            <a:r>
              <a:rPr lang="en-GB" sz="177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Temperature (mean temperature) does not influence the sale of Airbnb apartments in New York.</a:t>
            </a:r>
            <a:endParaRPr lang="en-GB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D64BA-7089-8725-8312-8E4A696C0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394" y="1240823"/>
            <a:ext cx="3907661" cy="15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43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CAC1F-2C99-4496-F345-2124750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rgbClr val="FFFFFF"/>
                </a:solidFill>
              </a:rPr>
              <a:t>Suppose…</a:t>
            </a:r>
            <a:br>
              <a:rPr lang="en-GB" sz="2400">
                <a:solidFill>
                  <a:srgbClr val="FFFFFF"/>
                </a:solidFill>
              </a:rPr>
            </a:br>
            <a:br>
              <a:rPr lang="en-GB" sz="2400">
                <a:solidFill>
                  <a:srgbClr val="FFFFFF"/>
                </a:solidFill>
              </a:rPr>
            </a:br>
            <a:r>
              <a:rPr lang="en-GB" sz="2400">
                <a:solidFill>
                  <a:srgbClr val="FFFFFF"/>
                </a:solidFill>
              </a:rPr>
              <a:t> 2. </a:t>
            </a:r>
            <a:r>
              <a:rPr lang="en-GB" sz="2400" i="0">
                <a:solidFill>
                  <a:srgbClr val="FFFFFF"/>
                </a:solidFill>
                <a:effectLst/>
                <a:latin typeface="-apple-system"/>
              </a:rPr>
              <a:t>If you were supposed to buy an apartment in New York, what would be your approach to find the best investment if you plan to use it for Airbnb?</a:t>
            </a:r>
            <a:br>
              <a:rPr lang="en-GB" sz="2400" i="0">
                <a:solidFill>
                  <a:srgbClr val="FFFFFF"/>
                </a:solidFill>
                <a:effectLst/>
                <a:latin typeface="-apple-system"/>
              </a:rPr>
            </a:br>
            <a:endParaRPr lang="en-GB" sz="24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F570BCE-44A8-C603-F0DD-ABD9342C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 b="0" i="0" dirty="0">
                <a:effectLst/>
                <a:latin typeface="Helvetica Neue"/>
              </a:rPr>
              <a:t>Below are steps involved in my approach to find the best investment to buy an apartment in NY and use it for an Airbnb:</a:t>
            </a:r>
          </a:p>
          <a:p>
            <a:r>
              <a:rPr lang="en-US" sz="1100" b="0" i="0" dirty="0">
                <a:effectLst/>
                <a:latin typeface="Helvetica Neue"/>
              </a:rPr>
              <a:t>1.Budget: Determine your investment limit, including property costs, renovations, and ongoing expenses.</a:t>
            </a:r>
          </a:p>
          <a:p>
            <a:r>
              <a:rPr lang="en-US" sz="1100" b="0" i="0" dirty="0">
                <a:effectLst/>
                <a:latin typeface="Helvetica Neue"/>
              </a:rPr>
              <a:t>2.Research: Identify tourist-friendly neighborhoods with demand for short-term rentals.</a:t>
            </a:r>
          </a:p>
          <a:p>
            <a:r>
              <a:rPr lang="en-US" sz="1100" b="0" i="0" dirty="0">
                <a:effectLst/>
                <a:latin typeface="Helvetica Neue"/>
              </a:rPr>
              <a:t>3.Regulations: Understand local Airbnb regulations and legal requirements.</a:t>
            </a:r>
          </a:p>
          <a:p>
            <a:r>
              <a:rPr lang="en-US" sz="1100" b="0" i="0" dirty="0">
                <a:effectLst/>
                <a:latin typeface="Helvetica Neue"/>
              </a:rPr>
              <a:t>4.Profitability: Focus on areas with higher Airbnb rates than long-term rentals.</a:t>
            </a:r>
          </a:p>
          <a:p>
            <a:r>
              <a:rPr lang="en-US" sz="1100" b="0" i="0" dirty="0">
                <a:effectLst/>
                <a:latin typeface="Helvetica Neue"/>
              </a:rPr>
              <a:t>5.Agent: Engage a local real estate agent experienced in Airbnb investments.</a:t>
            </a:r>
          </a:p>
          <a:p>
            <a:r>
              <a:rPr lang="en-US" sz="1100" b="0" i="0" dirty="0">
                <a:effectLst/>
                <a:latin typeface="Helvetica Neue"/>
              </a:rPr>
              <a:t>6.Property Features: Seek properties near attractions, with good access and layout.</a:t>
            </a:r>
          </a:p>
          <a:p>
            <a:r>
              <a:rPr lang="en-US" sz="1100" b="0" i="0" dirty="0">
                <a:effectLst/>
                <a:latin typeface="Helvetica Neue"/>
              </a:rPr>
              <a:t>7.Condition: Assess property condition and potential renovation costs.</a:t>
            </a:r>
          </a:p>
          <a:p>
            <a:r>
              <a:rPr lang="en-US" sz="1100" b="0" i="0" dirty="0">
                <a:effectLst/>
                <a:latin typeface="Helvetica Neue"/>
              </a:rPr>
              <a:t>8.ROI: Calculate projected return on investment considering income and expenses.</a:t>
            </a:r>
          </a:p>
          <a:p>
            <a:r>
              <a:rPr lang="en-US" sz="1100" b="0" i="0" dirty="0">
                <a:effectLst/>
                <a:latin typeface="Helvetica Neue"/>
              </a:rPr>
              <a:t>9.Financials: Review property taxes, HOA (</a:t>
            </a:r>
            <a:r>
              <a:rPr lang="en-US" sz="1100" dirty="0">
                <a:latin typeface="Helvetica Neue"/>
              </a:rPr>
              <a:t>homeowners association)</a:t>
            </a:r>
            <a:r>
              <a:rPr lang="en-US" sz="1100" b="0" i="0" dirty="0">
                <a:effectLst/>
                <a:latin typeface="Helvetica Neue"/>
              </a:rPr>
              <a:t>fees, and insurance costs.</a:t>
            </a:r>
          </a:p>
          <a:p>
            <a:r>
              <a:rPr lang="en-US" sz="1100" b="0" i="0" dirty="0">
                <a:effectLst/>
                <a:latin typeface="Helvetica Neue"/>
              </a:rPr>
              <a:t>10.Building Rules: Check for building restrictions on short-term rentals.</a:t>
            </a:r>
          </a:p>
          <a:p>
            <a:r>
              <a:rPr lang="en-US" sz="1100" b="0" i="0" dirty="0">
                <a:effectLst/>
                <a:latin typeface="Helvetica Neue"/>
              </a:rPr>
              <a:t>11.Management: Decide on self-management or hiring a property management company.</a:t>
            </a:r>
          </a:p>
          <a:p>
            <a:r>
              <a:rPr lang="en-US" sz="1100" b="0" i="0" dirty="0">
                <a:effectLst/>
                <a:latin typeface="Helvetica Neue"/>
              </a:rPr>
              <a:t>12.Legal and Tax: Consult legal and tax professionals for proper structuring.</a:t>
            </a:r>
          </a:p>
          <a:p>
            <a:r>
              <a:rPr lang="en-US" sz="1100" b="0" i="0" dirty="0">
                <a:effectLst/>
                <a:latin typeface="Helvetica Neue"/>
              </a:rPr>
              <a:t>13.Due Diligence: Conduct inspections, title searches, and contract reviews.</a:t>
            </a:r>
          </a:p>
          <a:p>
            <a:r>
              <a:rPr lang="en-US" sz="1100" b="0" i="0" dirty="0">
                <a:effectLst/>
                <a:latin typeface="Helvetica Neue"/>
              </a:rPr>
              <a:t>14.Negotiate: Work with the agent to negotiate a favorable purchase.</a:t>
            </a:r>
          </a:p>
          <a:p>
            <a:r>
              <a:rPr lang="en-US" sz="1100" b="0" i="0" dirty="0">
                <a:effectLst/>
                <a:latin typeface="Helvetica Neue"/>
              </a:rPr>
              <a:t>15.Listing: Create an attractive Airbnb listing for a great guest experience.</a:t>
            </a:r>
          </a:p>
          <a:p>
            <a:pPr marL="0" indent="0">
              <a:buNone/>
            </a:pPr>
            <a:endParaRPr lang="en-US" sz="1100" b="0" i="0" dirty="0"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sz="1100" b="0" i="0" dirty="0">
                <a:effectLst/>
                <a:latin typeface="Helvetica Neue"/>
              </a:rPr>
              <a:t>Lastly, it is important to stay adaptable and informed about market trends for a successful investment.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07241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F0B6F-BDED-75D6-AAE9-170601442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000">
                <a:solidFill>
                  <a:schemeClr val="tx2"/>
                </a:solidFill>
              </a:rPr>
              <a:t>Thank You</a:t>
            </a:r>
          </a:p>
        </p:txBody>
      </p:sp>
      <p:pic>
        <p:nvPicPr>
          <p:cNvPr id="24" name="Graphic 5" descr="Handshake">
            <a:extLst>
              <a:ext uri="{FF2B5EF4-FFF2-40B4-BE49-F238E27FC236}">
                <a16:creationId xmlns:a16="http://schemas.microsoft.com/office/drawing/2014/main" id="{5594447A-EAAA-5A01-995B-5D8E566BF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19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5DBAA-EC53-BDDA-EF07-EAB1EED3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GB" sz="3400"/>
              <a:t>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671E-C180-5B15-B92B-3875F83D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GB" sz="1800"/>
              <a:t>Three datasets:</a:t>
            </a:r>
          </a:p>
          <a:p>
            <a:endParaRPr lang="en-GB" sz="1800"/>
          </a:p>
          <a:p>
            <a:pPr marL="0" indent="0">
              <a:buNone/>
            </a:pPr>
            <a:r>
              <a:rPr lang="en-GB" sz="1800"/>
              <a:t>1. Airbnb_data_New_York.csv  </a:t>
            </a:r>
            <a:r>
              <a:rPr lang="en-GB" sz="1800" i="1"/>
              <a:t>referred</a:t>
            </a:r>
            <a:r>
              <a:rPr lang="en-GB" sz="1800"/>
              <a:t> as Airbnb</a:t>
            </a:r>
          </a:p>
          <a:p>
            <a:pPr marL="0" indent="0">
              <a:buNone/>
            </a:pPr>
            <a:r>
              <a:rPr lang="en-GB" sz="1800"/>
              <a:t>2. Property_sales_data_New_York.csv </a:t>
            </a:r>
            <a:r>
              <a:rPr lang="en-GB" sz="1800" i="1"/>
              <a:t>referred</a:t>
            </a:r>
            <a:r>
              <a:rPr lang="en-GB" sz="1800"/>
              <a:t> as Sales</a:t>
            </a:r>
          </a:p>
          <a:p>
            <a:pPr marL="0" indent="0">
              <a:buNone/>
            </a:pPr>
            <a:r>
              <a:rPr lang="en-GB" sz="1800"/>
              <a:t>3. Weather data.xslx </a:t>
            </a:r>
            <a:r>
              <a:rPr lang="en-GB" sz="1800" i="1"/>
              <a:t>referred</a:t>
            </a:r>
            <a:r>
              <a:rPr lang="en-GB" sz="1800"/>
              <a:t> as Weather</a:t>
            </a:r>
          </a:p>
          <a:p>
            <a:pPr marL="0" indent="0">
              <a:buNone/>
            </a:pPr>
            <a:r>
              <a:rPr lang="en-US" sz="1800"/>
              <a:t>Other sets of data produced </a:t>
            </a:r>
          </a:p>
          <a:p>
            <a:r>
              <a:rPr lang="en-GB" sz="1800"/>
              <a:t>SalesnWeather</a:t>
            </a:r>
          </a:p>
          <a:p>
            <a:r>
              <a:rPr lang="en-GB" sz="1800"/>
              <a:t>mergedata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5D8A5-438B-366A-16BA-2CDDDF4B3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54" y="517600"/>
            <a:ext cx="2292531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3E36CE-C4C4-4D6B-D295-4407C6ED1D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58" r="29866" b="-1"/>
          <a:stretch/>
        </p:blipFill>
        <p:spPr>
          <a:xfrm>
            <a:off x="7870165" y="3429000"/>
            <a:ext cx="263910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B4365-DC28-A067-D83D-13D36CAC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GB" sz="4000" dirty="0"/>
              <a:t>Data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EE4A-F9E0-BE1F-DEA2-AB3C1676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At first, all three spreadsheets were loaded.</a:t>
            </a:r>
            <a:endParaRPr lang="en-GB" sz="2000" dirty="0"/>
          </a:p>
          <a:p>
            <a:r>
              <a:rPr lang="en-GB" sz="2000" dirty="0"/>
              <a:t>Libraries: </a:t>
            </a:r>
          </a:p>
          <a:p>
            <a:pPr marL="1257300">
              <a:buFont typeface="+mj-lt"/>
              <a:buAutoNum type="arabicPeriod"/>
            </a:pPr>
            <a:r>
              <a:rPr lang="en-GB" sz="2000" dirty="0"/>
              <a:t>pandas </a:t>
            </a:r>
          </a:p>
          <a:p>
            <a:pPr marL="1257300">
              <a:buFont typeface="+mj-lt"/>
              <a:buAutoNum type="arabicPeriod"/>
            </a:pPr>
            <a:r>
              <a:rPr lang="en-GB" sz="2000" dirty="0"/>
              <a:t>matplotlib</a:t>
            </a:r>
          </a:p>
          <a:p>
            <a:pPr marL="1257300">
              <a:buFont typeface="+mj-lt"/>
              <a:buAutoNum type="arabicPeriod"/>
            </a:pPr>
            <a:r>
              <a:rPr lang="en-GB" sz="2000" dirty="0"/>
              <a:t>seaborn</a:t>
            </a:r>
          </a:p>
          <a:p>
            <a:pPr marL="1257300">
              <a:buFont typeface="+mj-lt"/>
              <a:buAutoNum type="arabicPeriod"/>
            </a:pPr>
            <a:endParaRPr lang="en-GB" sz="2000" dirty="0"/>
          </a:p>
        </p:txBody>
      </p:sp>
      <p:pic>
        <p:nvPicPr>
          <p:cNvPr id="14" name="Picture 4" descr="Books on a shelf">
            <a:extLst>
              <a:ext uri="{FF2B5EF4-FFF2-40B4-BE49-F238E27FC236}">
                <a16:creationId xmlns:a16="http://schemas.microsoft.com/office/drawing/2014/main" id="{14532BD6-1E0E-8CC9-33B7-AE524F2A73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25" r="2113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49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C3346-285A-9E8B-0DB1-9709BD3A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Exploring , Cleaning &amp; Transforming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896A-38F6-D092-F8AE-6D9EB2BA5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u="sng" dirty="0">
                <a:solidFill>
                  <a:schemeClr val="tx2"/>
                </a:solidFill>
              </a:rPr>
              <a:t>Missing Values</a:t>
            </a:r>
          </a:p>
          <a:p>
            <a:r>
              <a:rPr lang="en-GB" sz="1800" dirty="0">
                <a:solidFill>
                  <a:schemeClr val="tx2"/>
                </a:solidFill>
              </a:rPr>
              <a:t>Airbnb </a:t>
            </a:r>
          </a:p>
          <a:p>
            <a:pPr marL="120650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name: 16 missing values</a:t>
            </a:r>
          </a:p>
          <a:p>
            <a:pPr marL="120650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host_name: 21 missing values</a:t>
            </a:r>
          </a:p>
          <a:p>
            <a:pPr marL="120650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last_review: 10052 missing values</a:t>
            </a:r>
          </a:p>
          <a:p>
            <a:pPr marL="120650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reviews_per_month: 10052 missing values</a:t>
            </a:r>
          </a:p>
          <a:p>
            <a:r>
              <a:rPr lang="en-GB" sz="1800" dirty="0">
                <a:solidFill>
                  <a:schemeClr val="tx2"/>
                </a:solidFill>
              </a:rPr>
              <a:t>Sales – 0</a:t>
            </a:r>
          </a:p>
          <a:p>
            <a:r>
              <a:rPr lang="en-GB" sz="1800" dirty="0">
                <a:solidFill>
                  <a:schemeClr val="tx2"/>
                </a:solidFill>
              </a:rPr>
              <a:t>Weather - 0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7BC1EA3-E809-B45A-77A6-67E230822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1" y="3257252"/>
            <a:ext cx="4954693" cy="2378252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211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896A-38F6-D092-F8AE-6D9EB2BA5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177" y="10385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Airbnb </a:t>
            </a:r>
          </a:p>
          <a:p>
            <a:r>
              <a:rPr lang="en-GB" dirty="0"/>
              <a:t>Handling missing Values</a:t>
            </a:r>
          </a:p>
          <a:p>
            <a:pPr marL="14351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0B0F0"/>
                </a:solidFill>
              </a:rPr>
              <a:t>name</a:t>
            </a:r>
            <a:r>
              <a:rPr lang="en-GB" dirty="0"/>
              <a:t>: 16 missing values </a:t>
            </a:r>
            <a:r>
              <a:rPr lang="en-GB" dirty="0">
                <a:solidFill>
                  <a:srgbClr val="FF9801"/>
                </a:solidFill>
              </a:rPr>
              <a:t>replaced with unknown</a:t>
            </a:r>
          </a:p>
          <a:p>
            <a:pPr marL="14351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0B0F0"/>
                </a:solidFill>
              </a:rPr>
              <a:t>host_name</a:t>
            </a:r>
            <a:r>
              <a:rPr lang="en-GB" dirty="0"/>
              <a:t>: 21 missing values </a:t>
            </a:r>
            <a:r>
              <a:rPr lang="en-GB" dirty="0">
                <a:solidFill>
                  <a:srgbClr val="FF9801"/>
                </a:solidFill>
              </a:rPr>
              <a:t>replaced with unknown</a:t>
            </a:r>
          </a:p>
        </p:txBody>
      </p:sp>
    </p:spTree>
    <p:extLst>
      <p:ext uri="{BB962C8B-B14F-4D97-AF65-F5344CB8AC3E}">
        <p14:creationId xmlns:p14="http://schemas.microsoft.com/office/powerpoint/2010/main" val="282212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896A-38F6-D092-F8AE-6D9EB2BA5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293"/>
            <a:ext cx="10515600" cy="4351338"/>
          </a:xfrm>
        </p:spPr>
        <p:txBody>
          <a:bodyPr/>
          <a:lstStyle/>
          <a:p>
            <a:r>
              <a:rPr lang="en-GB" dirty="0"/>
              <a:t>Deleting Unnecessary Columns</a:t>
            </a:r>
            <a:r>
              <a:rPr lang="en-GB" u="sng" dirty="0"/>
              <a:t> </a:t>
            </a:r>
            <a:endParaRPr lang="en-GB" dirty="0">
              <a:solidFill>
                <a:srgbClr val="FF9801"/>
              </a:solidFill>
            </a:endParaRPr>
          </a:p>
          <a:p>
            <a:pPr marL="14351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0B0F0"/>
                </a:solidFill>
              </a:rPr>
              <a:t>id</a:t>
            </a:r>
            <a:r>
              <a:rPr lang="en-GB" dirty="0"/>
              <a:t>: </a:t>
            </a:r>
            <a:r>
              <a:rPr lang="en-GB" dirty="0">
                <a:solidFill>
                  <a:srgbClr val="FF9801"/>
                </a:solidFill>
              </a:rPr>
              <a:t>dropped (as unique identifier)</a:t>
            </a:r>
          </a:p>
          <a:p>
            <a:pPr marL="1435100">
              <a:buFont typeface="Wingdings" panose="05000000000000000000" pitchFamily="2" charset="2"/>
              <a:buChar char="v"/>
            </a:pPr>
            <a:r>
              <a:rPr lang="en-GB" dirty="0" err="1">
                <a:solidFill>
                  <a:srgbClr val="00B0F0"/>
                </a:solidFill>
              </a:rPr>
              <a:t>host_id</a:t>
            </a:r>
            <a:r>
              <a:rPr lang="en-GB" dirty="0"/>
              <a:t>: </a:t>
            </a:r>
            <a:r>
              <a:rPr lang="en-GB" dirty="0">
                <a:solidFill>
                  <a:srgbClr val="FF9801"/>
                </a:solidFill>
              </a:rPr>
              <a:t>dropped (as unique identifier)</a:t>
            </a:r>
          </a:p>
          <a:p>
            <a:pPr marL="1435100">
              <a:buFont typeface="Wingdings" panose="05000000000000000000" pitchFamily="2" charset="2"/>
              <a:buChar char="v"/>
            </a:pPr>
            <a:r>
              <a:rPr lang="en-GB" dirty="0" err="1">
                <a:solidFill>
                  <a:srgbClr val="00B0F0"/>
                </a:solidFill>
              </a:rPr>
              <a:t>last_review</a:t>
            </a:r>
            <a:r>
              <a:rPr lang="en-GB" dirty="0">
                <a:solidFill>
                  <a:srgbClr val="00B0F0"/>
                </a:solidFill>
              </a:rPr>
              <a:t>: </a:t>
            </a:r>
            <a:r>
              <a:rPr lang="en-GB" dirty="0"/>
              <a:t>10052 missing values </a:t>
            </a:r>
            <a:r>
              <a:rPr lang="en-GB" dirty="0">
                <a:solidFill>
                  <a:srgbClr val="FF9801"/>
                </a:solidFill>
              </a:rPr>
              <a:t>dropped (not necessary)</a:t>
            </a:r>
          </a:p>
          <a:p>
            <a:pPr marL="1435100">
              <a:buFont typeface="Wingdings" panose="05000000000000000000" pitchFamily="2" charset="2"/>
              <a:buChar char="v"/>
            </a:pPr>
            <a:r>
              <a:rPr lang="en-GB" dirty="0" err="1">
                <a:solidFill>
                  <a:srgbClr val="00B0F0"/>
                </a:solidFill>
              </a:rPr>
              <a:t>reviews_per_month</a:t>
            </a:r>
            <a:r>
              <a:rPr lang="en-GB" dirty="0"/>
              <a:t>: 10052 missing values </a:t>
            </a:r>
            <a:r>
              <a:rPr lang="en-GB" dirty="0">
                <a:solidFill>
                  <a:srgbClr val="FF9801"/>
                </a:solidFill>
              </a:rPr>
              <a:t>dropped (not necessary)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00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896A-38F6-D092-F8AE-6D9EB2BA5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55" y="94594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3300" u="sng" dirty="0"/>
              <a:t>Weather</a:t>
            </a:r>
          </a:p>
          <a:p>
            <a:r>
              <a:rPr lang="en-GB" dirty="0">
                <a:solidFill>
                  <a:schemeClr val="tx1"/>
                </a:solidFill>
              </a:rPr>
              <a:t>The first row in this dataset was removed because it contains header   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information.</a:t>
            </a:r>
          </a:p>
          <a:p>
            <a:r>
              <a:rPr lang="en-GB" dirty="0"/>
              <a:t>Rename the automatic headers:  </a:t>
            </a:r>
          </a:p>
          <a:p>
            <a:pPr marL="14351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FF9801"/>
                </a:solidFill>
              </a:rPr>
              <a:t>aggregation </a:t>
            </a:r>
            <a:r>
              <a:rPr lang="en-GB" dirty="0"/>
              <a:t>to</a:t>
            </a:r>
            <a:r>
              <a:rPr lang="en-GB" dirty="0">
                <a:solidFill>
                  <a:srgbClr val="FF9801"/>
                </a:solidFill>
              </a:rPr>
              <a:t> </a:t>
            </a:r>
            <a:r>
              <a:rPr lang="en-GB" dirty="0">
                <a:solidFill>
                  <a:srgbClr val="00B0F0"/>
                </a:solidFill>
              </a:rPr>
              <a:t>DATE</a:t>
            </a:r>
            <a:endParaRPr lang="en-GB" dirty="0">
              <a:solidFill>
                <a:srgbClr val="FF9801"/>
              </a:solidFill>
            </a:endParaRPr>
          </a:p>
          <a:p>
            <a:pPr marL="14351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FF9801"/>
                </a:solidFill>
              </a:rPr>
              <a:t>Maximum </a:t>
            </a:r>
            <a:r>
              <a:rPr lang="en-GB" dirty="0"/>
              <a:t>to</a:t>
            </a:r>
            <a:r>
              <a:rPr lang="en-GB" dirty="0">
                <a:solidFill>
                  <a:srgbClr val="FF9801"/>
                </a:solidFill>
              </a:rPr>
              <a:t> </a:t>
            </a:r>
            <a:r>
              <a:rPr lang="en-GB" dirty="0" err="1">
                <a:solidFill>
                  <a:srgbClr val="00B0F0"/>
                </a:solidFill>
              </a:rPr>
              <a:t>MaxTemp</a:t>
            </a:r>
            <a:endParaRPr lang="en-GB" dirty="0">
              <a:solidFill>
                <a:srgbClr val="FF9801"/>
              </a:solidFill>
            </a:endParaRPr>
          </a:p>
          <a:p>
            <a:pPr marL="14351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FF9801"/>
                </a:solidFill>
              </a:rPr>
              <a:t>Minimum </a:t>
            </a:r>
            <a:r>
              <a:rPr lang="en-GB" dirty="0"/>
              <a:t>to</a:t>
            </a:r>
            <a:r>
              <a:rPr lang="en-GB" dirty="0">
                <a:solidFill>
                  <a:srgbClr val="FF9801"/>
                </a:solidFill>
              </a:rPr>
              <a:t> </a:t>
            </a:r>
            <a:r>
              <a:rPr lang="en-GB" dirty="0" err="1">
                <a:solidFill>
                  <a:srgbClr val="00B0F0"/>
                </a:solidFill>
              </a:rPr>
              <a:t>MinTemp</a:t>
            </a:r>
            <a:endParaRPr lang="en-GB" dirty="0">
              <a:solidFill>
                <a:srgbClr val="FF9801"/>
              </a:solidFill>
            </a:endParaRPr>
          </a:p>
          <a:p>
            <a:pPr marL="14351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FF9801"/>
                </a:solidFill>
              </a:rPr>
              <a:t>Mean </a:t>
            </a:r>
            <a:r>
              <a:rPr lang="en-GB" dirty="0"/>
              <a:t>to</a:t>
            </a:r>
            <a:r>
              <a:rPr lang="en-GB" dirty="0">
                <a:solidFill>
                  <a:srgbClr val="FF9801"/>
                </a:solidFill>
              </a:rPr>
              <a:t> </a:t>
            </a:r>
            <a:r>
              <a:rPr lang="en-GB" dirty="0" err="1">
                <a:solidFill>
                  <a:srgbClr val="00B0F0"/>
                </a:solidFill>
              </a:rPr>
              <a:t>MeanTemp</a:t>
            </a:r>
            <a:endParaRPr lang="en-GB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9113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896A-38F6-D092-F8AE-6D9EB2BA5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987425"/>
            <a:ext cx="10515600" cy="4351338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GB" sz="3300" u="sng" dirty="0"/>
              <a:t>Sales</a:t>
            </a:r>
          </a:p>
          <a:p>
            <a:r>
              <a:rPr lang="en-GB" dirty="0"/>
              <a:t>Manipulate date columns in the Sales dataset in readiness for a </a:t>
            </a:r>
          </a:p>
          <a:p>
            <a:pPr marL="0" indent="0">
              <a:buNone/>
            </a:pPr>
            <a:r>
              <a:rPr lang="en-GB" dirty="0"/>
              <a:t>   merge.</a:t>
            </a:r>
          </a:p>
          <a:p>
            <a:r>
              <a:rPr lang="en-GB" dirty="0"/>
              <a:t>Change column headings: </a:t>
            </a:r>
          </a:p>
          <a:p>
            <a:pPr marL="14351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0B0F0"/>
                </a:solidFill>
              </a:rPr>
              <a:t>SALE DATE</a:t>
            </a:r>
            <a:r>
              <a:rPr lang="en-GB" dirty="0"/>
              <a:t> to </a:t>
            </a:r>
            <a:r>
              <a:rPr lang="en-GB" dirty="0">
                <a:solidFill>
                  <a:srgbClr val="FF9801"/>
                </a:solidFill>
              </a:rPr>
              <a:t>DATE </a:t>
            </a:r>
            <a:r>
              <a:rPr lang="en-GB" dirty="0">
                <a:solidFill>
                  <a:schemeClr val="tx1"/>
                </a:solidFill>
              </a:rPr>
              <a:t>in the </a:t>
            </a:r>
            <a:r>
              <a:rPr lang="en-GB" dirty="0"/>
              <a:t>Sales</a:t>
            </a:r>
            <a:r>
              <a:rPr lang="en-GB" dirty="0">
                <a:solidFill>
                  <a:schemeClr val="tx1"/>
                </a:solidFill>
              </a:rPr>
              <a:t> data</a:t>
            </a:r>
          </a:p>
          <a:p>
            <a:r>
              <a:rPr lang="en-GB" dirty="0">
                <a:solidFill>
                  <a:schemeClr val="tx1"/>
                </a:solidFill>
              </a:rPr>
              <a:t>Change the column data to ‘date’ type.</a:t>
            </a:r>
          </a:p>
          <a:p>
            <a:r>
              <a:rPr lang="en-GB" dirty="0">
                <a:solidFill>
                  <a:schemeClr val="tx1"/>
                </a:solidFill>
              </a:rPr>
              <a:t>Remove duplicates</a:t>
            </a:r>
          </a:p>
          <a:p>
            <a:r>
              <a:rPr lang="en-GB" dirty="0">
                <a:solidFill>
                  <a:schemeClr val="tx1"/>
                </a:solidFill>
              </a:rPr>
              <a:t>In the Weather data – change ‘date’ column data to date type</a:t>
            </a:r>
          </a:p>
        </p:txBody>
      </p:sp>
    </p:spTree>
    <p:extLst>
      <p:ext uri="{BB962C8B-B14F-4D97-AF65-F5344CB8AC3E}">
        <p14:creationId xmlns:p14="http://schemas.microsoft.com/office/powerpoint/2010/main" val="202710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CAC1F-2C99-4496-F345-2124750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br>
              <a:rPr lang="en-GB" sz="2000">
                <a:solidFill>
                  <a:schemeClr val="tx2"/>
                </a:solidFill>
              </a:rPr>
            </a:br>
            <a:r>
              <a:rPr lang="en-GB" sz="2000">
                <a:solidFill>
                  <a:schemeClr val="tx2"/>
                </a:solidFill>
                <a:ea typeface="+mn-ea"/>
                <a:cs typeface="+mn-cs"/>
              </a:rPr>
              <a:t>Analysis and Visualization</a:t>
            </a:r>
            <a:br>
              <a:rPr lang="en-GB" sz="2000">
                <a:solidFill>
                  <a:schemeClr val="tx2"/>
                </a:solidFill>
              </a:rPr>
            </a:br>
            <a:br>
              <a:rPr lang="en-GB" sz="2000" b="1" i="0">
                <a:solidFill>
                  <a:schemeClr val="tx2"/>
                </a:solidFill>
                <a:effectLst/>
                <a:latin typeface="-apple-system"/>
              </a:rPr>
            </a:br>
            <a:endParaRPr lang="en-GB" sz="200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F570BCE-44A8-C603-F0DD-ABD9342C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u="sng" dirty="0">
                <a:solidFill>
                  <a:schemeClr val="tx2"/>
                </a:solidFill>
                <a:latin typeface="+mn-lt"/>
              </a:rPr>
              <a:t>1(a). </a:t>
            </a:r>
            <a:r>
              <a:rPr lang="en-GB" sz="1800" i="0" u="sng" dirty="0">
                <a:solidFill>
                  <a:schemeClr val="tx2"/>
                </a:solidFill>
                <a:effectLst/>
                <a:latin typeface="+mn-lt"/>
              </a:rPr>
              <a:t>Properties sold with zero price</a:t>
            </a:r>
            <a:endParaRPr lang="en-GB" sz="1800" u="sng" dirty="0">
              <a:solidFill>
                <a:schemeClr val="tx2"/>
              </a:solidFill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Using the price column in the Airbnb data.</a:t>
            </a:r>
          </a:p>
          <a:p>
            <a:r>
              <a:rPr lang="en-GB" sz="1800" dirty="0">
                <a:solidFill>
                  <a:schemeClr val="tx2"/>
                </a:solidFill>
              </a:rPr>
              <a:t>Change the column values to numeric</a:t>
            </a:r>
          </a:p>
          <a:p>
            <a:r>
              <a:rPr lang="en-GB" sz="1800" dirty="0">
                <a:solidFill>
                  <a:schemeClr val="tx2"/>
                </a:solidFill>
              </a:rPr>
              <a:t>Equate the price column to zero to find the rows with zero price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Results</a:t>
            </a:r>
          </a:p>
          <a:p>
            <a:r>
              <a:rPr lang="en-GB" sz="1800" dirty="0">
                <a:solidFill>
                  <a:schemeClr val="tx2"/>
                </a:solidFill>
              </a:rPr>
              <a:t>There were 11 properties sold at zero price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4" descr="Graph">
            <a:extLst>
              <a:ext uri="{FF2B5EF4-FFF2-40B4-BE49-F238E27FC236}">
                <a16:creationId xmlns:a16="http://schemas.microsoft.com/office/drawing/2014/main" id="{3E67C98E-4D4F-C25E-EDA3-E5AB6FA32D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8" r="27824"/>
          <a:stretch/>
        </p:blipFill>
        <p:spPr>
          <a:xfrm>
            <a:off x="7475191" y="2837712"/>
            <a:ext cx="2863066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0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9288</TotalTime>
  <Words>1256</Words>
  <Application>Microsoft Office PowerPoint</Application>
  <PresentationFormat>Widescreen</PresentationFormat>
  <Paragraphs>141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Meiryo</vt:lpstr>
      <vt:lpstr>-apple-system</vt:lpstr>
      <vt:lpstr>Arial</vt:lpstr>
      <vt:lpstr>Calibri</vt:lpstr>
      <vt:lpstr>Calibri Light</vt:lpstr>
      <vt:lpstr>Helvetica Neue</vt:lpstr>
      <vt:lpstr>Wingdings</vt:lpstr>
      <vt:lpstr>Office Theme</vt:lpstr>
      <vt:lpstr>Data Analysis for Airbnb in New York </vt:lpstr>
      <vt:lpstr>Data</vt:lpstr>
      <vt:lpstr>Data and Libraries</vt:lpstr>
      <vt:lpstr>Exploring , Cleaning &amp; Transforming Data</vt:lpstr>
      <vt:lpstr>PowerPoint Presentation</vt:lpstr>
      <vt:lpstr>PowerPoint Presentation</vt:lpstr>
      <vt:lpstr>PowerPoint Presentation</vt:lpstr>
      <vt:lpstr>PowerPoint Presentation</vt:lpstr>
      <vt:lpstr> Analysis and Visualization  </vt:lpstr>
      <vt:lpstr>  1(b). Average price for each neighbourhood to rent an Airbnb apartment </vt:lpstr>
      <vt:lpstr>PowerPoint Presentation</vt:lpstr>
      <vt:lpstr>  1(c). Number of sales of properties in each neighbourhood in NY </vt:lpstr>
      <vt:lpstr>PowerPoint Presentation</vt:lpstr>
      <vt:lpstr>PowerPoint Presentation</vt:lpstr>
      <vt:lpstr>PowerPoint Presentation</vt:lpstr>
      <vt:lpstr>Suppose…   2. If you were supposed to buy an apartment in New York, what would be your approach to find the best investment if you plan to use it for Airbnb?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Airbnb Quick Analysis</dc:title>
  <dc:creator>. Jerry</dc:creator>
  <cp:lastModifiedBy>Juweria Ali</cp:lastModifiedBy>
  <cp:revision>59</cp:revision>
  <dcterms:created xsi:type="dcterms:W3CDTF">2023-02-20T00:27:51Z</dcterms:created>
  <dcterms:modified xsi:type="dcterms:W3CDTF">2023-08-24T10:57:24Z</dcterms:modified>
</cp:coreProperties>
</file>