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901700"/>
            <a:ext cx="807211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565E6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1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565E6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209040"/>
            <a:ext cx="3474720" cy="410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18990" y="1557019"/>
            <a:ext cx="2929890" cy="454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8097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57146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close/>
              </a:path>
            </a:pathLst>
          </a:custGeom>
          <a:solidFill>
            <a:srgbClr val="FDC2AD">
              <a:alpha val="8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3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155940" y="5715000"/>
            <a:ext cx="549910" cy="549910"/>
          </a:xfrm>
          <a:custGeom>
            <a:avLst/>
            <a:gdLst/>
            <a:ahLst/>
            <a:cxnLst/>
            <a:rect l="l" t="t" r="r" b="b"/>
            <a:pathLst>
              <a:path w="549909" h="549910">
                <a:moveTo>
                  <a:pt x="275589" y="0"/>
                </a:moveTo>
                <a:lnTo>
                  <a:pt x="224997" y="4306"/>
                </a:lnTo>
                <a:lnTo>
                  <a:pt x="177812" y="16766"/>
                </a:lnTo>
                <a:lnTo>
                  <a:pt x="134714" y="36688"/>
                </a:lnTo>
                <a:lnTo>
                  <a:pt x="96382" y="63385"/>
                </a:lnTo>
                <a:lnTo>
                  <a:pt x="63496" y="96164"/>
                </a:lnTo>
                <a:lnTo>
                  <a:pt x="36735" y="134337"/>
                </a:lnTo>
                <a:lnTo>
                  <a:pt x="16780" y="177214"/>
                </a:lnTo>
                <a:lnTo>
                  <a:pt x="4308" y="224105"/>
                </a:lnTo>
                <a:lnTo>
                  <a:pt x="0" y="274319"/>
                </a:lnTo>
                <a:lnTo>
                  <a:pt x="4308" y="324912"/>
                </a:lnTo>
                <a:lnTo>
                  <a:pt x="16780" y="372097"/>
                </a:lnTo>
                <a:lnTo>
                  <a:pt x="36735" y="415195"/>
                </a:lnTo>
                <a:lnTo>
                  <a:pt x="63496" y="453527"/>
                </a:lnTo>
                <a:lnTo>
                  <a:pt x="96382" y="486413"/>
                </a:lnTo>
                <a:lnTo>
                  <a:pt x="134714" y="513174"/>
                </a:lnTo>
                <a:lnTo>
                  <a:pt x="177812" y="533129"/>
                </a:lnTo>
                <a:lnTo>
                  <a:pt x="224997" y="545601"/>
                </a:lnTo>
                <a:lnTo>
                  <a:pt x="275589" y="549910"/>
                </a:lnTo>
                <a:lnTo>
                  <a:pt x="325804" y="545601"/>
                </a:lnTo>
                <a:lnTo>
                  <a:pt x="372695" y="533129"/>
                </a:lnTo>
                <a:lnTo>
                  <a:pt x="415572" y="513174"/>
                </a:lnTo>
                <a:lnTo>
                  <a:pt x="453745" y="486413"/>
                </a:lnTo>
                <a:lnTo>
                  <a:pt x="486524" y="453527"/>
                </a:lnTo>
                <a:lnTo>
                  <a:pt x="513221" y="415195"/>
                </a:lnTo>
                <a:lnTo>
                  <a:pt x="533143" y="372097"/>
                </a:lnTo>
                <a:lnTo>
                  <a:pt x="545603" y="324912"/>
                </a:lnTo>
                <a:lnTo>
                  <a:pt x="549909" y="274319"/>
                </a:lnTo>
                <a:lnTo>
                  <a:pt x="545603" y="224105"/>
                </a:lnTo>
                <a:lnTo>
                  <a:pt x="533143" y="177214"/>
                </a:lnTo>
                <a:lnTo>
                  <a:pt x="513221" y="134337"/>
                </a:lnTo>
                <a:lnTo>
                  <a:pt x="486524" y="96164"/>
                </a:lnTo>
                <a:lnTo>
                  <a:pt x="453745" y="63385"/>
                </a:lnTo>
                <a:lnTo>
                  <a:pt x="415572" y="36688"/>
                </a:lnTo>
                <a:lnTo>
                  <a:pt x="372695" y="16766"/>
                </a:lnTo>
                <a:lnTo>
                  <a:pt x="325804" y="4306"/>
                </a:lnTo>
                <a:lnTo>
                  <a:pt x="275589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565E6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866" y="6858000"/>
                </a:lnTo>
                <a:lnTo>
                  <a:pt x="44386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2AD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82013" y="0"/>
            <a:ext cx="3810" cy="6858000"/>
          </a:xfrm>
          <a:custGeom>
            <a:avLst/>
            <a:gdLst/>
            <a:ahLst/>
            <a:cxnLst/>
            <a:rect l="l" t="t" r="r" b="b"/>
            <a:pathLst>
              <a:path w="3809" h="6858000">
                <a:moveTo>
                  <a:pt x="0" y="6858000"/>
                </a:moveTo>
                <a:lnTo>
                  <a:pt x="3813" y="6858000"/>
                </a:lnTo>
                <a:lnTo>
                  <a:pt x="381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2AD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42973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6" y="6858000"/>
                </a:lnTo>
                <a:lnTo>
                  <a:pt x="4762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2AD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5590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105410" y="0"/>
                </a:moveTo>
                <a:lnTo>
                  <a:pt x="0" y="0"/>
                </a:lnTo>
                <a:lnTo>
                  <a:pt x="0" y="6858000"/>
                </a:lnTo>
                <a:lnTo>
                  <a:pt x="105410" y="6858000"/>
                </a:lnTo>
                <a:close/>
              </a:path>
            </a:pathLst>
          </a:custGeom>
          <a:solidFill>
            <a:srgbClr val="FFD8CD">
              <a:alpha val="3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1130" y="6858000"/>
                </a:lnTo>
                <a:lnTo>
                  <a:pt x="15113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8CD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41729" y="0"/>
            <a:ext cx="77470" cy="6858000"/>
          </a:xfrm>
          <a:custGeom>
            <a:avLst/>
            <a:gdLst/>
            <a:ahLst/>
            <a:cxnLst/>
            <a:rect l="l" t="t" r="r" b="b"/>
            <a:pathLst>
              <a:path w="77469" h="6858000">
                <a:moveTo>
                  <a:pt x="0" y="6858000"/>
                </a:moveTo>
                <a:lnTo>
                  <a:pt x="77469" y="6858000"/>
                </a:lnTo>
                <a:lnTo>
                  <a:pt x="774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7">
              <a:alpha val="7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7">
              <a:alpha val="7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57146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85826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8000"/>
                </a:moveTo>
                <a:lnTo>
                  <a:pt x="57146" y="6858000"/>
                </a:lnTo>
                <a:lnTo>
                  <a:pt x="571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7">
              <a:alpha val="8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4866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8000"/>
                </a:moveTo>
                <a:lnTo>
                  <a:pt x="57146" y="6858000"/>
                </a:lnTo>
                <a:lnTo>
                  <a:pt x="571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2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727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28393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344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11351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57146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19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close/>
              </a:path>
            </a:pathLst>
          </a:custGeom>
          <a:solidFill>
            <a:srgbClr val="FDC2AD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09600" y="3429000"/>
            <a:ext cx="1341120" cy="2080260"/>
          </a:xfrm>
          <a:custGeom>
            <a:avLst/>
            <a:gdLst/>
            <a:ahLst/>
            <a:cxnLst/>
            <a:rect l="l" t="t" r="r" b="b"/>
            <a:pathLst>
              <a:path w="1341120" h="2080260">
                <a:moveTo>
                  <a:pt x="1295400" y="647700"/>
                </a:moveTo>
                <a:lnTo>
                  <a:pt x="1293672" y="598208"/>
                </a:lnTo>
                <a:lnTo>
                  <a:pt x="1288580" y="549897"/>
                </a:lnTo>
                <a:lnTo>
                  <a:pt x="1280223" y="502869"/>
                </a:lnTo>
                <a:lnTo>
                  <a:pt x="1268730" y="457238"/>
                </a:lnTo>
                <a:lnTo>
                  <a:pt x="1254188" y="413118"/>
                </a:lnTo>
                <a:lnTo>
                  <a:pt x="1236700" y="370624"/>
                </a:lnTo>
                <a:lnTo>
                  <a:pt x="1216406" y="329844"/>
                </a:lnTo>
                <a:lnTo>
                  <a:pt x="1193393" y="290906"/>
                </a:lnTo>
                <a:lnTo>
                  <a:pt x="1167777" y="253923"/>
                </a:lnTo>
                <a:lnTo>
                  <a:pt x="1139672" y="218986"/>
                </a:lnTo>
                <a:lnTo>
                  <a:pt x="1109179" y="186220"/>
                </a:lnTo>
                <a:lnTo>
                  <a:pt x="1076413" y="155727"/>
                </a:lnTo>
                <a:lnTo>
                  <a:pt x="1041476" y="127622"/>
                </a:lnTo>
                <a:lnTo>
                  <a:pt x="1004493" y="102006"/>
                </a:lnTo>
                <a:lnTo>
                  <a:pt x="965555" y="78994"/>
                </a:lnTo>
                <a:lnTo>
                  <a:pt x="924775" y="58699"/>
                </a:lnTo>
                <a:lnTo>
                  <a:pt x="882281" y="41211"/>
                </a:lnTo>
                <a:lnTo>
                  <a:pt x="838161" y="26670"/>
                </a:lnTo>
                <a:lnTo>
                  <a:pt x="792530" y="15176"/>
                </a:lnTo>
                <a:lnTo>
                  <a:pt x="745502" y="6819"/>
                </a:lnTo>
                <a:lnTo>
                  <a:pt x="697191" y="1727"/>
                </a:lnTo>
                <a:lnTo>
                  <a:pt x="647700" y="0"/>
                </a:lnTo>
                <a:lnTo>
                  <a:pt x="598043" y="1727"/>
                </a:lnTo>
                <a:lnTo>
                  <a:pt x="549592" y="6819"/>
                </a:lnTo>
                <a:lnTo>
                  <a:pt x="502462" y="15176"/>
                </a:lnTo>
                <a:lnTo>
                  <a:pt x="456768" y="26670"/>
                </a:lnTo>
                <a:lnTo>
                  <a:pt x="412597" y="41211"/>
                </a:lnTo>
                <a:lnTo>
                  <a:pt x="370052" y="58699"/>
                </a:lnTo>
                <a:lnTo>
                  <a:pt x="329272" y="78994"/>
                </a:lnTo>
                <a:lnTo>
                  <a:pt x="290334" y="102006"/>
                </a:lnTo>
                <a:lnTo>
                  <a:pt x="253365" y="127622"/>
                </a:lnTo>
                <a:lnTo>
                  <a:pt x="218465" y="155727"/>
                </a:lnTo>
                <a:lnTo>
                  <a:pt x="185737" y="186220"/>
                </a:lnTo>
                <a:lnTo>
                  <a:pt x="155282" y="218986"/>
                </a:lnTo>
                <a:lnTo>
                  <a:pt x="127228" y="253923"/>
                </a:lnTo>
                <a:lnTo>
                  <a:pt x="101676" y="290906"/>
                </a:lnTo>
                <a:lnTo>
                  <a:pt x="78714" y="329844"/>
                </a:lnTo>
                <a:lnTo>
                  <a:pt x="58470" y="370624"/>
                </a:lnTo>
                <a:lnTo>
                  <a:pt x="41059" y="413118"/>
                </a:lnTo>
                <a:lnTo>
                  <a:pt x="26555" y="457238"/>
                </a:lnTo>
                <a:lnTo>
                  <a:pt x="15100" y="502869"/>
                </a:lnTo>
                <a:lnTo>
                  <a:pt x="6781" y="549897"/>
                </a:lnTo>
                <a:lnTo>
                  <a:pt x="1701" y="598208"/>
                </a:lnTo>
                <a:lnTo>
                  <a:pt x="0" y="647700"/>
                </a:lnTo>
                <a:lnTo>
                  <a:pt x="1701" y="697204"/>
                </a:lnTo>
                <a:lnTo>
                  <a:pt x="6781" y="745515"/>
                </a:lnTo>
                <a:lnTo>
                  <a:pt x="15100" y="792543"/>
                </a:lnTo>
                <a:lnTo>
                  <a:pt x="26555" y="838174"/>
                </a:lnTo>
                <a:lnTo>
                  <a:pt x="41059" y="882294"/>
                </a:lnTo>
                <a:lnTo>
                  <a:pt x="58470" y="924788"/>
                </a:lnTo>
                <a:lnTo>
                  <a:pt x="78714" y="965568"/>
                </a:lnTo>
                <a:lnTo>
                  <a:pt x="101676" y="1004506"/>
                </a:lnTo>
                <a:lnTo>
                  <a:pt x="127228" y="1041488"/>
                </a:lnTo>
                <a:lnTo>
                  <a:pt x="155282" y="1076426"/>
                </a:lnTo>
                <a:lnTo>
                  <a:pt x="185737" y="1109192"/>
                </a:lnTo>
                <a:lnTo>
                  <a:pt x="218465" y="1139685"/>
                </a:lnTo>
                <a:lnTo>
                  <a:pt x="253365" y="1167790"/>
                </a:lnTo>
                <a:lnTo>
                  <a:pt x="290334" y="1193406"/>
                </a:lnTo>
                <a:lnTo>
                  <a:pt x="329272" y="1216418"/>
                </a:lnTo>
                <a:lnTo>
                  <a:pt x="370052" y="1236713"/>
                </a:lnTo>
                <a:lnTo>
                  <a:pt x="412597" y="1254201"/>
                </a:lnTo>
                <a:lnTo>
                  <a:pt x="456768" y="1268742"/>
                </a:lnTo>
                <a:lnTo>
                  <a:pt x="502462" y="1280236"/>
                </a:lnTo>
                <a:lnTo>
                  <a:pt x="549592" y="1288592"/>
                </a:lnTo>
                <a:lnTo>
                  <a:pt x="598043" y="1293685"/>
                </a:lnTo>
                <a:lnTo>
                  <a:pt x="647700" y="1295400"/>
                </a:lnTo>
                <a:lnTo>
                  <a:pt x="697191" y="1293685"/>
                </a:lnTo>
                <a:lnTo>
                  <a:pt x="745502" y="1288592"/>
                </a:lnTo>
                <a:lnTo>
                  <a:pt x="792530" y="1280236"/>
                </a:lnTo>
                <a:lnTo>
                  <a:pt x="838161" y="1268742"/>
                </a:lnTo>
                <a:lnTo>
                  <a:pt x="882281" y="1254201"/>
                </a:lnTo>
                <a:lnTo>
                  <a:pt x="924775" y="1236713"/>
                </a:lnTo>
                <a:lnTo>
                  <a:pt x="965555" y="1216418"/>
                </a:lnTo>
                <a:lnTo>
                  <a:pt x="1004493" y="1193406"/>
                </a:lnTo>
                <a:lnTo>
                  <a:pt x="1041476" y="1167790"/>
                </a:lnTo>
                <a:lnTo>
                  <a:pt x="1076413" y="1139685"/>
                </a:lnTo>
                <a:lnTo>
                  <a:pt x="1109179" y="1109192"/>
                </a:lnTo>
                <a:lnTo>
                  <a:pt x="1139672" y="1076426"/>
                </a:lnTo>
                <a:lnTo>
                  <a:pt x="1167777" y="1041488"/>
                </a:lnTo>
                <a:lnTo>
                  <a:pt x="1193393" y="1004506"/>
                </a:lnTo>
                <a:lnTo>
                  <a:pt x="1216406" y="965568"/>
                </a:lnTo>
                <a:lnTo>
                  <a:pt x="1236700" y="924788"/>
                </a:lnTo>
                <a:lnTo>
                  <a:pt x="1254188" y="882294"/>
                </a:lnTo>
                <a:lnTo>
                  <a:pt x="1268730" y="838174"/>
                </a:lnTo>
                <a:lnTo>
                  <a:pt x="1280223" y="792543"/>
                </a:lnTo>
                <a:lnTo>
                  <a:pt x="1288580" y="745515"/>
                </a:lnTo>
                <a:lnTo>
                  <a:pt x="1293672" y="697204"/>
                </a:lnTo>
                <a:lnTo>
                  <a:pt x="1295400" y="647700"/>
                </a:lnTo>
                <a:close/>
              </a:path>
              <a:path w="1341120" h="2080260">
                <a:moveTo>
                  <a:pt x="1341120" y="1758950"/>
                </a:moveTo>
                <a:lnTo>
                  <a:pt x="1337754" y="1710537"/>
                </a:lnTo>
                <a:lnTo>
                  <a:pt x="1327962" y="1664639"/>
                </a:lnTo>
                <a:lnTo>
                  <a:pt x="1312151" y="1621701"/>
                </a:lnTo>
                <a:lnTo>
                  <a:pt x="1290777" y="1582166"/>
                </a:lnTo>
                <a:lnTo>
                  <a:pt x="1264259" y="1546466"/>
                </a:lnTo>
                <a:lnTo>
                  <a:pt x="1233017" y="1515059"/>
                </a:lnTo>
                <a:lnTo>
                  <a:pt x="1197483" y="1488363"/>
                </a:lnTo>
                <a:lnTo>
                  <a:pt x="1158100" y="1466837"/>
                </a:lnTo>
                <a:lnTo>
                  <a:pt x="1115275" y="1450911"/>
                </a:lnTo>
                <a:lnTo>
                  <a:pt x="1069467" y="1441030"/>
                </a:lnTo>
                <a:lnTo>
                  <a:pt x="1021080" y="1437640"/>
                </a:lnTo>
                <a:lnTo>
                  <a:pt x="972654" y="1441030"/>
                </a:lnTo>
                <a:lnTo>
                  <a:pt x="926757" y="1450911"/>
                </a:lnTo>
                <a:lnTo>
                  <a:pt x="883818" y="1466837"/>
                </a:lnTo>
                <a:lnTo>
                  <a:pt x="844283" y="1488363"/>
                </a:lnTo>
                <a:lnTo>
                  <a:pt x="808583" y="1515059"/>
                </a:lnTo>
                <a:lnTo>
                  <a:pt x="777176" y="1546466"/>
                </a:lnTo>
                <a:lnTo>
                  <a:pt x="750481" y="1582166"/>
                </a:lnTo>
                <a:lnTo>
                  <a:pt x="728954" y="1621701"/>
                </a:lnTo>
                <a:lnTo>
                  <a:pt x="713028" y="1664639"/>
                </a:lnTo>
                <a:lnTo>
                  <a:pt x="703148" y="1710537"/>
                </a:lnTo>
                <a:lnTo>
                  <a:pt x="699770" y="1758950"/>
                </a:lnTo>
                <a:lnTo>
                  <a:pt x="703148" y="1807375"/>
                </a:lnTo>
                <a:lnTo>
                  <a:pt x="713028" y="1853272"/>
                </a:lnTo>
                <a:lnTo>
                  <a:pt x="728954" y="1896211"/>
                </a:lnTo>
                <a:lnTo>
                  <a:pt x="750481" y="1935746"/>
                </a:lnTo>
                <a:lnTo>
                  <a:pt x="777176" y="1971446"/>
                </a:lnTo>
                <a:lnTo>
                  <a:pt x="808583" y="2002853"/>
                </a:lnTo>
                <a:lnTo>
                  <a:pt x="844283" y="2029548"/>
                </a:lnTo>
                <a:lnTo>
                  <a:pt x="883818" y="2051075"/>
                </a:lnTo>
                <a:lnTo>
                  <a:pt x="926757" y="2067001"/>
                </a:lnTo>
                <a:lnTo>
                  <a:pt x="972654" y="2076881"/>
                </a:lnTo>
                <a:lnTo>
                  <a:pt x="1021080" y="2080260"/>
                </a:lnTo>
                <a:lnTo>
                  <a:pt x="1069467" y="2076881"/>
                </a:lnTo>
                <a:lnTo>
                  <a:pt x="1115275" y="2067001"/>
                </a:lnTo>
                <a:lnTo>
                  <a:pt x="1158100" y="2051075"/>
                </a:lnTo>
                <a:lnTo>
                  <a:pt x="1197483" y="2029548"/>
                </a:lnTo>
                <a:lnTo>
                  <a:pt x="1233017" y="2002853"/>
                </a:lnTo>
                <a:lnTo>
                  <a:pt x="1264259" y="1971446"/>
                </a:lnTo>
                <a:lnTo>
                  <a:pt x="1290777" y="1935746"/>
                </a:lnTo>
                <a:lnTo>
                  <a:pt x="1312151" y="1896211"/>
                </a:lnTo>
                <a:lnTo>
                  <a:pt x="1327962" y="1853272"/>
                </a:lnTo>
                <a:lnTo>
                  <a:pt x="1337754" y="1807375"/>
                </a:lnTo>
                <a:lnTo>
                  <a:pt x="1341120" y="175895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90930" y="5500370"/>
            <a:ext cx="137159" cy="135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663700" y="4495800"/>
            <a:ext cx="607060" cy="1567180"/>
          </a:xfrm>
          <a:custGeom>
            <a:avLst/>
            <a:gdLst/>
            <a:ahLst/>
            <a:cxnLst/>
            <a:rect l="l" t="t" r="r" b="b"/>
            <a:pathLst>
              <a:path w="607060" h="1567179">
                <a:moveTo>
                  <a:pt x="274320" y="1428750"/>
                </a:moveTo>
                <a:lnTo>
                  <a:pt x="267487" y="1384744"/>
                </a:lnTo>
                <a:lnTo>
                  <a:pt x="248348" y="1347012"/>
                </a:lnTo>
                <a:lnTo>
                  <a:pt x="218897" y="1317561"/>
                </a:lnTo>
                <a:lnTo>
                  <a:pt x="181165" y="1298422"/>
                </a:lnTo>
                <a:lnTo>
                  <a:pt x="137160" y="1291590"/>
                </a:lnTo>
                <a:lnTo>
                  <a:pt x="92659" y="1298422"/>
                </a:lnTo>
                <a:lnTo>
                  <a:pt x="54864" y="1317561"/>
                </a:lnTo>
                <a:lnTo>
                  <a:pt x="25603" y="1347012"/>
                </a:lnTo>
                <a:lnTo>
                  <a:pt x="6705" y="1384744"/>
                </a:lnTo>
                <a:lnTo>
                  <a:pt x="0" y="1428750"/>
                </a:lnTo>
                <a:lnTo>
                  <a:pt x="6705" y="1472895"/>
                </a:lnTo>
                <a:lnTo>
                  <a:pt x="25603" y="1510944"/>
                </a:lnTo>
                <a:lnTo>
                  <a:pt x="54864" y="1540764"/>
                </a:lnTo>
                <a:lnTo>
                  <a:pt x="92659" y="1560220"/>
                </a:lnTo>
                <a:lnTo>
                  <a:pt x="137160" y="1567180"/>
                </a:lnTo>
                <a:lnTo>
                  <a:pt x="181165" y="1560220"/>
                </a:lnTo>
                <a:lnTo>
                  <a:pt x="218897" y="1540764"/>
                </a:lnTo>
                <a:lnTo>
                  <a:pt x="248348" y="1510944"/>
                </a:lnTo>
                <a:lnTo>
                  <a:pt x="267487" y="1472895"/>
                </a:lnTo>
                <a:lnTo>
                  <a:pt x="274320" y="1428750"/>
                </a:lnTo>
                <a:close/>
              </a:path>
              <a:path w="607060" h="1567179">
                <a:moveTo>
                  <a:pt x="607060" y="181610"/>
                </a:moveTo>
                <a:lnTo>
                  <a:pt x="600646" y="132448"/>
                </a:lnTo>
                <a:lnTo>
                  <a:pt x="582498" y="88811"/>
                </a:lnTo>
                <a:lnTo>
                  <a:pt x="554189" y="52235"/>
                </a:lnTo>
                <a:lnTo>
                  <a:pt x="517309" y="24231"/>
                </a:lnTo>
                <a:lnTo>
                  <a:pt x="473443" y="6311"/>
                </a:lnTo>
                <a:lnTo>
                  <a:pt x="424180" y="0"/>
                </a:lnTo>
                <a:lnTo>
                  <a:pt x="374472" y="6311"/>
                </a:lnTo>
                <a:lnTo>
                  <a:pt x="330479" y="24231"/>
                </a:lnTo>
                <a:lnTo>
                  <a:pt x="293687" y="52235"/>
                </a:lnTo>
                <a:lnTo>
                  <a:pt x="265569" y="88811"/>
                </a:lnTo>
                <a:lnTo>
                  <a:pt x="247611" y="132448"/>
                </a:lnTo>
                <a:lnTo>
                  <a:pt x="241300" y="181610"/>
                </a:lnTo>
                <a:lnTo>
                  <a:pt x="247611" y="231317"/>
                </a:lnTo>
                <a:lnTo>
                  <a:pt x="265569" y="275310"/>
                </a:lnTo>
                <a:lnTo>
                  <a:pt x="293687" y="312102"/>
                </a:lnTo>
                <a:lnTo>
                  <a:pt x="330479" y="340220"/>
                </a:lnTo>
                <a:lnTo>
                  <a:pt x="374472" y="358178"/>
                </a:lnTo>
                <a:lnTo>
                  <a:pt x="424180" y="364490"/>
                </a:lnTo>
                <a:lnTo>
                  <a:pt x="473443" y="358178"/>
                </a:lnTo>
                <a:lnTo>
                  <a:pt x="517309" y="340220"/>
                </a:lnTo>
                <a:lnTo>
                  <a:pt x="554189" y="312102"/>
                </a:lnTo>
                <a:lnTo>
                  <a:pt x="582498" y="275310"/>
                </a:lnTo>
                <a:lnTo>
                  <a:pt x="600646" y="231317"/>
                </a:lnTo>
                <a:lnTo>
                  <a:pt x="607060" y="18161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8097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5940" y="5715000"/>
            <a:ext cx="549910" cy="549910"/>
          </a:xfrm>
          <a:custGeom>
            <a:avLst/>
            <a:gdLst/>
            <a:ahLst/>
            <a:cxnLst/>
            <a:rect l="l" t="t" r="r" b="b"/>
            <a:pathLst>
              <a:path w="549909" h="549910">
                <a:moveTo>
                  <a:pt x="275589" y="0"/>
                </a:moveTo>
                <a:lnTo>
                  <a:pt x="224997" y="4306"/>
                </a:lnTo>
                <a:lnTo>
                  <a:pt x="177812" y="16766"/>
                </a:lnTo>
                <a:lnTo>
                  <a:pt x="134714" y="36688"/>
                </a:lnTo>
                <a:lnTo>
                  <a:pt x="96382" y="63385"/>
                </a:lnTo>
                <a:lnTo>
                  <a:pt x="63496" y="96164"/>
                </a:lnTo>
                <a:lnTo>
                  <a:pt x="36735" y="134337"/>
                </a:lnTo>
                <a:lnTo>
                  <a:pt x="16780" y="177214"/>
                </a:lnTo>
                <a:lnTo>
                  <a:pt x="4308" y="224105"/>
                </a:lnTo>
                <a:lnTo>
                  <a:pt x="0" y="274319"/>
                </a:lnTo>
                <a:lnTo>
                  <a:pt x="4308" y="324912"/>
                </a:lnTo>
                <a:lnTo>
                  <a:pt x="16780" y="372097"/>
                </a:lnTo>
                <a:lnTo>
                  <a:pt x="36735" y="415195"/>
                </a:lnTo>
                <a:lnTo>
                  <a:pt x="63496" y="453527"/>
                </a:lnTo>
                <a:lnTo>
                  <a:pt x="96382" y="486413"/>
                </a:lnTo>
                <a:lnTo>
                  <a:pt x="134714" y="513174"/>
                </a:lnTo>
                <a:lnTo>
                  <a:pt x="177812" y="533129"/>
                </a:lnTo>
                <a:lnTo>
                  <a:pt x="224997" y="545601"/>
                </a:lnTo>
                <a:lnTo>
                  <a:pt x="275589" y="549910"/>
                </a:lnTo>
                <a:lnTo>
                  <a:pt x="325804" y="545601"/>
                </a:lnTo>
                <a:lnTo>
                  <a:pt x="372695" y="533129"/>
                </a:lnTo>
                <a:lnTo>
                  <a:pt x="415572" y="513174"/>
                </a:lnTo>
                <a:lnTo>
                  <a:pt x="453745" y="486413"/>
                </a:lnTo>
                <a:lnTo>
                  <a:pt x="486524" y="453527"/>
                </a:lnTo>
                <a:lnTo>
                  <a:pt x="513221" y="415195"/>
                </a:lnTo>
                <a:lnTo>
                  <a:pt x="533143" y="372097"/>
                </a:lnTo>
                <a:lnTo>
                  <a:pt x="545603" y="324912"/>
                </a:lnTo>
                <a:lnTo>
                  <a:pt x="549909" y="274319"/>
                </a:lnTo>
                <a:lnTo>
                  <a:pt x="545603" y="224105"/>
                </a:lnTo>
                <a:lnTo>
                  <a:pt x="533143" y="177214"/>
                </a:lnTo>
                <a:lnTo>
                  <a:pt x="513221" y="134337"/>
                </a:lnTo>
                <a:lnTo>
                  <a:pt x="486524" y="96164"/>
                </a:lnTo>
                <a:lnTo>
                  <a:pt x="453745" y="63385"/>
                </a:lnTo>
                <a:lnTo>
                  <a:pt x="415572" y="36688"/>
                </a:lnTo>
                <a:lnTo>
                  <a:pt x="372695" y="16766"/>
                </a:lnTo>
                <a:lnTo>
                  <a:pt x="325804" y="4306"/>
                </a:lnTo>
                <a:lnTo>
                  <a:pt x="275589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57146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close/>
              </a:path>
            </a:pathLst>
          </a:custGeom>
          <a:solidFill>
            <a:srgbClr val="FDC2AD">
              <a:alpha val="8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3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98779"/>
            <a:ext cx="158559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565E6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7069" y="1557020"/>
            <a:ext cx="7271384" cy="312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1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590" y="0"/>
            <a:ext cx="1995170" cy="6858000"/>
            <a:chOff x="275590" y="0"/>
            <a:chExt cx="1995170" cy="6858000"/>
          </a:xfrm>
        </p:grpSpPr>
        <p:sp>
          <p:nvSpPr>
            <p:cNvPr id="3" name="object 3"/>
            <p:cNvSpPr/>
            <p:nvPr/>
          </p:nvSpPr>
          <p:spPr>
            <a:xfrm>
              <a:off x="381000" y="0"/>
              <a:ext cx="443865" cy="6858000"/>
            </a:xfrm>
            <a:custGeom>
              <a:avLst/>
              <a:gdLst/>
              <a:ahLst/>
              <a:cxnLst/>
              <a:rect l="l" t="t" r="r" b="b"/>
              <a:pathLst>
                <a:path w="443865" h="6858000">
                  <a:moveTo>
                    <a:pt x="0" y="6858000"/>
                  </a:moveTo>
                  <a:lnTo>
                    <a:pt x="443866" y="6858000"/>
                  </a:lnTo>
                  <a:lnTo>
                    <a:pt x="44386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DC2AD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590" y="0"/>
              <a:ext cx="105410" cy="6858000"/>
            </a:xfrm>
            <a:custGeom>
              <a:avLst/>
              <a:gdLst/>
              <a:ahLst/>
              <a:cxnLst/>
              <a:rect l="l" t="t" r="r" b="b"/>
              <a:pathLst>
                <a:path w="105410" h="6858000">
                  <a:moveTo>
                    <a:pt x="10541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05410" y="6858000"/>
                  </a:lnTo>
                  <a:close/>
                </a:path>
              </a:pathLst>
            </a:custGeom>
            <a:solidFill>
              <a:srgbClr val="FFD8C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2002" y="0"/>
              <a:ext cx="109220" cy="6858000"/>
            </a:xfrm>
            <a:custGeom>
              <a:avLst/>
              <a:gdLst/>
              <a:ahLst/>
              <a:cxnLst/>
              <a:rect l="l" t="t" r="r" b="b"/>
              <a:pathLst>
                <a:path w="109219" h="6858000">
                  <a:moveTo>
                    <a:pt x="382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822" y="6858000"/>
                  </a:lnTo>
                  <a:lnTo>
                    <a:pt x="3822" y="0"/>
                  </a:lnTo>
                  <a:close/>
                </a:path>
                <a:path w="109219" h="6858000">
                  <a:moveTo>
                    <a:pt x="108597" y="0"/>
                  </a:moveTo>
                  <a:lnTo>
                    <a:pt x="60960" y="0"/>
                  </a:lnTo>
                  <a:lnTo>
                    <a:pt x="60960" y="6858000"/>
                  </a:lnTo>
                  <a:lnTo>
                    <a:pt x="108597" y="6858000"/>
                  </a:lnTo>
                  <a:lnTo>
                    <a:pt x="108597" y="0"/>
                  </a:lnTo>
                  <a:close/>
                </a:path>
              </a:pathLst>
            </a:custGeom>
            <a:solidFill>
              <a:srgbClr val="FDC2AD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0600" y="0"/>
              <a:ext cx="151130" cy="6858000"/>
            </a:xfrm>
            <a:custGeom>
              <a:avLst/>
              <a:gdLst/>
              <a:ahLst/>
              <a:cxnLst/>
              <a:rect l="l" t="t" r="r" b="b"/>
              <a:pathLst>
                <a:path w="151130" h="6858000">
                  <a:moveTo>
                    <a:pt x="0" y="6858000"/>
                  </a:moveTo>
                  <a:lnTo>
                    <a:pt x="151130" y="6858000"/>
                  </a:lnTo>
                  <a:lnTo>
                    <a:pt x="15113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D8CD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1729" y="0"/>
              <a:ext cx="77470" cy="6858000"/>
            </a:xfrm>
            <a:custGeom>
              <a:avLst/>
              <a:gdLst/>
              <a:ahLst/>
              <a:cxnLst/>
              <a:rect l="l" t="t" r="r" b="b"/>
              <a:pathLst>
                <a:path w="77469" h="6858000">
                  <a:moveTo>
                    <a:pt x="0" y="6858000"/>
                  </a:moveTo>
                  <a:lnTo>
                    <a:pt x="77469" y="6858000"/>
                  </a:lnTo>
                  <a:lnTo>
                    <a:pt x="77469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ECE7">
                <a:alpha val="70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5826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0" y="6858000"/>
                  </a:moveTo>
                  <a:lnTo>
                    <a:pt x="57146" y="6858000"/>
                  </a:lnTo>
                  <a:lnTo>
                    <a:pt x="5714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ECE7">
                <a:alpha val="8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4866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0" y="6858000"/>
                  </a:moveTo>
                  <a:lnTo>
                    <a:pt x="57146" y="6858000"/>
                  </a:lnTo>
                  <a:lnTo>
                    <a:pt x="5714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DC2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8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ln w="9344">
              <a:solidFill>
                <a:srgbClr val="FDC2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54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8000"/>
                  </a:moveTo>
                  <a:lnTo>
                    <a:pt x="76200" y="68580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ECE7">
                <a:alpha val="70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close/>
                </a:path>
              </a:pathLst>
            </a:custGeom>
            <a:solidFill>
              <a:srgbClr val="FDC2AD">
                <a:alpha val="50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72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ln w="28393">
              <a:solidFill>
                <a:srgbClr val="FDC2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" y="3429000"/>
              <a:ext cx="1341120" cy="2080260"/>
            </a:xfrm>
            <a:custGeom>
              <a:avLst/>
              <a:gdLst/>
              <a:ahLst/>
              <a:cxnLst/>
              <a:rect l="l" t="t" r="r" b="b"/>
              <a:pathLst>
                <a:path w="1341120" h="2080260">
                  <a:moveTo>
                    <a:pt x="1295400" y="647700"/>
                  </a:moveTo>
                  <a:lnTo>
                    <a:pt x="1293672" y="598208"/>
                  </a:lnTo>
                  <a:lnTo>
                    <a:pt x="1288580" y="549897"/>
                  </a:lnTo>
                  <a:lnTo>
                    <a:pt x="1280223" y="502869"/>
                  </a:lnTo>
                  <a:lnTo>
                    <a:pt x="1268730" y="457238"/>
                  </a:lnTo>
                  <a:lnTo>
                    <a:pt x="1254188" y="413118"/>
                  </a:lnTo>
                  <a:lnTo>
                    <a:pt x="1236700" y="370624"/>
                  </a:lnTo>
                  <a:lnTo>
                    <a:pt x="1216406" y="329844"/>
                  </a:lnTo>
                  <a:lnTo>
                    <a:pt x="1193393" y="290906"/>
                  </a:lnTo>
                  <a:lnTo>
                    <a:pt x="1167777" y="253923"/>
                  </a:lnTo>
                  <a:lnTo>
                    <a:pt x="1139672" y="218986"/>
                  </a:lnTo>
                  <a:lnTo>
                    <a:pt x="1109179" y="186220"/>
                  </a:lnTo>
                  <a:lnTo>
                    <a:pt x="1076413" y="155727"/>
                  </a:lnTo>
                  <a:lnTo>
                    <a:pt x="1041476" y="127622"/>
                  </a:lnTo>
                  <a:lnTo>
                    <a:pt x="1004493" y="102006"/>
                  </a:lnTo>
                  <a:lnTo>
                    <a:pt x="965555" y="78994"/>
                  </a:lnTo>
                  <a:lnTo>
                    <a:pt x="924775" y="58699"/>
                  </a:lnTo>
                  <a:lnTo>
                    <a:pt x="882281" y="41211"/>
                  </a:lnTo>
                  <a:lnTo>
                    <a:pt x="838161" y="26670"/>
                  </a:lnTo>
                  <a:lnTo>
                    <a:pt x="792530" y="15176"/>
                  </a:lnTo>
                  <a:lnTo>
                    <a:pt x="745502" y="6819"/>
                  </a:lnTo>
                  <a:lnTo>
                    <a:pt x="697191" y="1727"/>
                  </a:lnTo>
                  <a:lnTo>
                    <a:pt x="647700" y="0"/>
                  </a:lnTo>
                  <a:lnTo>
                    <a:pt x="598043" y="1727"/>
                  </a:lnTo>
                  <a:lnTo>
                    <a:pt x="549592" y="6819"/>
                  </a:lnTo>
                  <a:lnTo>
                    <a:pt x="502462" y="15176"/>
                  </a:lnTo>
                  <a:lnTo>
                    <a:pt x="456768" y="26670"/>
                  </a:lnTo>
                  <a:lnTo>
                    <a:pt x="412597" y="41211"/>
                  </a:lnTo>
                  <a:lnTo>
                    <a:pt x="370052" y="58699"/>
                  </a:lnTo>
                  <a:lnTo>
                    <a:pt x="329272" y="78994"/>
                  </a:lnTo>
                  <a:lnTo>
                    <a:pt x="290334" y="102006"/>
                  </a:lnTo>
                  <a:lnTo>
                    <a:pt x="253365" y="127622"/>
                  </a:lnTo>
                  <a:lnTo>
                    <a:pt x="218465" y="155727"/>
                  </a:lnTo>
                  <a:lnTo>
                    <a:pt x="185737" y="186220"/>
                  </a:lnTo>
                  <a:lnTo>
                    <a:pt x="155282" y="218986"/>
                  </a:lnTo>
                  <a:lnTo>
                    <a:pt x="127228" y="253923"/>
                  </a:lnTo>
                  <a:lnTo>
                    <a:pt x="101676" y="290906"/>
                  </a:lnTo>
                  <a:lnTo>
                    <a:pt x="78714" y="329844"/>
                  </a:lnTo>
                  <a:lnTo>
                    <a:pt x="58470" y="370624"/>
                  </a:lnTo>
                  <a:lnTo>
                    <a:pt x="41059" y="413118"/>
                  </a:lnTo>
                  <a:lnTo>
                    <a:pt x="26555" y="457238"/>
                  </a:lnTo>
                  <a:lnTo>
                    <a:pt x="15100" y="502869"/>
                  </a:lnTo>
                  <a:lnTo>
                    <a:pt x="6781" y="549897"/>
                  </a:lnTo>
                  <a:lnTo>
                    <a:pt x="1701" y="598208"/>
                  </a:lnTo>
                  <a:lnTo>
                    <a:pt x="0" y="647700"/>
                  </a:lnTo>
                  <a:lnTo>
                    <a:pt x="1701" y="697204"/>
                  </a:lnTo>
                  <a:lnTo>
                    <a:pt x="6781" y="745515"/>
                  </a:lnTo>
                  <a:lnTo>
                    <a:pt x="15100" y="792543"/>
                  </a:lnTo>
                  <a:lnTo>
                    <a:pt x="26555" y="838174"/>
                  </a:lnTo>
                  <a:lnTo>
                    <a:pt x="41059" y="882294"/>
                  </a:lnTo>
                  <a:lnTo>
                    <a:pt x="58470" y="924788"/>
                  </a:lnTo>
                  <a:lnTo>
                    <a:pt x="78714" y="965568"/>
                  </a:lnTo>
                  <a:lnTo>
                    <a:pt x="101676" y="1004506"/>
                  </a:lnTo>
                  <a:lnTo>
                    <a:pt x="127228" y="1041488"/>
                  </a:lnTo>
                  <a:lnTo>
                    <a:pt x="155282" y="1076426"/>
                  </a:lnTo>
                  <a:lnTo>
                    <a:pt x="185737" y="1109192"/>
                  </a:lnTo>
                  <a:lnTo>
                    <a:pt x="218465" y="1139685"/>
                  </a:lnTo>
                  <a:lnTo>
                    <a:pt x="253365" y="1167790"/>
                  </a:lnTo>
                  <a:lnTo>
                    <a:pt x="290334" y="1193406"/>
                  </a:lnTo>
                  <a:lnTo>
                    <a:pt x="329272" y="1216418"/>
                  </a:lnTo>
                  <a:lnTo>
                    <a:pt x="370052" y="1236713"/>
                  </a:lnTo>
                  <a:lnTo>
                    <a:pt x="412597" y="1254201"/>
                  </a:lnTo>
                  <a:lnTo>
                    <a:pt x="456768" y="1268742"/>
                  </a:lnTo>
                  <a:lnTo>
                    <a:pt x="502462" y="1280236"/>
                  </a:lnTo>
                  <a:lnTo>
                    <a:pt x="549592" y="1288592"/>
                  </a:lnTo>
                  <a:lnTo>
                    <a:pt x="598043" y="1293685"/>
                  </a:lnTo>
                  <a:lnTo>
                    <a:pt x="647700" y="1295400"/>
                  </a:lnTo>
                  <a:lnTo>
                    <a:pt x="697191" y="1293685"/>
                  </a:lnTo>
                  <a:lnTo>
                    <a:pt x="745502" y="1288592"/>
                  </a:lnTo>
                  <a:lnTo>
                    <a:pt x="792530" y="1280236"/>
                  </a:lnTo>
                  <a:lnTo>
                    <a:pt x="838161" y="1268742"/>
                  </a:lnTo>
                  <a:lnTo>
                    <a:pt x="882281" y="1254201"/>
                  </a:lnTo>
                  <a:lnTo>
                    <a:pt x="924775" y="1236713"/>
                  </a:lnTo>
                  <a:lnTo>
                    <a:pt x="965555" y="1216418"/>
                  </a:lnTo>
                  <a:lnTo>
                    <a:pt x="1004493" y="1193406"/>
                  </a:lnTo>
                  <a:lnTo>
                    <a:pt x="1041476" y="1167790"/>
                  </a:lnTo>
                  <a:lnTo>
                    <a:pt x="1076413" y="1139685"/>
                  </a:lnTo>
                  <a:lnTo>
                    <a:pt x="1109179" y="1109192"/>
                  </a:lnTo>
                  <a:lnTo>
                    <a:pt x="1139672" y="1076426"/>
                  </a:lnTo>
                  <a:lnTo>
                    <a:pt x="1167777" y="1041488"/>
                  </a:lnTo>
                  <a:lnTo>
                    <a:pt x="1193393" y="1004506"/>
                  </a:lnTo>
                  <a:lnTo>
                    <a:pt x="1216406" y="965568"/>
                  </a:lnTo>
                  <a:lnTo>
                    <a:pt x="1236700" y="924788"/>
                  </a:lnTo>
                  <a:lnTo>
                    <a:pt x="1254188" y="882294"/>
                  </a:lnTo>
                  <a:lnTo>
                    <a:pt x="1268730" y="838174"/>
                  </a:lnTo>
                  <a:lnTo>
                    <a:pt x="1280223" y="792543"/>
                  </a:lnTo>
                  <a:lnTo>
                    <a:pt x="1288580" y="745515"/>
                  </a:lnTo>
                  <a:lnTo>
                    <a:pt x="1293672" y="697204"/>
                  </a:lnTo>
                  <a:lnTo>
                    <a:pt x="1295400" y="647700"/>
                  </a:lnTo>
                  <a:close/>
                </a:path>
                <a:path w="1341120" h="2080260">
                  <a:moveTo>
                    <a:pt x="1341120" y="1758950"/>
                  </a:moveTo>
                  <a:lnTo>
                    <a:pt x="1337754" y="1710537"/>
                  </a:lnTo>
                  <a:lnTo>
                    <a:pt x="1327962" y="1664639"/>
                  </a:lnTo>
                  <a:lnTo>
                    <a:pt x="1312151" y="1621701"/>
                  </a:lnTo>
                  <a:lnTo>
                    <a:pt x="1290777" y="1582166"/>
                  </a:lnTo>
                  <a:lnTo>
                    <a:pt x="1264259" y="1546466"/>
                  </a:lnTo>
                  <a:lnTo>
                    <a:pt x="1233017" y="1515059"/>
                  </a:lnTo>
                  <a:lnTo>
                    <a:pt x="1197483" y="1488363"/>
                  </a:lnTo>
                  <a:lnTo>
                    <a:pt x="1158100" y="1466837"/>
                  </a:lnTo>
                  <a:lnTo>
                    <a:pt x="1115275" y="1450911"/>
                  </a:lnTo>
                  <a:lnTo>
                    <a:pt x="1069467" y="1441030"/>
                  </a:lnTo>
                  <a:lnTo>
                    <a:pt x="1021080" y="1437640"/>
                  </a:lnTo>
                  <a:lnTo>
                    <a:pt x="972654" y="1441030"/>
                  </a:lnTo>
                  <a:lnTo>
                    <a:pt x="926757" y="1450911"/>
                  </a:lnTo>
                  <a:lnTo>
                    <a:pt x="883818" y="1466837"/>
                  </a:lnTo>
                  <a:lnTo>
                    <a:pt x="844283" y="1488363"/>
                  </a:lnTo>
                  <a:lnTo>
                    <a:pt x="808583" y="1515059"/>
                  </a:lnTo>
                  <a:lnTo>
                    <a:pt x="777176" y="1546466"/>
                  </a:lnTo>
                  <a:lnTo>
                    <a:pt x="750481" y="1582166"/>
                  </a:lnTo>
                  <a:lnTo>
                    <a:pt x="728954" y="1621701"/>
                  </a:lnTo>
                  <a:lnTo>
                    <a:pt x="713028" y="1664639"/>
                  </a:lnTo>
                  <a:lnTo>
                    <a:pt x="703148" y="1710537"/>
                  </a:lnTo>
                  <a:lnTo>
                    <a:pt x="699770" y="1758950"/>
                  </a:lnTo>
                  <a:lnTo>
                    <a:pt x="703148" y="1807375"/>
                  </a:lnTo>
                  <a:lnTo>
                    <a:pt x="713028" y="1853272"/>
                  </a:lnTo>
                  <a:lnTo>
                    <a:pt x="728954" y="1896211"/>
                  </a:lnTo>
                  <a:lnTo>
                    <a:pt x="750481" y="1935746"/>
                  </a:lnTo>
                  <a:lnTo>
                    <a:pt x="777176" y="1971446"/>
                  </a:lnTo>
                  <a:lnTo>
                    <a:pt x="808583" y="2002853"/>
                  </a:lnTo>
                  <a:lnTo>
                    <a:pt x="844283" y="2029548"/>
                  </a:lnTo>
                  <a:lnTo>
                    <a:pt x="883818" y="2051075"/>
                  </a:lnTo>
                  <a:lnTo>
                    <a:pt x="926757" y="2067001"/>
                  </a:lnTo>
                  <a:lnTo>
                    <a:pt x="972654" y="2076881"/>
                  </a:lnTo>
                  <a:lnTo>
                    <a:pt x="1021080" y="2080260"/>
                  </a:lnTo>
                  <a:lnTo>
                    <a:pt x="1069467" y="2076881"/>
                  </a:lnTo>
                  <a:lnTo>
                    <a:pt x="1115275" y="2067001"/>
                  </a:lnTo>
                  <a:lnTo>
                    <a:pt x="1158100" y="2051075"/>
                  </a:lnTo>
                  <a:lnTo>
                    <a:pt x="1197483" y="2029548"/>
                  </a:lnTo>
                  <a:lnTo>
                    <a:pt x="1233017" y="2002853"/>
                  </a:lnTo>
                  <a:lnTo>
                    <a:pt x="1264259" y="1971446"/>
                  </a:lnTo>
                  <a:lnTo>
                    <a:pt x="1290777" y="1935746"/>
                  </a:lnTo>
                  <a:lnTo>
                    <a:pt x="1312151" y="1896211"/>
                  </a:lnTo>
                  <a:lnTo>
                    <a:pt x="1327962" y="1853272"/>
                  </a:lnTo>
                  <a:lnTo>
                    <a:pt x="1337754" y="1807375"/>
                  </a:lnTo>
                  <a:lnTo>
                    <a:pt x="1341120" y="1758950"/>
                  </a:lnTo>
                  <a:close/>
                </a:path>
              </a:pathLst>
            </a:custGeom>
            <a:solidFill>
              <a:srgbClr val="FD8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0929" y="5500370"/>
              <a:ext cx="137159" cy="1358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63700" y="4495800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20" y="1428750"/>
                  </a:moveTo>
                  <a:lnTo>
                    <a:pt x="267487" y="1384744"/>
                  </a:lnTo>
                  <a:lnTo>
                    <a:pt x="248348" y="1347012"/>
                  </a:lnTo>
                  <a:lnTo>
                    <a:pt x="218897" y="1317561"/>
                  </a:lnTo>
                  <a:lnTo>
                    <a:pt x="181165" y="1298422"/>
                  </a:lnTo>
                  <a:lnTo>
                    <a:pt x="137160" y="1291590"/>
                  </a:lnTo>
                  <a:lnTo>
                    <a:pt x="92659" y="1298422"/>
                  </a:lnTo>
                  <a:lnTo>
                    <a:pt x="54864" y="1317561"/>
                  </a:lnTo>
                  <a:lnTo>
                    <a:pt x="25603" y="1347012"/>
                  </a:lnTo>
                  <a:lnTo>
                    <a:pt x="6705" y="1384744"/>
                  </a:lnTo>
                  <a:lnTo>
                    <a:pt x="0" y="1428750"/>
                  </a:lnTo>
                  <a:lnTo>
                    <a:pt x="6705" y="1472895"/>
                  </a:lnTo>
                  <a:lnTo>
                    <a:pt x="25603" y="1510944"/>
                  </a:lnTo>
                  <a:lnTo>
                    <a:pt x="54864" y="1540764"/>
                  </a:lnTo>
                  <a:lnTo>
                    <a:pt x="92659" y="1560220"/>
                  </a:lnTo>
                  <a:lnTo>
                    <a:pt x="137160" y="1567180"/>
                  </a:lnTo>
                  <a:lnTo>
                    <a:pt x="181165" y="1560220"/>
                  </a:lnTo>
                  <a:lnTo>
                    <a:pt x="218897" y="1540764"/>
                  </a:lnTo>
                  <a:lnTo>
                    <a:pt x="248348" y="1510944"/>
                  </a:lnTo>
                  <a:lnTo>
                    <a:pt x="267487" y="1472895"/>
                  </a:lnTo>
                  <a:lnTo>
                    <a:pt x="274320" y="1428750"/>
                  </a:lnTo>
                  <a:close/>
                </a:path>
                <a:path w="607060" h="1567179">
                  <a:moveTo>
                    <a:pt x="607060" y="181610"/>
                  </a:moveTo>
                  <a:lnTo>
                    <a:pt x="600646" y="132448"/>
                  </a:lnTo>
                  <a:lnTo>
                    <a:pt x="582498" y="88811"/>
                  </a:lnTo>
                  <a:lnTo>
                    <a:pt x="554189" y="52235"/>
                  </a:lnTo>
                  <a:lnTo>
                    <a:pt x="517309" y="24231"/>
                  </a:lnTo>
                  <a:lnTo>
                    <a:pt x="473443" y="6311"/>
                  </a:lnTo>
                  <a:lnTo>
                    <a:pt x="424180" y="0"/>
                  </a:lnTo>
                  <a:lnTo>
                    <a:pt x="374472" y="6311"/>
                  </a:lnTo>
                  <a:lnTo>
                    <a:pt x="330479" y="24231"/>
                  </a:lnTo>
                  <a:lnTo>
                    <a:pt x="293687" y="52235"/>
                  </a:lnTo>
                  <a:lnTo>
                    <a:pt x="265569" y="88811"/>
                  </a:lnTo>
                  <a:lnTo>
                    <a:pt x="247611" y="132448"/>
                  </a:lnTo>
                  <a:lnTo>
                    <a:pt x="241300" y="181610"/>
                  </a:lnTo>
                  <a:lnTo>
                    <a:pt x="247611" y="231317"/>
                  </a:lnTo>
                  <a:lnTo>
                    <a:pt x="265569" y="275310"/>
                  </a:lnTo>
                  <a:lnTo>
                    <a:pt x="293687" y="312102"/>
                  </a:lnTo>
                  <a:lnTo>
                    <a:pt x="330479" y="340220"/>
                  </a:lnTo>
                  <a:lnTo>
                    <a:pt x="374472" y="358178"/>
                  </a:lnTo>
                  <a:lnTo>
                    <a:pt x="424180" y="364490"/>
                  </a:lnTo>
                  <a:lnTo>
                    <a:pt x="473443" y="358178"/>
                  </a:lnTo>
                  <a:lnTo>
                    <a:pt x="517309" y="340220"/>
                  </a:lnTo>
                  <a:lnTo>
                    <a:pt x="554189" y="312102"/>
                  </a:lnTo>
                  <a:lnTo>
                    <a:pt x="582498" y="275310"/>
                  </a:lnTo>
                  <a:lnTo>
                    <a:pt x="600646" y="231317"/>
                  </a:lnTo>
                  <a:lnTo>
                    <a:pt x="607060" y="181610"/>
                  </a:lnTo>
                  <a:close/>
                </a:path>
              </a:pathLst>
            </a:custGeom>
            <a:solidFill>
              <a:srgbClr val="FD8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57146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1351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57146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63470" y="4131309"/>
            <a:ext cx="615569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10" dirty="0" smtClean="0">
                <a:solidFill>
                  <a:srgbClr val="FF0000"/>
                </a:solidFill>
                <a:latin typeface="Verdana"/>
                <a:cs typeface="Verdana"/>
              </a:rPr>
              <a:t>INTRODUCTION TO GIT AND GITHUB</a:t>
            </a:r>
            <a:endParaRPr sz="28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2465577" y="5549900"/>
            <a:ext cx="2626995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400" spc="-4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FF0000"/>
                </a:solidFill>
                <a:latin typeface="Verdana"/>
                <a:cs typeface="Verdana"/>
              </a:rPr>
              <a:t>guide</a:t>
            </a:r>
            <a:r>
              <a:rPr sz="2400" spc="-5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FF0000"/>
                </a:solidFill>
                <a:latin typeface="Verdana"/>
                <a:cs typeface="Verdana"/>
              </a:rPr>
              <a:t>by</a:t>
            </a:r>
            <a:r>
              <a:rPr sz="2400" spc="-5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FF0000"/>
                </a:solidFill>
                <a:latin typeface="Verdana"/>
                <a:cs typeface="Verdana"/>
              </a:rPr>
              <a:t>Bluechip</a:t>
            </a:r>
            <a:endParaRPr sz="24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5720334" y="5549900"/>
            <a:ext cx="2957195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-130" dirty="0">
                <a:solidFill>
                  <a:srgbClr val="FF0000"/>
                </a:solidFill>
                <a:latin typeface="Verdana"/>
                <a:cs typeface="Verdana"/>
              </a:rPr>
              <a:t>--</a:t>
            </a:r>
            <a:r>
              <a:rPr sz="2400" spc="-7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FF0000"/>
                </a:solidFill>
                <a:latin typeface="Verdana"/>
                <a:cs typeface="Verdana"/>
              </a:rPr>
              <a:t>Gbadeyanka </a:t>
            </a:r>
            <a:r>
              <a:rPr sz="2400" spc="-110" dirty="0">
                <a:solidFill>
                  <a:srgbClr val="FF0000"/>
                </a:solidFill>
                <a:latin typeface="Verdana"/>
                <a:cs typeface="Verdana"/>
              </a:rPr>
              <a:t>Abass</a:t>
            </a:r>
            <a:endParaRPr sz="24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76300"/>
            <a:ext cx="154884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65" y="899160"/>
            <a:ext cx="2376028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576" y="5949739"/>
            <a:ext cx="2106423" cy="649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GIT WORKFLOW: THE THREE STATES</a:t>
            </a:r>
          </a:p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	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50" y="2133600"/>
            <a:ext cx="6720437" cy="393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17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GIT WORKFLOW: THE THREE STATES</a:t>
            </a:r>
          </a:p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	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6519617" cy="389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8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GIT WORKFLOW: THE THREE STATES</a:t>
            </a:r>
          </a:p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	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6687170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GIT WORKFLOW: THE THREE STATES</a:t>
            </a:r>
          </a:p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	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6687170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2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69754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LAB WORK</a:t>
            </a:r>
          </a:p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	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4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CREATE A NEW REPOSITORY</a:t>
            </a:r>
          </a:p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	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1905000"/>
            <a:ext cx="6646178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Create a new directory, open it and run the</a:t>
            </a: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	   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800" b="1" dirty="0" err="1" smtClean="0">
                <a:solidFill>
                  <a:srgbClr val="0070C0"/>
                </a:solidFill>
              </a:rPr>
              <a:t>git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init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This would create a new local </a:t>
            </a:r>
            <a:r>
              <a:rPr lang="en-US" sz="2800" b="1" dirty="0" err="1" smtClean="0">
                <a:solidFill>
                  <a:schemeClr val="bg1">
                    <a:lumMod val="65000"/>
                  </a:schemeClr>
                </a:solidFill>
              </a:rPr>
              <a:t>git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 repository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7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CHECKOUT A REPOSITORY	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1905000"/>
            <a:ext cx="7162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In a new folder create a working copy of local repository</a:t>
            </a:r>
          </a:p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 	</a:t>
            </a:r>
            <a:r>
              <a:rPr lang="en-US" sz="2800" b="1" dirty="0" err="1" smtClean="0">
                <a:solidFill>
                  <a:srgbClr val="0070C0"/>
                </a:solidFill>
              </a:rPr>
              <a:t>git</a:t>
            </a:r>
            <a:r>
              <a:rPr lang="en-US" sz="2800" b="1" dirty="0" smtClean="0">
                <a:solidFill>
                  <a:srgbClr val="0070C0"/>
                </a:solidFill>
              </a:rPr>
              <a:t> clone /path/to/repository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0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GET GIT COMMIT HISTORY	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1371600"/>
            <a:ext cx="716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You can study repository history using</a:t>
            </a:r>
          </a:p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800" b="1" dirty="0" err="1" smtClean="0">
                <a:solidFill>
                  <a:srgbClr val="0070C0"/>
                </a:solidFill>
              </a:rPr>
              <a:t>git</a:t>
            </a:r>
            <a:r>
              <a:rPr lang="en-US" sz="2800" b="1" dirty="0" smtClean="0">
                <a:solidFill>
                  <a:srgbClr val="0070C0"/>
                </a:solidFill>
              </a:rPr>
              <a:t> log</a:t>
            </a:r>
          </a:p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you can see last 'p' (a number) commits</a:t>
            </a:r>
          </a:p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800" b="1" dirty="0" err="1" smtClean="0">
                <a:solidFill>
                  <a:srgbClr val="0070C0"/>
                </a:solidFill>
              </a:rPr>
              <a:t>git</a:t>
            </a:r>
            <a:r>
              <a:rPr lang="en-US" sz="2800" b="1" dirty="0" smtClean="0">
                <a:solidFill>
                  <a:srgbClr val="0070C0"/>
                </a:solidFill>
              </a:rPr>
              <a:t> log -n p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GET GIT COMMIT HISTORY	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1371600"/>
            <a:ext cx="716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You can also see </a:t>
            </a:r>
            <a:r>
              <a:rPr lang="en-US" sz="2800" b="1" dirty="0" err="1" smtClean="0">
                <a:solidFill>
                  <a:schemeClr val="bg1">
                    <a:lumMod val="65000"/>
                  </a:schemeClr>
                </a:solidFill>
              </a:rPr>
              <a:t>git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 history with affected files</a:t>
            </a:r>
          </a:p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800" b="1" dirty="0" err="1" smtClean="0">
                <a:solidFill>
                  <a:srgbClr val="002060"/>
                </a:solidFill>
              </a:rPr>
              <a:t>git</a:t>
            </a:r>
            <a:r>
              <a:rPr lang="en-US" sz="2800" b="1" dirty="0" smtClean="0">
                <a:solidFill>
                  <a:srgbClr val="002060"/>
                </a:solidFill>
              </a:rPr>
              <a:t> log --stat</a:t>
            </a:r>
          </a:p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to see a compressed log where each commit is one line</a:t>
            </a: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800" b="1" dirty="0" err="1" smtClean="0">
                <a:solidFill>
                  <a:srgbClr val="002060"/>
                </a:solidFill>
              </a:rPr>
              <a:t>git</a:t>
            </a:r>
            <a:r>
              <a:rPr lang="en-US" sz="2800" b="1" dirty="0" smtClean="0">
                <a:solidFill>
                  <a:srgbClr val="002060"/>
                </a:solidFill>
              </a:rPr>
              <a:t> log --pretty=</a:t>
            </a:r>
            <a:r>
              <a:rPr lang="en-US" sz="2800" b="1" dirty="0" err="1" smtClean="0">
                <a:solidFill>
                  <a:srgbClr val="002060"/>
                </a:solidFill>
              </a:rPr>
              <a:t>oneline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COMPARE CHANGES OVER TIME</a:t>
            </a:r>
          </a:p>
          <a:p>
            <a:r>
              <a:rPr lang="en-US" sz="4800" b="1" dirty="0" smtClean="0">
                <a:solidFill>
                  <a:srgbClr val="C00000"/>
                </a:solidFill>
              </a:rPr>
              <a:t>	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1371600"/>
            <a:ext cx="716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See changes in a commit</a:t>
            </a:r>
          </a:p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800" b="1" dirty="0" err="1" smtClean="0">
                <a:solidFill>
                  <a:srgbClr val="0070C0"/>
                </a:solidFill>
              </a:rPr>
              <a:t>git</a:t>
            </a:r>
            <a:r>
              <a:rPr lang="en-US" sz="2800" b="1" dirty="0" smtClean="0">
                <a:solidFill>
                  <a:srgbClr val="0070C0"/>
                </a:solidFill>
              </a:rPr>
              <a:t> show </a:t>
            </a:r>
            <a:r>
              <a:rPr lang="en-US" sz="2800" b="1" dirty="0" err="1" smtClean="0">
                <a:solidFill>
                  <a:srgbClr val="0070C0"/>
                </a:solidFill>
              </a:rPr>
              <a:t>commitID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and compare two commits by</a:t>
            </a:r>
          </a:p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800" b="1" dirty="0" err="1" smtClean="0">
                <a:solidFill>
                  <a:srgbClr val="0070C0"/>
                </a:solidFill>
              </a:rPr>
              <a:t>git</a:t>
            </a:r>
            <a:r>
              <a:rPr lang="en-US" sz="2800" b="1" dirty="0" smtClean="0">
                <a:solidFill>
                  <a:srgbClr val="0070C0"/>
                </a:solidFill>
              </a:rPr>
              <a:t> diff </a:t>
            </a:r>
            <a:r>
              <a:rPr lang="en-US" sz="2800" b="1" dirty="0" err="1" smtClean="0">
                <a:solidFill>
                  <a:srgbClr val="0070C0"/>
                </a:solidFill>
              </a:rPr>
              <a:t>commitID</a:t>
            </a:r>
            <a:r>
              <a:rPr lang="en-US" sz="2800" b="1" dirty="0" smtClean="0">
                <a:solidFill>
                  <a:srgbClr val="0070C0"/>
                </a:solidFill>
              </a:rPr>
              <a:t> commit2ID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685800"/>
            <a:ext cx="4853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COURSE CONTENT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1828800"/>
            <a:ext cx="647600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Installing </a:t>
            </a: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endParaRPr lang="en-US" sz="3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to Version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Basics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Creating a new Local </a:t>
            </a: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Cloning a </a:t>
            </a: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Making use of </a:t>
            </a: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Commit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Reverting files to previous states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REVERT FILES TO PREVIOUS STATES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1371600"/>
            <a:ext cx="716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Revert to previous state</a:t>
            </a:r>
          </a:p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git</a:t>
            </a:r>
            <a:r>
              <a:rPr lang="en-US" sz="2800" b="1" dirty="0" smtClean="0">
                <a:solidFill>
                  <a:srgbClr val="C00000"/>
                </a:solidFill>
              </a:rPr>
              <a:t> checkout </a:t>
            </a:r>
            <a:r>
              <a:rPr lang="en-US" sz="2800" b="1" dirty="0" err="1" smtClean="0">
                <a:solidFill>
                  <a:srgbClr val="C00000"/>
                </a:solidFill>
              </a:rPr>
              <a:t>commitID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and return to current state</a:t>
            </a:r>
          </a:p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git</a:t>
            </a:r>
            <a:r>
              <a:rPr lang="en-US" sz="2800" b="1" dirty="0" smtClean="0">
                <a:solidFill>
                  <a:srgbClr val="C00000"/>
                </a:solidFill>
              </a:rPr>
              <a:t> checkout master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0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ADD &amp; COMMIT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1371600"/>
            <a:ext cx="716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Add new files to staging area</a:t>
            </a: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800" b="1" dirty="0" err="1" smtClean="0">
                <a:solidFill>
                  <a:srgbClr val="002060"/>
                </a:solidFill>
              </a:rPr>
              <a:t>git</a:t>
            </a:r>
            <a:r>
              <a:rPr lang="en-US" sz="2800" b="1" dirty="0" smtClean="0">
                <a:solidFill>
                  <a:srgbClr val="002060"/>
                </a:solidFill>
              </a:rPr>
              <a:t> add &lt;filename&gt;</a:t>
            </a:r>
          </a:p>
          <a:p>
            <a:r>
              <a:rPr lang="en-US" sz="2800" b="1" dirty="0" smtClean="0">
                <a:solidFill>
                  <a:srgbClr val="002060"/>
                </a:solidFill>
              </a:rPr>
              <a:t>	</a:t>
            </a:r>
            <a:r>
              <a:rPr lang="en-US" sz="2800" b="1" dirty="0" err="1" smtClean="0">
                <a:solidFill>
                  <a:srgbClr val="002060"/>
                </a:solidFill>
              </a:rPr>
              <a:t>git</a:t>
            </a:r>
            <a:r>
              <a:rPr lang="en-US" sz="2800" b="1" dirty="0" smtClean="0">
                <a:solidFill>
                  <a:srgbClr val="002060"/>
                </a:solidFill>
              </a:rPr>
              <a:t> add *</a:t>
            </a:r>
          </a:p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then commit changes</a:t>
            </a:r>
          </a:p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800" b="1" dirty="0" err="1" smtClean="0">
                <a:solidFill>
                  <a:srgbClr val="002060"/>
                </a:solidFill>
              </a:rPr>
              <a:t>git</a:t>
            </a:r>
            <a:r>
              <a:rPr lang="en-US" sz="2800" b="1" dirty="0" smtClean="0">
                <a:solidFill>
                  <a:srgbClr val="002060"/>
                </a:solidFill>
              </a:rPr>
              <a:t> commit -m "Commit Message"</a:t>
            </a:r>
          </a:p>
        </p:txBody>
      </p:sp>
    </p:spTree>
    <p:extLst>
      <p:ext uri="{BB962C8B-B14F-4D97-AF65-F5344CB8AC3E}">
        <p14:creationId xmlns:p14="http://schemas.microsoft.com/office/powerpoint/2010/main" val="21560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PUSHING CHANGES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1371600"/>
            <a:ext cx="716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To send this changes to your remote </a:t>
            </a: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repository execute</a:t>
            </a:r>
          </a:p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800" b="1" dirty="0" err="1" smtClean="0">
                <a:solidFill>
                  <a:srgbClr val="002060"/>
                </a:solidFill>
              </a:rPr>
              <a:t>git</a:t>
            </a:r>
            <a:r>
              <a:rPr lang="en-US" sz="2800" b="1" dirty="0" smtClean="0">
                <a:solidFill>
                  <a:srgbClr val="002060"/>
                </a:solidFill>
              </a:rPr>
              <a:t> push origin master</a:t>
            </a:r>
          </a:p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you can also push to a branch other than 'master'</a:t>
            </a:r>
          </a:p>
          <a:p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800" b="1" dirty="0" err="1" smtClean="0">
                <a:solidFill>
                  <a:srgbClr val="002060"/>
                </a:solidFill>
              </a:rPr>
              <a:t>git</a:t>
            </a:r>
            <a:r>
              <a:rPr lang="en-US" sz="2800" b="1" dirty="0" smtClean="0">
                <a:solidFill>
                  <a:srgbClr val="002060"/>
                </a:solidFill>
              </a:rPr>
              <a:t> push origin </a:t>
            </a:r>
            <a:r>
              <a:rPr lang="en-US" sz="2800" b="1" dirty="0" err="1" smtClean="0">
                <a:solidFill>
                  <a:srgbClr val="002060"/>
                </a:solidFill>
              </a:rPr>
              <a:t>branch_name</a:t>
            </a:r>
            <a:endParaRPr lang="en-US" sz="2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BUT WAIT...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1371600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WHAT IS ORIGIN ?</a:t>
            </a:r>
          </a:p>
          <a:p>
            <a:r>
              <a:rPr lang="en-US" sz="4800" b="1" dirty="0" smtClean="0">
                <a:solidFill>
                  <a:srgbClr val="C00000"/>
                </a:solidFill>
              </a:rPr>
              <a:t>WHAT IS MASTER ?</a:t>
            </a:r>
          </a:p>
          <a:p>
            <a:r>
              <a:rPr lang="en-US" sz="4800" b="1" dirty="0" smtClean="0">
                <a:solidFill>
                  <a:srgbClr val="C00000"/>
                </a:solidFill>
              </a:rPr>
              <a:t>WHAT IS BRANCH ?</a:t>
            </a:r>
          </a:p>
        </p:txBody>
      </p:sp>
    </p:spTree>
    <p:extLst>
      <p:ext uri="{BB962C8B-B14F-4D97-AF65-F5344CB8AC3E}">
        <p14:creationId xmlns:p14="http://schemas.microsoft.com/office/powerpoint/2010/main" val="30548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ORIGIN 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914400"/>
            <a:ext cx="7162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When you clone a repository for the first time 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Origin is a default name given to the original remote repository that you clone, from where you want to pull and push changes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err="1" smtClean="0">
                <a:solidFill>
                  <a:srgbClr val="002060"/>
                </a:solidFill>
              </a:rPr>
              <a:t>git</a:t>
            </a:r>
            <a:r>
              <a:rPr lang="en-US" sz="2800" b="1" dirty="0" smtClean="0">
                <a:solidFill>
                  <a:srgbClr val="002060"/>
                </a:solidFill>
              </a:rPr>
              <a:t> clone /path/to/repository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By saying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push origin branch name you are saying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to push to the origin repository.</a:t>
            </a:r>
          </a:p>
        </p:txBody>
      </p:sp>
    </p:spTree>
    <p:extLst>
      <p:ext uri="{BB962C8B-B14F-4D97-AF65-F5344CB8AC3E}">
        <p14:creationId xmlns:p14="http://schemas.microsoft.com/office/powerpoint/2010/main" val="14759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ORIGIN 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1237595"/>
            <a:ext cx="7162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When you initialize a new repository  By convention you name you new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remote)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repository as Origin.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err="1" smtClean="0">
                <a:solidFill>
                  <a:srgbClr val="002060"/>
                </a:solidFill>
              </a:rPr>
              <a:t>git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init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r>
              <a:rPr lang="en-US" sz="2800" b="1" dirty="0" err="1" smtClean="0">
                <a:solidFill>
                  <a:srgbClr val="002060"/>
                </a:solidFill>
              </a:rPr>
              <a:t>git</a:t>
            </a:r>
            <a:r>
              <a:rPr lang="en-US" sz="2800" b="1" dirty="0" smtClean="0">
                <a:solidFill>
                  <a:srgbClr val="002060"/>
                </a:solidFill>
              </a:rPr>
              <a:t> remote add origin /path/to/repository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There is no requirement to name the remote repository origin, and there can be multiple 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10556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BRANCHING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1237595"/>
            <a:ext cx="6934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Branching are used to develop features isolated from each other. </a:t>
            </a:r>
          </a:p>
          <a:p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The master branch is the "default" branch when you create a repository.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Use other branches for development and merge them back to master branch upon completion.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207913"/>
            <a:ext cx="52101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BRANCHING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1237595"/>
            <a:ext cx="6934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Branching are used to develop features isolated from each other. </a:t>
            </a:r>
          </a:p>
          <a:p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The master branch is the "default" branch when you create a repository.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Use other branches for development and merge them back to master branch upon completion.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207913"/>
            <a:ext cx="52101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0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BRANCHING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1295400"/>
            <a:ext cx="6934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To Create a new branch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rgbClr val="002060"/>
                </a:solidFill>
              </a:rPr>
              <a:t>      </a:t>
            </a:r>
            <a:r>
              <a:rPr lang="en-US" sz="2800" b="1" dirty="0" err="1" smtClean="0">
                <a:solidFill>
                  <a:srgbClr val="002060"/>
                </a:solidFill>
              </a:rPr>
              <a:t>git</a:t>
            </a:r>
            <a:r>
              <a:rPr lang="en-US" sz="2800" b="1" dirty="0" smtClean="0">
                <a:solidFill>
                  <a:srgbClr val="002060"/>
                </a:solidFill>
              </a:rPr>
              <a:t> branch </a:t>
            </a:r>
            <a:r>
              <a:rPr lang="en-US" sz="2800" b="1" dirty="0" err="1" smtClean="0">
                <a:solidFill>
                  <a:srgbClr val="002060"/>
                </a:solidFill>
              </a:rPr>
              <a:t>new_branch_name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switch to a different branch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rgbClr val="002060"/>
                </a:solidFill>
              </a:rPr>
              <a:t>      </a:t>
            </a:r>
            <a:r>
              <a:rPr lang="en-US" sz="2800" b="1" dirty="0" err="1" smtClean="0">
                <a:solidFill>
                  <a:srgbClr val="002060"/>
                </a:solidFill>
              </a:rPr>
              <a:t>git</a:t>
            </a:r>
            <a:r>
              <a:rPr lang="en-US" sz="2800" b="1" dirty="0" smtClean="0">
                <a:solidFill>
                  <a:srgbClr val="002060"/>
                </a:solidFill>
              </a:rPr>
              <a:t> checkout </a:t>
            </a:r>
            <a:r>
              <a:rPr lang="en-US" sz="2800" b="1" dirty="0" err="1" smtClean="0">
                <a:solidFill>
                  <a:srgbClr val="002060"/>
                </a:solidFill>
              </a:rPr>
              <a:t>other_branch_name</a:t>
            </a:r>
            <a:r>
              <a:rPr lang="en-US" sz="2800" b="1" dirty="0" smtClean="0">
                <a:solidFill>
                  <a:srgbClr val="00206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215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BRANCHING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1295400"/>
            <a:ext cx="693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To create a new branch and switch to that branch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rgbClr val="002060"/>
                </a:solidFill>
              </a:rPr>
              <a:t>	</a:t>
            </a:r>
            <a:r>
              <a:rPr lang="en-US" sz="2800" b="1" dirty="0" err="1" smtClean="0">
                <a:solidFill>
                  <a:srgbClr val="002060"/>
                </a:solidFill>
              </a:rPr>
              <a:t>git</a:t>
            </a:r>
            <a:r>
              <a:rPr lang="en-US" sz="2800" b="1" dirty="0" smtClean="0">
                <a:solidFill>
                  <a:srgbClr val="002060"/>
                </a:solidFill>
              </a:rPr>
              <a:t> checkout -b </a:t>
            </a:r>
            <a:r>
              <a:rPr lang="en-US" sz="2800" b="1" dirty="0" err="1" smtClean="0">
                <a:solidFill>
                  <a:srgbClr val="002060"/>
                </a:solidFill>
              </a:rPr>
              <a:t>new_branch_name</a:t>
            </a:r>
            <a:endParaRPr lang="en-US" sz="2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685800"/>
            <a:ext cx="33985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Installing </a:t>
            </a:r>
            <a:r>
              <a:rPr lang="en-US" sz="4800" b="1" dirty="0" err="1" smtClean="0">
                <a:solidFill>
                  <a:srgbClr val="C00000"/>
                </a:solidFill>
              </a:rPr>
              <a:t>Git</a:t>
            </a:r>
            <a:endParaRPr lang="en-US" sz="4800" b="1" dirty="0" smtClean="0">
              <a:solidFill>
                <a:srgbClr val="C00000"/>
              </a:solidFill>
            </a:endParaRPr>
          </a:p>
          <a:p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1828800"/>
            <a:ext cx="6588278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Windows: 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https://git-scm.com/download/win </a:t>
            </a:r>
          </a:p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Mac: </a:t>
            </a:r>
          </a:p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</a:rPr>
              <a:t>https://git-scm.com/download/mac </a:t>
            </a:r>
          </a:p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Linux: </a:t>
            </a:r>
          </a:p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800" b="1" dirty="0" err="1" smtClean="0">
                <a:solidFill>
                  <a:srgbClr val="0070C0"/>
                </a:solidFill>
              </a:rPr>
              <a:t>sudo</a:t>
            </a:r>
            <a:r>
              <a:rPr lang="en-US" sz="2800" b="1" dirty="0" smtClean="0">
                <a:solidFill>
                  <a:srgbClr val="0070C0"/>
                </a:solidFill>
              </a:rPr>
              <a:t> apt-get install </a:t>
            </a:r>
            <a:r>
              <a:rPr lang="en-US" sz="2800" b="1" dirty="0" err="1" smtClean="0">
                <a:solidFill>
                  <a:srgbClr val="0070C0"/>
                </a:solidFill>
              </a:rPr>
              <a:t>git</a:t>
            </a:r>
            <a:r>
              <a:rPr lang="en-US" sz="2800" b="1" dirty="0" smtClean="0">
                <a:solidFill>
                  <a:srgbClr val="0070C0"/>
                </a:solidFill>
              </a:rPr>
              <a:t> (Ubuntu)</a:t>
            </a:r>
          </a:p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</a:t>
            </a:r>
            <a:r>
              <a:rPr lang="en-US" sz="2800" b="1" dirty="0" smtClean="0">
                <a:solidFill>
                  <a:srgbClr val="0070C0"/>
                </a:solidFill>
              </a:rPr>
              <a:t>or </a:t>
            </a:r>
            <a:r>
              <a:rPr lang="en-US" sz="2800" b="1" dirty="0" err="1" smtClean="0">
                <a:solidFill>
                  <a:srgbClr val="0070C0"/>
                </a:solidFill>
              </a:rPr>
              <a:t>sudo</a:t>
            </a:r>
            <a:r>
              <a:rPr lang="en-US" sz="2800" b="1" dirty="0" smtClean="0">
                <a:solidFill>
                  <a:srgbClr val="0070C0"/>
                </a:solidFill>
              </a:rPr>
              <a:t> yum install </a:t>
            </a:r>
            <a:r>
              <a:rPr lang="en-US" sz="2800" b="1" dirty="0" err="1" smtClean="0">
                <a:solidFill>
                  <a:srgbClr val="0070C0"/>
                </a:solidFill>
              </a:rPr>
              <a:t>git</a:t>
            </a:r>
            <a:r>
              <a:rPr lang="en-US" sz="2800" b="1" dirty="0" smtClean="0">
                <a:solidFill>
                  <a:srgbClr val="0070C0"/>
                </a:solidFill>
              </a:rPr>
              <a:t> (Fedora).</a:t>
            </a:r>
          </a:p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Once installed check </a:t>
            </a: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version: </a:t>
            </a:r>
          </a:p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	</a:t>
            </a:r>
            <a:r>
              <a:rPr lang="en-US" sz="3200" b="1" dirty="0" err="1" smtClean="0">
                <a:solidFill>
                  <a:srgbClr val="0070C0"/>
                </a:solidFill>
              </a:rPr>
              <a:t>git</a:t>
            </a:r>
            <a:r>
              <a:rPr lang="en-US" sz="3200" b="1" dirty="0" smtClean="0">
                <a:solidFill>
                  <a:srgbClr val="0070C0"/>
                </a:solidFill>
              </a:rPr>
              <a:t> —version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7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BRANCHING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1295400"/>
            <a:ext cx="693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To show all the branches</a:t>
            </a:r>
          </a:p>
          <a:p>
            <a:r>
              <a:rPr lang="en-US" sz="2800" b="1" dirty="0" smtClean="0">
                <a:solidFill>
                  <a:srgbClr val="002060"/>
                </a:solidFill>
              </a:rPr>
              <a:t>	</a:t>
            </a:r>
            <a:r>
              <a:rPr lang="en-US" sz="2800" b="1" dirty="0" err="1" smtClean="0">
                <a:solidFill>
                  <a:srgbClr val="002060"/>
                </a:solidFill>
              </a:rPr>
              <a:t>git</a:t>
            </a:r>
            <a:r>
              <a:rPr lang="en-US" sz="2800" b="1" dirty="0" smtClean="0">
                <a:solidFill>
                  <a:srgbClr val="002060"/>
                </a:solidFill>
              </a:rPr>
              <a:t> branch</a:t>
            </a:r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to delete a branch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sz="2800" b="1" dirty="0" err="1" smtClean="0">
                <a:solidFill>
                  <a:srgbClr val="002060"/>
                </a:solidFill>
              </a:rPr>
              <a:t>git</a:t>
            </a:r>
            <a:r>
              <a:rPr lang="en-US" sz="2800" b="1" dirty="0" smtClean="0">
                <a:solidFill>
                  <a:srgbClr val="002060"/>
                </a:solidFill>
              </a:rPr>
              <a:t> branch -d </a:t>
            </a:r>
            <a:r>
              <a:rPr lang="en-US" sz="2800" b="1" dirty="0" err="1" smtClean="0">
                <a:solidFill>
                  <a:srgbClr val="002060"/>
                </a:solidFill>
              </a:rPr>
              <a:t>branch_name</a:t>
            </a:r>
            <a:endParaRPr lang="en-US" sz="2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BRANCHING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1295400"/>
            <a:ext cx="693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Remember , a branch is not available to others unless you push to your remote repository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rgbClr val="002060"/>
                </a:solidFill>
              </a:rPr>
              <a:t>	</a:t>
            </a:r>
            <a:r>
              <a:rPr lang="en-US" sz="2800" b="1" dirty="0" err="1" smtClean="0">
                <a:solidFill>
                  <a:srgbClr val="002060"/>
                </a:solidFill>
              </a:rPr>
              <a:t>git</a:t>
            </a:r>
            <a:r>
              <a:rPr lang="en-US" sz="2800" b="1" dirty="0" smtClean="0">
                <a:solidFill>
                  <a:srgbClr val="002060"/>
                </a:solidFill>
              </a:rPr>
              <a:t> push origin </a:t>
            </a:r>
            <a:r>
              <a:rPr lang="en-US" sz="2800" b="1" dirty="0" err="1" smtClean="0">
                <a:solidFill>
                  <a:srgbClr val="002060"/>
                </a:solidFill>
              </a:rPr>
              <a:t>branch_name</a:t>
            </a:r>
            <a:endParaRPr lang="en-US" sz="2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MERGING BRANCHES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1295400"/>
            <a:ext cx="8305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Checkout the branch you want to update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800" b="1" dirty="0" err="1" smtClean="0">
                <a:solidFill>
                  <a:srgbClr val="002060"/>
                </a:solidFill>
              </a:rPr>
              <a:t>git</a:t>
            </a:r>
            <a:r>
              <a:rPr lang="en-US" sz="2800" b="1" dirty="0" smtClean="0">
                <a:solidFill>
                  <a:srgbClr val="002060"/>
                </a:solidFill>
              </a:rPr>
              <a:t> checkout </a:t>
            </a:r>
            <a:r>
              <a:rPr lang="en-US" sz="2800" b="1" dirty="0" err="1" smtClean="0">
                <a:solidFill>
                  <a:srgbClr val="002060"/>
                </a:solidFill>
              </a:rPr>
              <a:t>branch_name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Then merge branches by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excuting</a:t>
            </a:r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err="1" smtClean="0">
                <a:solidFill>
                  <a:srgbClr val="002060"/>
                </a:solidFill>
              </a:rPr>
              <a:t>git</a:t>
            </a:r>
            <a:r>
              <a:rPr lang="en-US" sz="2800" b="1" dirty="0" smtClean="0">
                <a:solidFill>
                  <a:srgbClr val="002060"/>
                </a:solidFill>
              </a:rPr>
              <a:t> merge </a:t>
            </a:r>
            <a:r>
              <a:rPr lang="en-US" sz="2800" b="1" dirty="0" err="1" smtClean="0">
                <a:solidFill>
                  <a:srgbClr val="002060"/>
                </a:solidFill>
              </a:rPr>
              <a:t>this_branch_name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that_branch_name</a:t>
            </a:r>
            <a:endParaRPr lang="en-US" sz="2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9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MERGING BRANCHES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1295400"/>
            <a:ext cx="830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tries auto-merge changes. Unfortunately , 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this is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notalways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possible and results in conflicts. 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You are responsible to merge those conflicts 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manually by editing the files shown by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Useful Tip: Before merging changes , preview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changes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err="1" smtClean="0">
                <a:solidFill>
                  <a:srgbClr val="0070C0"/>
                </a:solidFill>
              </a:rPr>
              <a:t>git</a:t>
            </a:r>
            <a:r>
              <a:rPr lang="en-US" sz="2800" b="1" dirty="0" smtClean="0">
                <a:solidFill>
                  <a:srgbClr val="0070C0"/>
                </a:solidFill>
              </a:rPr>
              <a:t> diff </a:t>
            </a:r>
            <a:r>
              <a:rPr lang="en-US" sz="2800" b="1" dirty="0" err="1" smtClean="0">
                <a:solidFill>
                  <a:srgbClr val="0070C0"/>
                </a:solidFill>
              </a:rPr>
              <a:t>this_branch_name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that_branch_name</a:t>
            </a:r>
            <a:endParaRPr lang="en-US" sz="2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5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EXCERCISE 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1295400"/>
            <a:ext cx="830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1) Form a team of 2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2) 1 member should create a repo on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3) The same Member will add other member as 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a collaborator to the repo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4) The other member will Fork the created repo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5) Add file info.txt modify and push to the origin</a:t>
            </a:r>
            <a:endParaRPr lang="en-US" sz="2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304800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FIRST TIME GIT CONFIGURATION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1828800"/>
            <a:ext cx="6580712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Identity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git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config</a:t>
            </a:r>
            <a:r>
              <a:rPr lang="en-US" b="1" dirty="0" smtClean="0">
                <a:solidFill>
                  <a:srgbClr val="0070C0"/>
                </a:solidFill>
              </a:rPr>
              <a:t> --global user.name “Your Name”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git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config</a:t>
            </a:r>
            <a:r>
              <a:rPr lang="en-US" b="1" dirty="0" smtClean="0">
                <a:solidFill>
                  <a:srgbClr val="0070C0"/>
                </a:solidFill>
              </a:rPr>
              <a:t> —global </a:t>
            </a:r>
            <a:r>
              <a:rPr lang="en-US" b="1" dirty="0" err="1" smtClean="0">
                <a:solidFill>
                  <a:srgbClr val="0070C0"/>
                </a:solidFill>
              </a:rPr>
              <a:t>user.email</a:t>
            </a:r>
            <a:r>
              <a:rPr lang="en-US" b="1" dirty="0" smtClean="0">
                <a:solidFill>
                  <a:srgbClr val="0070C0"/>
                </a:solidFill>
              </a:rPr>
              <a:t> example@nesu.edu</a:t>
            </a:r>
          </a:p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2. Your Editor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git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contig</a:t>
            </a:r>
            <a:r>
              <a:rPr lang="en-US" b="1" dirty="0" smtClean="0">
                <a:solidFill>
                  <a:srgbClr val="0070C0"/>
                </a:solidFill>
              </a:rPr>
              <a:t> --global </a:t>
            </a:r>
            <a:r>
              <a:rPr lang="en-US" b="1" dirty="0" err="1" smtClean="0">
                <a:solidFill>
                  <a:srgbClr val="0070C0"/>
                </a:solidFill>
              </a:rPr>
              <a:t>core.editor</a:t>
            </a:r>
            <a:r>
              <a:rPr lang="en-US" b="1" dirty="0" smtClean="0">
                <a:solidFill>
                  <a:srgbClr val="0070C0"/>
                </a:solidFill>
              </a:rPr>
              <a:t> &lt;editor like vim, </a:t>
            </a:r>
            <a:r>
              <a:rPr lang="en-US" b="1" dirty="0" err="1" smtClean="0">
                <a:solidFill>
                  <a:srgbClr val="0070C0"/>
                </a:solidFill>
              </a:rPr>
              <a:t>emacs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etc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Enable color in </a:t>
            </a:r>
            <a:r>
              <a:rPr lang="en-US" sz="3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endParaRPr lang="en-US" sz="3200" b="1" dirty="0" smtClean="0">
              <a:solidFill>
                <a:srgbClr val="0070C0"/>
              </a:solidFill>
            </a:endParaRPr>
          </a:p>
          <a:p>
            <a:r>
              <a:rPr lang="en-US" sz="3200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git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config</a:t>
            </a:r>
            <a:r>
              <a:rPr lang="en-US" b="1" dirty="0" smtClean="0">
                <a:solidFill>
                  <a:srgbClr val="0070C0"/>
                </a:solidFill>
              </a:rPr>
              <a:t> global </a:t>
            </a:r>
            <a:r>
              <a:rPr lang="en-US" b="1" dirty="0" err="1" smtClean="0">
                <a:solidFill>
                  <a:srgbClr val="0070C0"/>
                </a:solidFill>
              </a:rPr>
              <a:t>color.ui</a:t>
            </a:r>
            <a:r>
              <a:rPr lang="en-US" b="1" dirty="0" smtClean="0">
                <a:solidFill>
                  <a:srgbClr val="0070C0"/>
                </a:solidFill>
              </a:rPr>
              <a:t> auto</a:t>
            </a:r>
          </a:p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4. Checking your settings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err="1" smtClean="0">
                <a:solidFill>
                  <a:srgbClr val="0070C0"/>
                </a:solidFill>
              </a:rPr>
              <a:t>git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config</a:t>
            </a:r>
            <a:r>
              <a:rPr lang="en-US" sz="1600" b="1" dirty="0" smtClean="0">
                <a:solidFill>
                  <a:srgbClr val="0070C0"/>
                </a:solidFill>
              </a:rPr>
              <a:t> --list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INTRODUCTION TO VERSION CONTROL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0356" y="1828800"/>
            <a:ext cx="811081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“</a:t>
            </a:r>
            <a:r>
              <a:rPr lang="en-US" sz="2400" b="1" dirty="0" err="1" smtClean="0">
                <a:solidFill>
                  <a:srgbClr val="0070C0"/>
                </a:solidFill>
              </a:rPr>
              <a:t>Git</a:t>
            </a:r>
            <a:r>
              <a:rPr lang="en-US" sz="2400" b="1" dirty="0" smtClean="0">
                <a:solidFill>
                  <a:srgbClr val="0070C0"/>
                </a:solidFill>
              </a:rPr>
              <a:t> is an example of Version Control”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control is a system that records changes to a file or set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files over time so that you can recall specific versions later.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It allows you to: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* Revert files to previous state</a:t>
            </a: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* Revert entire project back to previous state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* Compare changes over time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* See who modified what? And much more...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It means if you screw things up or lose files, you can easily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recover.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OTHER POPULAR VERSION</a:t>
            </a:r>
          </a:p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CONTROL SYSTEM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0" y="2058412"/>
            <a:ext cx="638867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Subversion (SVN)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Concurrent Versions System (CVS)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Perforce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Mercurial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Bazaar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the ones you know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GIT: THE BIG PICTURE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3957" y="516553"/>
            <a:ext cx="775244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400" b="1" dirty="0" smtClean="0">
              <a:solidFill>
                <a:srgbClr val="0070C0"/>
              </a:solidFill>
            </a:endParaRPr>
          </a:p>
          <a:p>
            <a:pPr algn="ctr"/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Cases: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Individual Development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Collaborative Development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Offline Usage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GIT 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Everything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 local (full history tree available offline)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Everything is fast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Snapshots, not diffs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Its distributed not centralized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Great for those who hate CVS/SVN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GIT WORKFLOW: THE THREE STATES</a:t>
            </a:r>
          </a:p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	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61066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		“Something very important”</a:t>
            </a: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a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repository your file can reside in three </a:t>
            </a: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main states:</a:t>
            </a:r>
          </a:p>
          <a:p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Modified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Staged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Committed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does this mean?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GIT WORKFLOW: THE THREE STATES</a:t>
            </a:r>
          </a:p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	</a:t>
            </a:r>
            <a:endParaRPr lang="en-US" sz="48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803" y="20350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" y="-76200"/>
            <a:ext cx="1950720" cy="1950720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90" y="1903755"/>
            <a:ext cx="6540410" cy="434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1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</TotalTime>
  <Words>713</Words>
  <Application>Microsoft Office PowerPoint</Application>
  <PresentationFormat>On-screen Show (4:3)</PresentationFormat>
  <Paragraphs>241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Abass</dc:creator>
  <cp:lastModifiedBy>Windows User</cp:lastModifiedBy>
  <cp:revision>32</cp:revision>
  <dcterms:created xsi:type="dcterms:W3CDTF">2020-09-30T18:24:01Z</dcterms:created>
  <dcterms:modified xsi:type="dcterms:W3CDTF">2020-10-01T21:18:10Z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2013-05-02T00:00:00Z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2020-09-30T00:00:00Z</vt:filetime>
  </property>
</Properties>
</file>