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94" r:id="rId5"/>
    <p:sldId id="260" r:id="rId6"/>
    <p:sldId id="263" r:id="rId7"/>
    <p:sldId id="296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682" y="-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2103" y="4192523"/>
            <a:ext cx="744855" cy="0"/>
          </a:xfrm>
          <a:custGeom>
            <a:avLst/>
            <a:gdLst/>
            <a:ahLst/>
            <a:cxnLst/>
            <a:rect l="l" t="t" r="r" b="b"/>
            <a:pathLst>
              <a:path w="744855">
                <a:moveTo>
                  <a:pt x="370332" y="0"/>
                </a:moveTo>
                <a:lnTo>
                  <a:pt x="744728" y="0"/>
                </a:lnTo>
              </a:path>
              <a:path w="744855">
                <a:moveTo>
                  <a:pt x="0" y="0"/>
                </a:moveTo>
                <a:lnTo>
                  <a:pt x="374357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5195" y="41605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664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4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9787" y="100584"/>
            <a:ext cx="8179308" cy="487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34155" y="100584"/>
            <a:ext cx="2089403" cy="512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1817" y="449021"/>
            <a:ext cx="4521835" cy="48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9809" y="917108"/>
            <a:ext cx="6599555" cy="209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4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023" y="416051"/>
            <a:ext cx="6245225" cy="0"/>
          </a:xfrm>
          <a:custGeom>
            <a:avLst/>
            <a:gdLst/>
            <a:ahLst/>
            <a:cxnLst/>
            <a:rect l="l" t="t" r="r" b="b"/>
            <a:pathLst>
              <a:path w="6245225">
                <a:moveTo>
                  <a:pt x="0" y="0"/>
                </a:moveTo>
                <a:lnTo>
                  <a:pt x="6244971" y="0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8023" y="4741164"/>
            <a:ext cx="6245225" cy="0"/>
          </a:xfrm>
          <a:custGeom>
            <a:avLst/>
            <a:gdLst/>
            <a:ahLst/>
            <a:cxnLst/>
            <a:rect l="l" t="t" r="r" b="b"/>
            <a:pathLst>
              <a:path w="6245225">
                <a:moveTo>
                  <a:pt x="0" y="0"/>
                </a:moveTo>
                <a:lnTo>
                  <a:pt x="6244971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5" y="41605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664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120" y="895350"/>
            <a:ext cx="6356985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4800" dirty="0"/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2400" dirty="0">
                <a:solidFill>
                  <a:schemeClr val="bg1"/>
                </a:solidFill>
              </a:rPr>
              <a:t>FINDING ANSWERS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577" y="4006697"/>
            <a:ext cx="262699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guide</a:t>
            </a:r>
            <a:r>
              <a:rPr sz="2400" spc="-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400" spc="-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Bluechip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0334" y="4006697"/>
            <a:ext cx="295719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--</a:t>
            </a:r>
            <a:r>
              <a:rPr sz="24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Gbadeyanka 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Abass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" y="133350"/>
            <a:ext cx="3501958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6" y="296367"/>
            <a:ext cx="685759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Introduction</a:t>
            </a:r>
            <a:r>
              <a:rPr sz="3600" spc="-110" dirty="0"/>
              <a:t> </a:t>
            </a:r>
            <a:r>
              <a:rPr lang="en-US" sz="3600" dirty="0" smtClean="0"/>
              <a:t>Stack Overflow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086434"/>
            <a:ext cx="7238594" cy="4088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spc="-10" dirty="0">
                <a:latin typeface="Verdana"/>
                <a:cs typeface="Verdana"/>
              </a:rPr>
              <a:t>Stack Overflow is a question and answer site for professional and enthusiast programmers</a:t>
            </a:r>
            <a:r>
              <a:rPr lang="en-US" spc="-10" dirty="0" smtClean="0">
                <a:latin typeface="Verdana"/>
                <a:cs typeface="Verdana"/>
              </a:rPr>
              <a:t>.</a:t>
            </a: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dirty="0">
                <a:latin typeface="Verdana"/>
                <a:cs typeface="Verdana"/>
              </a:rPr>
              <a:t>It is an open community for anyone that </a:t>
            </a:r>
            <a:r>
              <a:rPr lang="en-US" dirty="0" smtClean="0">
                <a:latin typeface="Verdana"/>
                <a:cs typeface="Verdana"/>
              </a:rPr>
              <a:t>codes an </a:t>
            </a:r>
            <a:r>
              <a:rPr lang="en-US" dirty="0">
                <a:latin typeface="Verdana"/>
                <a:cs typeface="Verdana"/>
              </a:rPr>
              <a:t>open community for anyone that codes, </a:t>
            </a:r>
            <a:endParaRPr lang="en-US" dirty="0" smtClean="0">
              <a:latin typeface="Verdana"/>
              <a:cs typeface="Verdana"/>
            </a:endParaRP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dirty="0" smtClean="0">
                <a:latin typeface="Verdana"/>
                <a:cs typeface="Verdana"/>
              </a:rPr>
              <a:t>The </a:t>
            </a:r>
            <a:r>
              <a:rPr lang="en-US" dirty="0">
                <a:latin typeface="Verdana"/>
                <a:cs typeface="Verdana"/>
              </a:rPr>
              <a:t>flagship site of the Stack Exchange Network</a:t>
            </a:r>
            <a:r>
              <a:rPr lang="en-US" dirty="0" smtClean="0">
                <a:latin typeface="Verdana"/>
                <a:cs typeface="Verdana"/>
              </a:rPr>
              <a:t>, created </a:t>
            </a:r>
            <a:r>
              <a:rPr lang="en-US" dirty="0">
                <a:latin typeface="Verdana"/>
                <a:cs typeface="Verdana"/>
              </a:rPr>
              <a:t>in 2008 by Jeff Atwood and Joel </a:t>
            </a:r>
            <a:r>
              <a:rPr lang="en-US" dirty="0" err="1">
                <a:latin typeface="Verdana"/>
                <a:cs typeface="Verdana"/>
              </a:rPr>
              <a:t>Spolsky</a:t>
            </a:r>
            <a:r>
              <a:rPr lang="en-US" dirty="0" smtClean="0">
                <a:latin typeface="Verdana"/>
                <a:cs typeface="Verdana"/>
              </a:rPr>
              <a:t>.</a:t>
            </a:r>
            <a:endParaRPr sz="1800" dirty="0" smtClean="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spc="-5" dirty="0">
                <a:latin typeface="Verdana"/>
                <a:cs typeface="Verdana"/>
              </a:rPr>
              <a:t>It features questions and answers on a wide range of topics in computer </a:t>
            </a:r>
            <a:r>
              <a:rPr lang="en-US" spc="-5" dirty="0" smtClean="0">
                <a:latin typeface="Verdana"/>
                <a:cs typeface="Verdana"/>
              </a:rPr>
              <a:t>programming</a:t>
            </a: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sz="1800" spc="5" dirty="0" smtClean="0">
                <a:latin typeface="Verdana"/>
                <a:cs typeface="Verdana"/>
              </a:rPr>
              <a:t>Runs </a:t>
            </a:r>
            <a:r>
              <a:rPr sz="1800" spc="-1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Google's V8 JavaScript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0" dirty="0" smtClean="0">
                <a:latin typeface="Verdana"/>
                <a:cs typeface="Verdana"/>
              </a:rPr>
              <a:t>Engine</a:t>
            </a:r>
            <a:endParaRPr lang="en-US" sz="1800" spc="10" dirty="0" smtClean="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dirty="0">
                <a:latin typeface="Verdana"/>
                <a:cs typeface="Verdana"/>
              </a:rPr>
              <a:t>Its help you get answers to your toughest coding </a:t>
            </a:r>
            <a:r>
              <a:rPr lang="en-US" dirty="0" smtClean="0">
                <a:latin typeface="Verdana"/>
                <a:cs typeface="Verdana"/>
              </a:rPr>
              <a:t>questions</a:t>
            </a: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dirty="0">
                <a:latin typeface="Verdana"/>
                <a:cs typeface="Verdana"/>
              </a:rPr>
              <a:t>Users of Stack Overflow can earn reputation </a:t>
            </a:r>
          </a:p>
          <a:p>
            <a:pPr marL="12066">
              <a:lnSpc>
                <a:spcPct val="100000"/>
              </a:lnSpc>
              <a:spcBef>
                <a:spcPts val="650"/>
              </a:spcBef>
              <a:tabLst>
                <a:tab pos="469900" algn="l"/>
                <a:tab pos="470534" algn="l"/>
              </a:tabLst>
            </a:pPr>
            <a:r>
              <a:rPr lang="en-US" dirty="0" smtClean="0">
                <a:latin typeface="Verdana"/>
                <a:cs typeface="Verdana"/>
              </a:rPr>
              <a:t>	points </a:t>
            </a:r>
            <a:r>
              <a:rPr lang="en-US" dirty="0">
                <a:latin typeface="Verdana"/>
                <a:cs typeface="Verdana"/>
              </a:rPr>
              <a:t>and "badges"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6" y="296367"/>
            <a:ext cx="800059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How </a:t>
            </a:r>
            <a:r>
              <a:rPr lang="en-US" sz="3600" dirty="0"/>
              <a:t>do you use </a:t>
            </a:r>
            <a:r>
              <a:rPr lang="en-US" sz="3600" dirty="0" err="1"/>
              <a:t>StackOverflow</a:t>
            </a:r>
            <a:r>
              <a:rPr lang="en-US" sz="3600" dirty="0"/>
              <a:t> on Google</a:t>
            </a:r>
            <a:r>
              <a:rPr lang="en-US" sz="3600" dirty="0" smtClean="0"/>
              <a:t>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551131"/>
            <a:ext cx="6784340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spc="-10" dirty="0">
                <a:latin typeface="Verdana"/>
                <a:cs typeface="Verdana"/>
              </a:rPr>
              <a:t>Generally speaking, you’ll often find results from </a:t>
            </a:r>
            <a:r>
              <a:rPr lang="en-US" spc="-10" dirty="0" err="1">
                <a:latin typeface="Verdana"/>
                <a:cs typeface="Verdana"/>
              </a:rPr>
              <a:t>StackOverflow</a:t>
            </a:r>
            <a:r>
              <a:rPr lang="en-US" spc="-10" dirty="0">
                <a:latin typeface="Verdana"/>
                <a:cs typeface="Verdana"/>
              </a:rPr>
              <a:t> if you simply Google for your common programming problems with keywords. </a:t>
            </a:r>
            <a:endParaRPr lang="en-US" spc="-10" dirty="0" smtClean="0">
              <a:latin typeface="Verdana"/>
              <a:cs typeface="Verdana"/>
            </a:endParaRP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endParaRPr lang="en-US" spc="-10" dirty="0">
              <a:latin typeface="Verdana"/>
              <a:cs typeface="Verdana"/>
            </a:endParaRPr>
          </a:p>
          <a:p>
            <a:pPr marL="12066" marR="508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470534" algn="l"/>
              </a:tabLst>
            </a:pPr>
            <a:r>
              <a:rPr lang="en-US" spc="-10" dirty="0" smtClean="0">
                <a:latin typeface="Verdana"/>
                <a:cs typeface="Verdana"/>
              </a:rPr>
              <a:t>	For </a:t>
            </a:r>
            <a:r>
              <a:rPr lang="en-US" spc="-10" dirty="0">
                <a:latin typeface="Verdana"/>
                <a:cs typeface="Verdana"/>
              </a:rPr>
              <a:t>example: say you want to know how</a:t>
            </a:r>
            <a:r>
              <a:rPr lang="en-US" b="1" spc="-10" dirty="0">
                <a:latin typeface="Verdana"/>
                <a:cs typeface="Verdana"/>
              </a:rPr>
              <a:t> ‘</a:t>
            </a:r>
            <a:r>
              <a:rPr lang="en-US" b="1" spc="-10" dirty="0" smtClean="0">
                <a:latin typeface="Verdana"/>
                <a:cs typeface="Verdana"/>
              </a:rPr>
              <a:t>this’ </a:t>
            </a:r>
            <a:r>
              <a:rPr lang="en-US" b="1" spc="-10" dirty="0">
                <a:latin typeface="Verdana"/>
                <a:cs typeface="Verdana"/>
              </a:rPr>
              <a:t>term </a:t>
            </a:r>
            <a:r>
              <a:rPr lang="en-US" b="1" spc="-10" dirty="0" smtClean="0">
                <a:latin typeface="Verdana"/>
                <a:cs typeface="Verdana"/>
              </a:rPr>
              <a:t>	works </a:t>
            </a:r>
            <a:r>
              <a:rPr lang="en-US" b="1" spc="-10" dirty="0">
                <a:latin typeface="Verdana"/>
                <a:cs typeface="Verdana"/>
              </a:rPr>
              <a:t>in JavaScript’s</a:t>
            </a:r>
            <a:r>
              <a:rPr lang="en-US" spc="-10" dirty="0">
                <a:latin typeface="Verdana"/>
                <a:cs typeface="Verdana"/>
              </a:rPr>
              <a:t>. You can just Google for:</a:t>
            </a:r>
            <a:r>
              <a:rPr sz="1800" spc="-10" dirty="0" smtClean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607821" y="3333750"/>
            <a:ext cx="3726179" cy="300723"/>
          </a:xfrm>
          <a:prstGeom prst="rect">
            <a:avLst/>
          </a:prstGeom>
          <a:solidFill>
            <a:srgbClr val="F4F1EE"/>
          </a:solidFill>
        </p:spPr>
        <p:txBody>
          <a:bodyPr vert="horz" wrap="square" lIns="0" tIns="23495" rIns="0" bIns="0" rtlCol="0">
            <a:spAutoFit/>
          </a:bodyPr>
          <a:lstStyle/>
          <a:p>
            <a:pPr marL="635">
              <a:spcBef>
                <a:spcPts val="185"/>
              </a:spcBef>
            </a:pPr>
            <a:r>
              <a:rPr lang="en-US" dirty="0" smtClean="0"/>
              <a:t> JavaScript </a:t>
            </a:r>
            <a:r>
              <a:rPr lang="en-US" dirty="0"/>
              <a:t>this </a:t>
            </a:r>
            <a:r>
              <a:rPr lang="en-US" sz="1800" spc="-15" dirty="0" smtClean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019550"/>
            <a:ext cx="598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posts from many sites, as well as from </a:t>
            </a:r>
            <a:r>
              <a:rPr lang="en-US" dirty="0" err="1"/>
              <a:t>StackOverflow</a:t>
            </a:r>
            <a:r>
              <a:rPr lang="en-US" dirty="0"/>
              <a:t> will </a:t>
            </a:r>
            <a:endParaRPr lang="en-US" dirty="0" smtClean="0"/>
          </a:p>
          <a:p>
            <a:r>
              <a:rPr lang="en-US" dirty="0" smtClean="0"/>
              <a:t>appear </a:t>
            </a:r>
            <a:r>
              <a:rPr lang="en-US" dirty="0"/>
              <a:t>in the search result.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6" y="296367"/>
            <a:ext cx="800059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How </a:t>
            </a:r>
            <a:r>
              <a:rPr lang="en-US" sz="3600" dirty="0"/>
              <a:t>do you use </a:t>
            </a:r>
            <a:r>
              <a:rPr lang="en-US" sz="3600" dirty="0" err="1"/>
              <a:t>StackOverflow</a:t>
            </a:r>
            <a:r>
              <a:rPr lang="en-US" sz="3600" dirty="0"/>
              <a:t> on </a:t>
            </a:r>
            <a:r>
              <a:rPr lang="en-US" sz="3600" dirty="0" smtClean="0"/>
              <a:t>Google</a:t>
            </a:r>
            <a:r>
              <a:rPr lang="en-US" sz="3600" dirty="0"/>
              <a:t> </a:t>
            </a:r>
            <a:r>
              <a:rPr lang="en-US" sz="3600" dirty="0" smtClean="0"/>
              <a:t>Contd.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551131"/>
            <a:ext cx="6784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However, if you only want results from </a:t>
            </a:r>
            <a:r>
              <a:rPr lang="en-US" dirty="0" err="1"/>
              <a:t>StackOverflow</a:t>
            </a:r>
            <a:r>
              <a:rPr lang="en-US" dirty="0"/>
              <a:t> in your Google search, you may Google like </a:t>
            </a:r>
            <a:r>
              <a:rPr lang="en-US" dirty="0" smtClean="0"/>
              <a:t>this</a:t>
            </a:r>
            <a:r>
              <a:rPr lang="en-US" spc="-10" dirty="0" smtClean="0">
                <a:latin typeface="Verdana"/>
                <a:cs typeface="Verdana"/>
              </a:rPr>
              <a:t>:</a:t>
            </a:r>
            <a:r>
              <a:rPr sz="1800" spc="-10" dirty="0" smtClean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607821" y="2266950"/>
            <a:ext cx="3726179" cy="300723"/>
          </a:xfrm>
          <a:prstGeom prst="rect">
            <a:avLst/>
          </a:prstGeom>
          <a:solidFill>
            <a:srgbClr val="F4F1EE"/>
          </a:solidFill>
        </p:spPr>
        <p:txBody>
          <a:bodyPr vert="horz" wrap="square" lIns="0" tIns="23495" rIns="0" bIns="0" rtlCol="0">
            <a:spAutoFit/>
          </a:bodyPr>
          <a:lstStyle/>
          <a:p>
            <a:pPr marL="635">
              <a:spcBef>
                <a:spcPts val="185"/>
              </a:spcBef>
            </a:pPr>
            <a:r>
              <a:rPr lang="en-US" dirty="0" smtClean="0"/>
              <a:t> </a:t>
            </a:r>
            <a:r>
              <a:rPr lang="en-US" dirty="0" err="1"/>
              <a:t>javascript</a:t>
            </a:r>
            <a:r>
              <a:rPr lang="en-US" dirty="0"/>
              <a:t> this </a:t>
            </a:r>
            <a:r>
              <a:rPr lang="en-US" dirty="0" err="1"/>
              <a:t>site:stackoverflow.com</a:t>
            </a:r>
            <a:r>
              <a:rPr lang="en-US" dirty="0"/>
              <a:t>  </a:t>
            </a:r>
            <a:r>
              <a:rPr lang="en-US" sz="1800" spc="-15" dirty="0" smtClean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52750"/>
            <a:ext cx="8341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Basically, adding </a:t>
            </a:r>
            <a:r>
              <a:rPr lang="en-US" dirty="0" err="1" smtClean="0"/>
              <a:t>site:stackoverflow.com</a:t>
            </a:r>
            <a:r>
              <a:rPr lang="en-US" dirty="0" smtClean="0"/>
              <a:t> at the end of your search term will make sure </a:t>
            </a:r>
          </a:p>
          <a:p>
            <a:r>
              <a:rPr lang="en-US" dirty="0" smtClean="0"/>
              <a:t>all the search results are from </a:t>
            </a:r>
            <a:r>
              <a:rPr lang="en-US" dirty="0" err="1" smtClean="0"/>
              <a:t>StackOverflow</a:t>
            </a:r>
            <a:r>
              <a:rPr lang="en-US" dirty="0" smtClean="0"/>
              <a:t> (in fact, this is the same for any website).</a:t>
            </a:r>
          </a:p>
          <a:p>
            <a:r>
              <a:rPr lang="en-US" dirty="0" smtClean="0"/>
              <a:t>From there, visit the results that look like best suitable  for your question &amp; most of the</a:t>
            </a:r>
          </a:p>
          <a:p>
            <a:r>
              <a:rPr lang="en-US" dirty="0" smtClean="0"/>
              <a:t> time that’ll be all you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9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5" y="296367"/>
            <a:ext cx="86863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Segoe UI"/>
                <a:cs typeface="Segoe UI"/>
              </a:rPr>
              <a:t>What </a:t>
            </a:r>
            <a:r>
              <a:rPr lang="en-US" sz="3600" dirty="0" smtClean="0">
                <a:latin typeface="Segoe UI"/>
                <a:cs typeface="Segoe UI"/>
              </a:rPr>
              <a:t>if I can not find what am looking for ?</a:t>
            </a:r>
            <a:endParaRPr sz="36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006" y="1479550"/>
            <a:ext cx="704977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dirty="0">
                <a:latin typeface="Verdana"/>
                <a:cs typeface="Verdana"/>
              </a:rPr>
              <a:t>In rare cases, the results will not be enough. </a:t>
            </a: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dirty="0">
                <a:latin typeface="Verdana"/>
                <a:cs typeface="Verdana"/>
              </a:rPr>
              <a:t>Don’t worry, go to </a:t>
            </a:r>
            <a:r>
              <a:rPr lang="en-US" dirty="0" err="1">
                <a:latin typeface="Verdana"/>
                <a:cs typeface="Verdana"/>
              </a:rPr>
              <a:t>StackOverflow</a:t>
            </a:r>
            <a:r>
              <a:rPr lang="en-US" dirty="0">
                <a:latin typeface="Verdana"/>
                <a:cs typeface="Verdana"/>
              </a:rPr>
              <a:t> and ask your exact question there. </a:t>
            </a: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dirty="0">
                <a:latin typeface="Verdana"/>
                <a:cs typeface="Verdana"/>
              </a:rPr>
              <a:t>Within the question, it’s better if you mention the links of other </a:t>
            </a:r>
            <a:r>
              <a:rPr lang="en-US" dirty="0" err="1">
                <a:latin typeface="Verdana"/>
                <a:cs typeface="Verdana"/>
              </a:rPr>
              <a:t>StackOverflow</a:t>
            </a:r>
            <a:r>
              <a:rPr lang="en-US" dirty="0">
                <a:latin typeface="Verdana"/>
                <a:cs typeface="Verdana"/>
              </a:rPr>
              <a:t> articles that looked similar but didn’t provide you the expected answer. </a:t>
            </a: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dirty="0">
                <a:latin typeface="Verdana"/>
                <a:cs typeface="Verdana"/>
              </a:rPr>
              <a:t>If you show enough effort within the question and ask a clear enough question about your programming problem, </a:t>
            </a: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469900" algn="l"/>
                <a:tab pos="470534" algn="l"/>
              </a:tabLst>
            </a:pPr>
            <a:r>
              <a:rPr lang="en-US" dirty="0">
                <a:latin typeface="Verdana"/>
                <a:cs typeface="Verdana"/>
              </a:rPr>
              <a:t>there is a very good chance that you’ll receive a to the point answer from an expert in the field</a:t>
            </a:r>
            <a:r>
              <a:rPr lang="en-US" dirty="0" smtClean="0">
                <a:latin typeface="Verdana"/>
                <a:cs typeface="Verdana"/>
              </a:rPr>
              <a:t>.  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32256"/>
            <a:ext cx="6306311" cy="370870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6000" b="1" spc="90" dirty="0">
                <a:solidFill>
                  <a:srgbClr val="FFFFFF"/>
                </a:solidFill>
                <a:latin typeface="Trebuchet MS"/>
                <a:cs typeface="Trebuchet MS"/>
              </a:rPr>
              <a:t>Practical</a:t>
            </a:r>
            <a:r>
              <a:rPr sz="6000" b="1" spc="-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140" dirty="0">
                <a:solidFill>
                  <a:srgbClr val="FFFFFF"/>
                </a:solidFill>
                <a:latin typeface="Trebuchet MS"/>
                <a:cs typeface="Trebuchet MS"/>
              </a:rPr>
              <a:t>look  </a:t>
            </a:r>
            <a:r>
              <a:rPr sz="6000" b="1" spc="5" dirty="0" smtClean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lang="en-US" sz="6000" b="1" spc="5" dirty="0" smtClean="0">
                <a:solidFill>
                  <a:srgbClr val="FFFFFF"/>
                </a:solidFill>
                <a:latin typeface="Trebuchet MS"/>
                <a:cs typeface="Trebuchet MS"/>
              </a:rPr>
              <a:t> how to get answers on </a:t>
            </a:r>
            <a:r>
              <a:rPr lang="en-US" sz="6000" b="1" spc="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stackOverflow</a:t>
            </a:r>
            <a:r>
              <a:rPr sz="6000" b="1" spc="5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6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1111" y="1252727"/>
            <a:ext cx="2473960" cy="3607435"/>
            <a:chOff x="6611111" y="1252727"/>
            <a:chExt cx="2473960" cy="3607435"/>
          </a:xfrm>
        </p:grpSpPr>
        <p:sp>
          <p:nvSpPr>
            <p:cNvPr id="4" name="object 4"/>
            <p:cNvSpPr/>
            <p:nvPr/>
          </p:nvSpPr>
          <p:spPr>
            <a:xfrm>
              <a:off x="6611111" y="1431035"/>
              <a:ext cx="2473452" cy="3429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7475" y="1252727"/>
              <a:ext cx="1220724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46189" y="1620469"/>
            <a:ext cx="1907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10" dirty="0" smtClean="0">
                <a:solidFill>
                  <a:srgbClr val="F46322"/>
                </a:solidFill>
                <a:latin typeface="Trebuchet MS"/>
                <a:cs typeface="Trebuchet MS"/>
              </a:rPr>
              <a:t>Use case</a:t>
            </a:r>
            <a:endParaRPr sz="1400" dirty="0">
              <a:latin typeface="Trebuchet MS"/>
              <a:cs typeface="Trebuchet M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5609"/>
              </p:ext>
            </p:extLst>
          </p:nvPr>
        </p:nvGraphicFramePr>
        <p:xfrm>
          <a:off x="6816523" y="2006438"/>
          <a:ext cx="1937205" cy="227819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37205"/>
              </a:tblGrid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Error handling, "</a:t>
                      </a:r>
                      <a:r>
                        <a:rPr lang="en-US" sz="1200" u="none" strike="noStrike" dirty="0" err="1">
                          <a:effectLst/>
                        </a:rPr>
                        <a:t>try..catch</a:t>
                      </a:r>
                      <a:r>
                        <a:rPr lang="en-US" sz="1200" u="none" strike="noStrike" dirty="0">
                          <a:effectLst/>
                        </a:rPr>
                        <a:t>"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Browser environment, specs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Walking the DOM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Searching: </a:t>
                      </a:r>
                      <a:r>
                        <a:rPr lang="en-US" sz="1200" u="none" strike="noStrike" dirty="0" err="1">
                          <a:effectLst/>
                        </a:rPr>
                        <a:t>getElement</a:t>
                      </a:r>
                      <a:r>
                        <a:rPr lang="en-US" sz="1200" u="none" strike="noStrike" dirty="0">
                          <a:effectLst/>
                        </a:rPr>
                        <a:t>* and </a:t>
                      </a:r>
                      <a:r>
                        <a:rPr lang="en-US" sz="1200" u="none" strike="noStrike" dirty="0" err="1">
                          <a:effectLst/>
                        </a:rPr>
                        <a:t>querySelector</a:t>
                      </a:r>
                      <a:r>
                        <a:rPr lang="en-US" sz="1200" u="none" strike="noStrike" dirty="0">
                          <a:effectLst/>
                        </a:rPr>
                        <a:t>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Browser Events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Browser Default Actions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Form properties and methods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Events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Jquery Library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iFrame,call backs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  <a:tr h="19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Navigating large codebase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3" marR="7603" marT="7603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859" y="1936521"/>
            <a:ext cx="3242945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114" dirty="0">
                <a:solidFill>
                  <a:srgbClr val="FFFFFF"/>
                </a:solidFill>
              </a:rPr>
              <a:t>Questions?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261285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396</Words>
  <Application>Microsoft Office PowerPoint</Application>
  <PresentationFormat>On-screen Show (16:9)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FINDING ANSWERS</vt:lpstr>
      <vt:lpstr>Introduction Stack Overflow</vt:lpstr>
      <vt:lpstr>How do you use StackOverflow on Google?</vt:lpstr>
      <vt:lpstr>How do you use StackOverflow on Google Contd.</vt:lpstr>
      <vt:lpstr>What if I can not find what am looking for ?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Javascript</dc:title>
  <dc:creator>Abass Adebayo</dc:creator>
  <cp:lastModifiedBy>Windows User</cp:lastModifiedBy>
  <cp:revision>11</cp:revision>
  <dcterms:created xsi:type="dcterms:W3CDTF">2020-09-30T14:00:21Z</dcterms:created>
  <dcterms:modified xsi:type="dcterms:W3CDTF">2020-09-30T17:28:49Z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2020-09-30T00:00:00Z</vt:filetime>
  </property>
</Properties>
</file>