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9" r:id="rId2"/>
    <p:sldId id="300" r:id="rId3"/>
    <p:sldId id="282" r:id="rId4"/>
    <p:sldId id="323" r:id="rId5"/>
    <p:sldId id="311" r:id="rId6"/>
    <p:sldId id="324" r:id="rId7"/>
    <p:sldId id="326" r:id="rId8"/>
    <p:sldId id="318" r:id="rId9"/>
    <p:sldId id="325" r:id="rId10"/>
    <p:sldId id="327" r:id="rId11"/>
    <p:sldId id="321" r:id="rId12"/>
    <p:sldId id="328" r:id="rId13"/>
    <p:sldId id="322" r:id="rId14"/>
    <p:sldId id="32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8" y="5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3A3EFCE-10DD-4980-A529-EAF7A702A1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B6C6FD-ABF2-49AD-BFEA-3E3AABD5AF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8F505-DC85-48BB-9629-5A4E098A1FB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6A82CE-E68F-4E70-8162-F44F789B73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4C22A-7F1E-4FB9-9660-865BB0D100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3FB1E-C3ED-471F-8191-5EB9A65A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867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C704-EE86-4CD1-940D-7404619B79E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818D-29A8-4430-9CBC-4295E157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774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329A-C5D1-455B-8C52-61C833E9692B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54E8-92E3-42ED-B197-B53D2EDAC2E2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1F54-7CB3-43A6-A826-8FFF15250D3B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54BE-E42C-4AD1-A306-942E55BDDF3E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D72B-3566-4508-B122-A911349D809D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FD57-9EB4-49BC-B45F-821073AE824B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1A5A-22D3-461A-8B2F-1AA3C6798D54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A575-277F-4010-9A82-4944538C73E6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797-FB59-4B9E-BA85-3B852AF58F0D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0700-1C16-4BDC-990D-48793AEB75E7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B0C8-77FE-4B41-95FD-43B82DFC1909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AD57-7472-402D-A3A9-E1A708A2298A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won-Yun/JavaFramework/tree/main/javaNetwork/src/kr/or/ddit/basic/excod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javax.mail/mail/1.4.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04382" y="2974310"/>
            <a:ext cx="4583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Java Mail API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9794881" y="5192759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CB7091-E499-4582-A896-8BB7FB069D76}"/>
              </a:ext>
            </a:extLst>
          </p:cNvPr>
          <p:cNvSpPr txBox="1"/>
          <p:nvPr/>
        </p:nvSpPr>
        <p:spPr>
          <a:xfrm flipH="1">
            <a:off x="9210681" y="5644037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윤주원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C2BE0-52B9-4E0E-BFDD-17A7528DBB48}"/>
              </a:ext>
            </a:extLst>
          </p:cNvPr>
          <p:cNvSpPr txBox="1"/>
          <p:nvPr/>
        </p:nvSpPr>
        <p:spPr>
          <a:xfrm flipH="1">
            <a:off x="10373684" y="6095314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박수정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5647C-61E6-44C7-9216-E60FB2B87596}"/>
              </a:ext>
            </a:extLst>
          </p:cNvPr>
          <p:cNvSpPr txBox="1"/>
          <p:nvPr/>
        </p:nvSpPr>
        <p:spPr>
          <a:xfrm flipH="1">
            <a:off x="10373684" y="5644038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서유리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EA22A-7DF0-4CBD-91D3-CEFFCE8235A1}"/>
              </a:ext>
            </a:extLst>
          </p:cNvPr>
          <p:cNvSpPr txBox="1"/>
          <p:nvPr/>
        </p:nvSpPr>
        <p:spPr>
          <a:xfrm flipH="1">
            <a:off x="9210681" y="6095315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임창균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60CE9-30B3-4857-99CD-612F5C757A1F}"/>
              </a:ext>
            </a:extLst>
          </p:cNvPr>
          <p:cNvSpPr txBox="1"/>
          <p:nvPr/>
        </p:nvSpPr>
        <p:spPr>
          <a:xfrm>
            <a:off x="1487269" y="6132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Intro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E52898-E581-4DA7-8CB4-077735CF272C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7FF308-A6FA-4603-A02A-81CCD11D920E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42D41F-257B-4B20-B235-ED59B4F96A6C}"/>
              </a:ext>
            </a:extLst>
          </p:cNvPr>
          <p:cNvSpPr txBox="1"/>
          <p:nvPr/>
        </p:nvSpPr>
        <p:spPr>
          <a:xfrm>
            <a:off x="101600" y="158119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ADD JAR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BDDC3-3E20-4726-9E59-0C41C1457B19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CD192-B246-4EA8-9614-201709742A8B}"/>
              </a:ext>
            </a:extLst>
          </p:cNvPr>
          <p:cNvSpPr txBox="1"/>
          <p:nvPr/>
        </p:nvSpPr>
        <p:spPr>
          <a:xfrm>
            <a:off x="2263852" y="645071"/>
            <a:ext cx="1517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Add JAR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CD7FF-E600-40F5-B004-59774B845CFD}"/>
              </a:ext>
            </a:extLst>
          </p:cNvPr>
          <p:cNvSpPr txBox="1"/>
          <p:nvPr/>
        </p:nvSpPr>
        <p:spPr>
          <a:xfrm>
            <a:off x="2289252" y="1180991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JAR </a:t>
            </a:r>
            <a:r>
              <a:rPr lang="ko-KR" altLang="en-US" sz="1400" dirty="0">
                <a:solidFill>
                  <a:schemeClr val="accent4"/>
                </a:solidFill>
              </a:rPr>
              <a:t>파일 등록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027319-D9C8-4CCD-A559-B5D53EF57FE4}"/>
              </a:ext>
            </a:extLst>
          </p:cNvPr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8942CCE-7520-42BB-96FF-AFA77CB4B80D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28E32B2-CB2F-4314-9626-E9E3232226A9}"/>
                </a:ext>
              </a:extLst>
            </p:cNvPr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F5CA6E6-9E17-4329-83DD-EE6B23305B39}"/>
                </a:ext>
              </a:extLst>
            </p:cNvPr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59B17C-9319-428A-A35D-C9E159DC521A}"/>
                </a:ext>
              </a:extLst>
            </p:cNvPr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E31665A-30A8-4D32-9520-ACE4C877F53C}"/>
                </a:ext>
              </a:extLst>
            </p:cNvPr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D51B2BD-1AC2-4F4D-9593-7F8BA23CACC8}"/>
              </a:ext>
            </a:extLst>
          </p:cNvPr>
          <p:cNvGrpSpPr/>
          <p:nvPr/>
        </p:nvGrpSpPr>
        <p:grpSpPr>
          <a:xfrm>
            <a:off x="2263852" y="2167058"/>
            <a:ext cx="1316138" cy="615010"/>
            <a:chOff x="2263852" y="2348538"/>
            <a:chExt cx="1316138" cy="6150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4B2043-FD77-40F8-AA6F-A9AB460B7B3A}"/>
                </a:ext>
              </a:extLst>
            </p:cNvPr>
            <p:cNvSpPr txBox="1"/>
            <p:nvPr/>
          </p:nvSpPr>
          <p:spPr>
            <a:xfrm>
              <a:off x="2263852" y="23485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8D49BB-F28B-499D-8BF3-170DF9271E98}"/>
                </a:ext>
              </a:extLst>
            </p:cNvPr>
            <p:cNvSpPr txBox="1"/>
            <p:nvPr/>
          </p:nvSpPr>
          <p:spPr>
            <a:xfrm>
              <a:off x="2289252" y="2624994"/>
              <a:ext cx="129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1.Properties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8D5403-227E-41C5-88A6-97F49591B48F}"/>
              </a:ext>
            </a:extLst>
          </p:cNvPr>
          <p:cNvGrpSpPr/>
          <p:nvPr/>
        </p:nvGrpSpPr>
        <p:grpSpPr>
          <a:xfrm>
            <a:off x="2263852" y="3215579"/>
            <a:ext cx="1805054" cy="615010"/>
            <a:chOff x="2263852" y="2348538"/>
            <a:chExt cx="1805054" cy="6150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66D0DD-9918-41C4-95EF-CF65DAAED128}"/>
                </a:ext>
              </a:extLst>
            </p:cNvPr>
            <p:cNvSpPr txBox="1"/>
            <p:nvPr/>
          </p:nvSpPr>
          <p:spPr>
            <a:xfrm>
              <a:off x="2263852" y="23485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E7C6D1-1839-4E9C-B8BE-751B5AB3FA35}"/>
                </a:ext>
              </a:extLst>
            </p:cNvPr>
            <p:cNvSpPr txBox="1"/>
            <p:nvPr/>
          </p:nvSpPr>
          <p:spPr>
            <a:xfrm>
              <a:off x="2289252" y="2624994"/>
              <a:ext cx="17796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2.Java Build Path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A563DF-36A5-49C3-AE67-4DBB7C413483}"/>
              </a:ext>
            </a:extLst>
          </p:cNvPr>
          <p:cNvGrpSpPr/>
          <p:nvPr/>
        </p:nvGrpSpPr>
        <p:grpSpPr>
          <a:xfrm>
            <a:off x="2263852" y="4264100"/>
            <a:ext cx="2101609" cy="615010"/>
            <a:chOff x="2263852" y="2348538"/>
            <a:chExt cx="2101609" cy="6150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92BC18-A737-4B1C-B213-7EF87BDDB198}"/>
                </a:ext>
              </a:extLst>
            </p:cNvPr>
            <p:cNvSpPr txBox="1"/>
            <p:nvPr/>
          </p:nvSpPr>
          <p:spPr>
            <a:xfrm>
              <a:off x="2263852" y="23485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94916-F6A2-4E0C-A3D8-32B89ECEC9D3}"/>
                </a:ext>
              </a:extLst>
            </p:cNvPr>
            <p:cNvSpPr txBox="1"/>
            <p:nvPr/>
          </p:nvSpPr>
          <p:spPr>
            <a:xfrm>
              <a:off x="2289252" y="2624994"/>
              <a:ext cx="2076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3.Add External JARs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C992BD3-46C7-47DA-A97D-C71285C37913}"/>
              </a:ext>
            </a:extLst>
          </p:cNvPr>
          <p:cNvGrpSpPr/>
          <p:nvPr/>
        </p:nvGrpSpPr>
        <p:grpSpPr>
          <a:xfrm>
            <a:off x="2263852" y="5312621"/>
            <a:ext cx="1872380" cy="615010"/>
            <a:chOff x="2263852" y="2348538"/>
            <a:chExt cx="1872380" cy="6150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94C99F-DE14-43CA-9836-76E38605D257}"/>
                </a:ext>
              </a:extLst>
            </p:cNvPr>
            <p:cNvSpPr txBox="1"/>
            <p:nvPr/>
          </p:nvSpPr>
          <p:spPr>
            <a:xfrm>
              <a:off x="2263852" y="23485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300593-8677-4E27-A684-5E9787C1CCB7}"/>
                </a:ext>
              </a:extLst>
            </p:cNvPr>
            <p:cNvSpPr txBox="1"/>
            <p:nvPr/>
          </p:nvSpPr>
          <p:spPr>
            <a:xfrm>
              <a:off x="2289252" y="2624994"/>
              <a:ext cx="1846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4.Apply and Close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31" name="그림 30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75997360-016B-4B91-B7D1-0D60D542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83" y="2124051"/>
            <a:ext cx="7547616" cy="420844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F27A82-B45E-49B8-8286-F5F8DDF613BD}"/>
              </a:ext>
            </a:extLst>
          </p:cNvPr>
          <p:cNvSpPr/>
          <p:nvPr/>
        </p:nvSpPr>
        <p:spPr>
          <a:xfrm>
            <a:off x="10583880" y="3327787"/>
            <a:ext cx="1324259" cy="257123"/>
          </a:xfrm>
          <a:prstGeom prst="rect">
            <a:avLst/>
          </a:prstGeom>
          <a:noFill/>
          <a:ln w="4762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FEBC08-6295-480F-B845-4CBCD245ACC6}"/>
              </a:ext>
            </a:extLst>
          </p:cNvPr>
          <p:cNvSpPr/>
          <p:nvPr/>
        </p:nvSpPr>
        <p:spPr>
          <a:xfrm>
            <a:off x="10127082" y="5993042"/>
            <a:ext cx="913596" cy="257123"/>
          </a:xfrm>
          <a:prstGeom prst="rect">
            <a:avLst/>
          </a:prstGeom>
          <a:noFill/>
          <a:ln w="4762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61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209101" cy="769441"/>
            <a:chOff x="510077" y="2691080"/>
            <a:chExt cx="4209101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4868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Code Review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4868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Code Review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0D1B20-DA68-4B9D-A9F2-CB9BA9FE4E67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96FEF8-3547-40CF-A1C9-6E10EAB15A88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CE515C-66DD-4ABE-BABC-DBC46B257C75}"/>
              </a:ext>
            </a:extLst>
          </p:cNvPr>
          <p:cNvSpPr txBox="1"/>
          <p:nvPr/>
        </p:nvSpPr>
        <p:spPr>
          <a:xfrm>
            <a:off x="101600" y="158119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err="1">
                <a:solidFill>
                  <a:schemeClr val="accent4"/>
                </a:solidFill>
              </a:rPr>
              <a:t>MailSend</a:t>
            </a:r>
            <a:r>
              <a:rPr lang="en-US" altLang="ko-KR" sz="1400" spc="-150" dirty="0">
                <a:solidFill>
                  <a:schemeClr val="accent4"/>
                </a:solidFill>
              </a:rPr>
              <a:t>,  </a:t>
            </a:r>
            <a:r>
              <a:rPr lang="en-US" altLang="ko-KR" sz="1400" spc="-150" dirty="0" err="1">
                <a:solidFill>
                  <a:schemeClr val="accent4"/>
                </a:solidFill>
              </a:rPr>
              <a:t>MailAuth</a:t>
            </a:r>
            <a:endParaRPr lang="en-US" altLang="ko-KR" sz="1400" spc="-15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D8951-E1A2-41EA-863A-04893CCD185C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4AE11-464E-42D1-8C8B-896F2C77CAD1}"/>
              </a:ext>
            </a:extLst>
          </p:cNvPr>
          <p:cNvSpPr txBox="1"/>
          <p:nvPr/>
        </p:nvSpPr>
        <p:spPr>
          <a:xfrm>
            <a:off x="2263852" y="645071"/>
            <a:ext cx="974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Send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1BD0B0D-9D77-480A-8664-CCA5CBE502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6" y="1796419"/>
            <a:ext cx="4079541" cy="48767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CEF558-6267-47A5-8629-EFA3DBA3A8A2}"/>
              </a:ext>
            </a:extLst>
          </p:cNvPr>
          <p:cNvSpPr txBox="1"/>
          <p:nvPr/>
        </p:nvSpPr>
        <p:spPr>
          <a:xfrm>
            <a:off x="2263852" y="12371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hlinkClick r:id="rId3"/>
              </a:rPr>
              <a:t>코드보기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B9EF79AC-7837-4985-9618-29B04CC46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0" y="1796418"/>
            <a:ext cx="5014093" cy="48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03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1996957" cy="769441"/>
            <a:chOff x="510077" y="2691080"/>
            <a:chExt cx="199695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2747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시연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2747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시연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5.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8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8E8764-AEF0-4C28-A642-E2E3D7B06126}"/>
              </a:ext>
            </a:extLst>
          </p:cNvPr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19358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64594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6713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124" y="272426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1124" y="370597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8424" y="479923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671346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Java Mail API</a:t>
            </a:r>
            <a:r>
              <a:rPr lang="ko-KR" altLang="en-US" spc="-150" dirty="0">
                <a:solidFill>
                  <a:schemeClr val="bg1"/>
                </a:solidFill>
              </a:rPr>
              <a:t> 의 기능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46466" y="2724261"/>
            <a:ext cx="16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Mail  SMTP </a:t>
            </a:r>
            <a:r>
              <a:rPr lang="ko-KR" altLang="en-US" spc="-150" dirty="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46466" y="37059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JAR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766" y="479923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Code Review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06500" y="272426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06500" y="373659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06500" y="475888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648080-B7FE-41FF-92FA-105942DA0EEB}"/>
              </a:ext>
            </a:extLst>
          </p:cNvPr>
          <p:cNvSpPr txBox="1"/>
          <p:nvPr/>
        </p:nvSpPr>
        <p:spPr>
          <a:xfrm>
            <a:off x="1688424" y="57809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51B5E2-8429-4778-B46C-945049E5788A}"/>
              </a:ext>
            </a:extLst>
          </p:cNvPr>
          <p:cNvSpPr txBox="1"/>
          <p:nvPr/>
        </p:nvSpPr>
        <p:spPr>
          <a:xfrm>
            <a:off x="2233766" y="57809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D60E8C5-6904-4713-AE24-94B6CAE6AD25}"/>
              </a:ext>
            </a:extLst>
          </p:cNvPr>
          <p:cNvSpPr/>
          <p:nvPr/>
        </p:nvSpPr>
        <p:spPr>
          <a:xfrm>
            <a:off x="1206500" y="574060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283942" cy="769441"/>
              <a:chOff x="471977" y="2691080"/>
              <a:chExt cx="428394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523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Java Mail API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523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Java Mail API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3162FA-FF77-41F8-93AA-89D7D8BD873E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355B65-2913-4A24-B89E-D03D9B0B2F22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A3D058-DC5B-4E0B-8D9B-EB5604284235}"/>
              </a:ext>
            </a:extLst>
          </p:cNvPr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586D3-D3F5-4D0E-9BD8-C16E6D6F4B91}"/>
              </a:ext>
            </a:extLst>
          </p:cNvPr>
          <p:cNvSpPr txBox="1"/>
          <p:nvPr/>
        </p:nvSpPr>
        <p:spPr>
          <a:xfrm>
            <a:off x="2263852" y="645071"/>
            <a:ext cx="2236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Java Mail API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61A10-FA2C-41BA-BA9D-C97BC1D466F9}"/>
              </a:ext>
            </a:extLst>
          </p:cNvPr>
          <p:cNvSpPr txBox="1"/>
          <p:nvPr/>
        </p:nvSpPr>
        <p:spPr>
          <a:xfrm>
            <a:off x="2289252" y="118099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Information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84E7CD-1E9E-4AB7-9E24-95765D85579E}"/>
              </a:ext>
            </a:extLst>
          </p:cNvPr>
          <p:cNvGrpSpPr/>
          <p:nvPr/>
        </p:nvGrpSpPr>
        <p:grpSpPr>
          <a:xfrm>
            <a:off x="1718939" y="1929571"/>
            <a:ext cx="409222" cy="4597400"/>
            <a:chOff x="1507452" y="1778000"/>
            <a:chExt cx="409222" cy="459740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DC460F4-0FAA-4955-BF24-275FA093095F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1BB8819-7A60-41C4-B330-5DA9BC835CB6}"/>
                </a:ext>
              </a:extLst>
            </p:cNvPr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A1B0CF0-9801-4109-920C-DBCF7A15B75B}"/>
                </a:ext>
              </a:extLst>
            </p:cNvPr>
            <p:cNvSpPr/>
            <p:nvPr/>
          </p:nvSpPr>
          <p:spPr>
            <a:xfrm>
              <a:off x="1507452" y="3666157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727BEBC-B9EA-4909-9C27-7BEF0BC2EF4A}"/>
                </a:ext>
              </a:extLst>
            </p:cNvPr>
            <p:cNvSpPr/>
            <p:nvPr/>
          </p:nvSpPr>
          <p:spPr>
            <a:xfrm>
              <a:off x="1512325" y="509354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2B8EE1-5E31-42EE-8955-A0EE4735EBB9}"/>
              </a:ext>
            </a:extLst>
          </p:cNvPr>
          <p:cNvGrpSpPr/>
          <p:nvPr/>
        </p:nvGrpSpPr>
        <p:grpSpPr>
          <a:xfrm>
            <a:off x="2235618" y="2324335"/>
            <a:ext cx="8515225" cy="615010"/>
            <a:chOff x="2263852" y="2348538"/>
            <a:chExt cx="8515225" cy="6150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E152C5-A61C-4994-9619-1985FB4AE799}"/>
                </a:ext>
              </a:extLst>
            </p:cNvPr>
            <p:cNvSpPr txBox="1"/>
            <p:nvPr/>
          </p:nvSpPr>
          <p:spPr>
            <a:xfrm>
              <a:off x="2263852" y="234853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1.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797DD5-08F7-4FAA-987A-EDB057A4C822}"/>
                </a:ext>
              </a:extLst>
            </p:cNvPr>
            <p:cNvSpPr txBox="1"/>
            <p:nvPr/>
          </p:nvSpPr>
          <p:spPr>
            <a:xfrm>
              <a:off x="2289252" y="2624994"/>
              <a:ext cx="8489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작업을 완료하거나 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Exception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생겼거나 특정 시점에 메시지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,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이메일을 보내주는 알림 기능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7978250-DD1A-48D6-9691-C9BC22AFB773}"/>
              </a:ext>
            </a:extLst>
          </p:cNvPr>
          <p:cNvGrpSpPr/>
          <p:nvPr/>
        </p:nvGrpSpPr>
        <p:grpSpPr>
          <a:xfrm>
            <a:off x="2235618" y="3704563"/>
            <a:ext cx="6251848" cy="615010"/>
            <a:chOff x="2263852" y="2348538"/>
            <a:chExt cx="6251848" cy="6150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B91755-8971-40A9-9570-DCB78C6FBE89}"/>
                </a:ext>
              </a:extLst>
            </p:cNvPr>
            <p:cNvSpPr txBox="1"/>
            <p:nvPr/>
          </p:nvSpPr>
          <p:spPr>
            <a:xfrm>
              <a:off x="2263852" y="234853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6C39F3-2A81-4F97-AF62-16CFB46AAADA}"/>
                </a:ext>
              </a:extLst>
            </p:cNvPr>
            <p:cNvSpPr txBox="1"/>
            <p:nvPr/>
          </p:nvSpPr>
          <p:spPr>
            <a:xfrm>
              <a:off x="2289252" y="2624994"/>
              <a:ext cx="62264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Text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 보내기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,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파일 첨부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, URL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을 통하여 첨부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, HTML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이메일 보내기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C55E4DC-2FF4-4A3D-8A09-DA0CE3EBAF2E}"/>
              </a:ext>
            </a:extLst>
          </p:cNvPr>
          <p:cNvGrpSpPr/>
          <p:nvPr/>
        </p:nvGrpSpPr>
        <p:grpSpPr>
          <a:xfrm>
            <a:off x="2235618" y="5131946"/>
            <a:ext cx="2229850" cy="615010"/>
            <a:chOff x="2263852" y="2348538"/>
            <a:chExt cx="2229850" cy="6150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581E5-5091-4F45-8B82-D64557AAC801}"/>
                </a:ext>
              </a:extLst>
            </p:cNvPr>
            <p:cNvSpPr txBox="1"/>
            <p:nvPr/>
          </p:nvSpPr>
          <p:spPr>
            <a:xfrm>
              <a:off x="2263852" y="234853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3.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6491A6-9962-465D-AF61-EF1E8544E063}"/>
                </a:ext>
              </a:extLst>
            </p:cNvPr>
            <p:cNvSpPr txBox="1"/>
            <p:nvPr/>
          </p:nvSpPr>
          <p:spPr>
            <a:xfrm>
              <a:off x="2289252" y="2624994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인증 후 메일 가져오기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6512CE3-1E0E-4AEB-BB89-9640F7231FAA}"/>
              </a:ext>
            </a:extLst>
          </p:cNvPr>
          <p:cNvSpPr txBox="1"/>
          <p:nvPr/>
        </p:nvSpPr>
        <p:spPr>
          <a:xfrm>
            <a:off x="101600" y="158119"/>
            <a:ext cx="719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Mail  API</a:t>
            </a:r>
          </a:p>
        </p:txBody>
      </p:sp>
    </p:spTree>
    <p:extLst>
      <p:ext uri="{BB962C8B-B14F-4D97-AF65-F5344CB8AC3E}">
        <p14:creationId xmlns:p14="http://schemas.microsoft.com/office/powerpoint/2010/main" val="3815156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5044714" cy="769441"/>
            <a:chOff x="510077" y="2691080"/>
            <a:chExt cx="504471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3224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MAIL SMTP 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설정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43224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MAIL SMTP 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설정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ADCD19-0086-4538-A7C8-CC48C853F401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4B782F-5841-4C7D-B2E4-9E5F8B0266F3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7648BA-BEC9-46D2-8241-DB7FDA53476C}"/>
              </a:ext>
            </a:extLst>
          </p:cNvPr>
          <p:cNvSpPr txBox="1"/>
          <p:nvPr/>
        </p:nvSpPr>
        <p:spPr>
          <a:xfrm>
            <a:off x="101600" y="158119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Mail SMTP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085CD-121E-49E2-871D-E0EDEB849A82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84BC4-C516-49B0-9536-EF3FCC563B4A}"/>
              </a:ext>
            </a:extLst>
          </p:cNvPr>
          <p:cNvSpPr txBox="1"/>
          <p:nvPr/>
        </p:nvSpPr>
        <p:spPr>
          <a:xfrm>
            <a:off x="2263852" y="645071"/>
            <a:ext cx="3858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MAIL IMAP/SMTP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87DEE-FD03-4B8E-B5DD-C583D6F14112}"/>
              </a:ext>
            </a:extLst>
          </p:cNvPr>
          <p:cNvSpPr txBox="1"/>
          <p:nvPr/>
        </p:nvSpPr>
        <p:spPr>
          <a:xfrm>
            <a:off x="2289252" y="1180991"/>
            <a:ext cx="225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Setting Mail IMAP / SMTP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8868074-8B9A-4977-85AC-3D8E91EF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71" y="1734989"/>
            <a:ext cx="8128000" cy="431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0653412-7F4F-4100-9F9E-65DA930EDD2A}"/>
              </a:ext>
            </a:extLst>
          </p:cNvPr>
          <p:cNvSpPr/>
          <p:nvPr/>
        </p:nvSpPr>
        <p:spPr>
          <a:xfrm>
            <a:off x="8284633" y="4908550"/>
            <a:ext cx="1051984" cy="503767"/>
          </a:xfrm>
          <a:prstGeom prst="rect">
            <a:avLst/>
          </a:prstGeom>
          <a:noFill/>
          <a:ln w="1587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57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ADCD19-0086-4538-A7C8-CC48C853F401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4B782F-5841-4C7D-B2E4-9E5F8B0266F3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7648BA-BEC9-46D2-8241-DB7FDA53476C}"/>
              </a:ext>
            </a:extLst>
          </p:cNvPr>
          <p:cNvSpPr txBox="1"/>
          <p:nvPr/>
        </p:nvSpPr>
        <p:spPr>
          <a:xfrm>
            <a:off x="101600" y="158119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Mail SMTP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085CD-121E-49E2-871D-E0EDEB849A82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84BC4-C516-49B0-9536-EF3FCC563B4A}"/>
              </a:ext>
            </a:extLst>
          </p:cNvPr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보안 액세스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87DEE-FD03-4B8E-B5DD-C583D6F14112}"/>
              </a:ext>
            </a:extLst>
          </p:cNvPr>
          <p:cNvSpPr txBox="1"/>
          <p:nvPr/>
        </p:nvSpPr>
        <p:spPr>
          <a:xfrm>
            <a:off x="2289252" y="1180991"/>
            <a:ext cx="225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Setting Mail IMAP / SMTP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08B53D4-B8F0-446D-9C03-B185BA06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31" y="1735118"/>
            <a:ext cx="7580453" cy="2963449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2C8FB95-E8B0-41C9-BBED-ACE1F5EDF3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3" y="1735118"/>
            <a:ext cx="7047829" cy="49647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75AD6C-1763-4B9F-9AF8-5A5825A14221}"/>
              </a:ext>
            </a:extLst>
          </p:cNvPr>
          <p:cNvSpPr/>
          <p:nvPr/>
        </p:nvSpPr>
        <p:spPr>
          <a:xfrm>
            <a:off x="3289300" y="3187700"/>
            <a:ext cx="2447925" cy="2159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07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1977721" cy="769441"/>
            <a:chOff x="510077" y="2691080"/>
            <a:chExt cx="1977721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2554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JAR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2554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JAR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E52898-E581-4DA7-8CB4-077735CF272C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7FF308-A6FA-4603-A02A-81CCD11D920E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42D41F-257B-4B20-B235-ED59B4F96A6C}"/>
              </a:ext>
            </a:extLst>
          </p:cNvPr>
          <p:cNvSpPr txBox="1"/>
          <p:nvPr/>
        </p:nvSpPr>
        <p:spPr>
          <a:xfrm>
            <a:off x="101600" y="15811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Download Jar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BDDC3-3E20-4726-9E59-0C41C1457B19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CD192-B246-4EA8-9614-201709742A8B}"/>
              </a:ext>
            </a:extLst>
          </p:cNvPr>
          <p:cNvSpPr txBox="1"/>
          <p:nvPr/>
        </p:nvSpPr>
        <p:spPr>
          <a:xfrm>
            <a:off x="2263852" y="645071"/>
            <a:ext cx="744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JAR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4B59526-D257-4C92-ADC2-58E6C19D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2288"/>
            <a:ext cx="12192000" cy="51009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8EAFF-BDEA-426D-99D6-63778545F54B}"/>
              </a:ext>
            </a:extLst>
          </p:cNvPr>
          <p:cNvSpPr/>
          <p:nvPr/>
        </p:nvSpPr>
        <p:spPr>
          <a:xfrm>
            <a:off x="2235618" y="3497057"/>
            <a:ext cx="856590" cy="202424"/>
          </a:xfrm>
          <a:prstGeom prst="rect">
            <a:avLst/>
          </a:prstGeom>
          <a:noFill/>
          <a:ln w="4762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63EB0-BB84-4E84-865F-386C1EEE3246}"/>
              </a:ext>
            </a:extLst>
          </p:cNvPr>
          <p:cNvSpPr txBox="1"/>
          <p:nvPr/>
        </p:nvSpPr>
        <p:spPr>
          <a:xfrm>
            <a:off x="2263852" y="12330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hlinkClick r:id="rId3"/>
              </a:rPr>
              <a:t>다운로드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88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168</Words>
  <Application>Microsoft Office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능열</cp:lastModifiedBy>
  <cp:revision>84</cp:revision>
  <dcterms:created xsi:type="dcterms:W3CDTF">2015-07-07T04:48:58Z</dcterms:created>
  <dcterms:modified xsi:type="dcterms:W3CDTF">2021-08-17T06:15:33Z</dcterms:modified>
</cp:coreProperties>
</file>