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989A-889D-4A83-BEC2-DEDACB49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FA023-F67D-44EF-BDD1-B29B0E5F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71574-1AC3-460D-B5DC-5F2EF65D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3E4F1-DC86-488D-ABC3-1781987C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02405-A50D-4B30-88A6-7A196E2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A9AF8-3E0D-4997-91AE-CF1BBA84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1A1C1D-8044-46A6-A01E-81C0B1634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DC1F3-DBE8-45F3-B501-FEA5F898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9B82C-D615-47A4-B377-698EBBB3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12B69-6A4B-4982-8B78-4C1C90C8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3F435D-B1CB-48A9-9E04-A0BCA3832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C85DA3-4BBE-478E-B39F-27B041D0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7C0EF-F02C-4496-9751-B249071E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E1A58-5895-4AEB-BC60-493B7DA8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100D3-4FF5-4BD6-A641-7F226D87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0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CBEAB-A0D7-47B6-96CD-CF0E5B28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00EF0-49D7-47B3-9275-1121023E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F3739-5DFB-4F10-88BE-BC408362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E6701-59C6-446B-BFFC-1E196924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1148B-80D8-4FD5-860F-06CA41E2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0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92978-272C-485E-B226-C9C2EDA0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7CD0-0DAF-4C05-B782-ACFA0B09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FFFA4-B496-4F63-A33D-972BFC03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BB942-AB1E-4C7B-A159-7E4F7F2D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28F71-B917-4FC8-8EC5-0C1F515D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8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8D628-F277-4B53-AE23-51CF2AE4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CCAC2-BB91-41EB-9B5D-483FCF28A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765D5-55A4-4BF3-B114-DE2D212F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EDD5F-404F-427F-AACA-3A28C3AD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3DC3F-FFAD-43D6-A49D-FF96B0DE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022D8-DF34-4DC0-B99A-9BFB0DB7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0E76-606A-45C8-9EE5-62859607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5F313-2DC3-412E-8C26-663EFE08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2900F7-AD73-43A0-B3D7-331A61ED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3ACF8E-CC45-42FC-8BFB-DA7046253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8CDD60-3666-4526-9B1F-B7B2295FD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CCA2F-65E2-4D20-A9DB-480F508D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FBDD17-9267-4FDA-A695-08A5DC5B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81D623-2B23-4F5B-9F93-AD925F18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1D16E-F6DC-442D-88AA-C604808C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ADD51-52E1-4828-A4BF-88536CAA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4A7C07-B4EB-4E88-BC05-9920A6EF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0A32DC-5978-4EAF-82E7-2E15B983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425A97-F9A3-462A-B917-5F2AF168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4E8DE9-D218-43C0-B788-3A64995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3D6709-6D70-48D7-8675-388FDA5E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1B5E9-409F-41F7-80FB-77214AC7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A6D67-3AEF-49CC-B96C-F4C29535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CECCA-C476-44F2-B06A-93C2851B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D7790-27B5-4223-88D9-A352118A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128C9-AF6B-4EBC-AEF1-46567671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F079D-9F21-47EB-9530-1F367993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2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6C86-C8A9-4516-824E-B0690E32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C289E7-D247-4AFD-843D-D9EF82634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A51C1-23A7-4F68-A59E-865CCE6C4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E1125-BB89-4D54-819E-15B552EC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C5CEC-4DA4-4505-916C-39E518AE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63398-4EEF-42D6-A3F2-0F2892E5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F4A8-41C1-4F6A-9546-83FF3021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70017-17EF-415C-ACCB-068EF659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27DA8-8D18-4BD5-B9F8-3B50DC07E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145A-BB7D-41E0-91C7-8E67BC72A5F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EB7FC-AB33-4E7B-A0A8-50476EB5B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E98B3-E912-4B94-9EBB-73748286B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324C-2C77-4487-80C4-A61913F56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urceforge.net/projects/opencvlibra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286E-6F4B-46D5-8435-D32EABB1C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150813"/>
            <a:ext cx="9144000" cy="1068387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 기본설정</a:t>
            </a:r>
            <a:r>
              <a:rPr lang="en-US" altLang="ko-KR" dirty="0"/>
              <a:t>(.</a:t>
            </a:r>
            <a:r>
              <a:rPr lang="en-US" altLang="ko-KR" dirty="0" err="1"/>
              <a:t>dll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22DDAC-E22E-4B27-A106-504FC4E3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414463"/>
            <a:ext cx="7429500" cy="46624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2A7F4A-B7FC-40F9-8779-93793B10EBBD}"/>
              </a:ext>
            </a:extLst>
          </p:cNvPr>
          <p:cNvSpPr/>
          <p:nvPr/>
        </p:nvSpPr>
        <p:spPr>
          <a:xfrm>
            <a:off x="333375" y="4076700"/>
            <a:ext cx="56769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9A1747-A751-4EEE-8591-98267001BA59}"/>
              </a:ext>
            </a:extLst>
          </p:cNvPr>
          <p:cNvCxnSpPr/>
          <p:nvPr/>
        </p:nvCxnSpPr>
        <p:spPr>
          <a:xfrm flipV="1">
            <a:off x="6096000" y="2819400"/>
            <a:ext cx="1847850" cy="1314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2CE5437-BD94-4364-8B4D-3016354A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95" y="1522183"/>
            <a:ext cx="5564355" cy="118949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01B72B8-CD99-4161-88AD-89CB6B147E77}"/>
              </a:ext>
            </a:extLst>
          </p:cNvPr>
          <p:cNvSpPr txBox="1">
            <a:spLocks/>
          </p:cNvSpPr>
          <p:nvPr/>
        </p:nvSpPr>
        <p:spPr>
          <a:xfrm>
            <a:off x="6553199" y="3864560"/>
            <a:ext cx="6030829" cy="779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3C068-4247-43F0-A37F-811AE38788E2}"/>
              </a:ext>
            </a:extLst>
          </p:cNvPr>
          <p:cNvSpPr txBox="1"/>
          <p:nvPr/>
        </p:nvSpPr>
        <p:spPr>
          <a:xfrm>
            <a:off x="7686675" y="3284042"/>
            <a:ext cx="392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 후 </a:t>
            </a:r>
            <a:r>
              <a:rPr lang="en-US" altLang="ko-KR" dirty="0"/>
              <a:t>build </a:t>
            </a:r>
            <a:r>
              <a:rPr lang="ko-KR" altLang="en-US" dirty="0"/>
              <a:t>폴더 까지의 경로 복사 한 뒤 시스템 변수에 추가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38AE23-A6B2-4446-9BCA-263FB7251CFC}"/>
              </a:ext>
            </a:extLst>
          </p:cNvPr>
          <p:cNvSpPr/>
          <p:nvPr/>
        </p:nvSpPr>
        <p:spPr>
          <a:xfrm>
            <a:off x="7748337" y="4693060"/>
            <a:ext cx="3883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https://sourceforge.net/projects/opencvlibrary/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Opencv</a:t>
            </a:r>
            <a:r>
              <a:rPr lang="ko-KR" altLang="en-US" dirty="0"/>
              <a:t> 다운로드 주소</a:t>
            </a:r>
          </a:p>
        </p:txBody>
      </p:sp>
    </p:spTree>
    <p:extLst>
      <p:ext uri="{BB962C8B-B14F-4D97-AF65-F5344CB8AC3E}">
        <p14:creationId xmlns:p14="http://schemas.microsoft.com/office/powerpoint/2010/main" val="409157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225900-55FC-42AE-BC77-FC7B70C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 기본설정</a:t>
            </a:r>
            <a:r>
              <a:rPr lang="en-US" altLang="ko-KR" dirty="0"/>
              <a:t>(.</a:t>
            </a:r>
            <a:r>
              <a:rPr lang="en-US" altLang="ko-KR" dirty="0" err="1"/>
              <a:t>dll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33A8A1-4BE2-4C53-BEF4-E00CFF0F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4" y="1690688"/>
            <a:ext cx="6589295" cy="458897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BAAF77-3B9B-40AF-9723-37E9A836D0E5}"/>
              </a:ext>
            </a:extLst>
          </p:cNvPr>
          <p:cNvCxnSpPr>
            <a:cxnSpLocks/>
          </p:cNvCxnSpPr>
          <p:nvPr/>
        </p:nvCxnSpPr>
        <p:spPr>
          <a:xfrm flipH="1">
            <a:off x="3419976" y="2624096"/>
            <a:ext cx="742950" cy="985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531256-829C-4469-B10F-23CC1F00FD27}"/>
              </a:ext>
            </a:extLst>
          </p:cNvPr>
          <p:cNvSpPr txBox="1"/>
          <p:nvPr/>
        </p:nvSpPr>
        <p:spPr>
          <a:xfrm>
            <a:off x="7214185" y="1690688"/>
            <a:ext cx="392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dirty="0"/>
              <a:t>%OPENCV_DIR%\x64\vc15\bin</a:t>
            </a:r>
          </a:p>
          <a:p>
            <a:r>
              <a:rPr lang="ko-KR" altLang="en-US" dirty="0"/>
              <a:t>이 경로를 사용자 변수  </a:t>
            </a:r>
            <a:r>
              <a:rPr lang="en-US" altLang="ko-KR" dirty="0"/>
              <a:t>path</a:t>
            </a:r>
            <a:r>
              <a:rPr lang="ko-KR" altLang="en-US" dirty="0"/>
              <a:t>에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69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225900-55FC-42AE-BC77-FC7B70C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 기본설정</a:t>
            </a:r>
            <a:r>
              <a:rPr lang="en-US" altLang="ko-KR"/>
              <a:t>(.h)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31256-829C-4469-B10F-23CC1F00FD27}"/>
              </a:ext>
            </a:extLst>
          </p:cNvPr>
          <p:cNvSpPr txBox="1"/>
          <p:nvPr/>
        </p:nvSpPr>
        <p:spPr>
          <a:xfrm>
            <a:off x="7992227" y="1690688"/>
            <a:ext cx="392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속성</a:t>
            </a:r>
            <a:r>
              <a:rPr lang="en-US" altLang="ko-KR" dirty="0">
                <a:sym typeface="Wingdings" panose="05000000000000000000" pitchFamily="2" charset="2"/>
              </a:rPr>
              <a:t>c/</a:t>
            </a:r>
            <a:r>
              <a:rPr lang="en-US" altLang="ko-KR" dirty="0" err="1">
                <a:sym typeface="Wingdings" panose="05000000000000000000" pitchFamily="2" charset="2"/>
              </a:rPr>
              <a:t>c++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추가 포함 디렉터리에 프로젝트 폴더 내 </a:t>
            </a:r>
            <a:r>
              <a:rPr lang="en-US" altLang="ko-KR" dirty="0">
                <a:sym typeface="Wingdings" panose="05000000000000000000" pitchFamily="2" charset="2"/>
              </a:rPr>
              <a:t>include </a:t>
            </a:r>
            <a:r>
              <a:rPr lang="ko-KR" altLang="en-US" dirty="0">
                <a:sym typeface="Wingdings" panose="05000000000000000000" pitchFamily="2" charset="2"/>
              </a:rPr>
              <a:t>폴더 경로 추가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9CEA2C-9BE0-4504-9A07-27C70218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" y="1554542"/>
            <a:ext cx="7499684" cy="392950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66276C-A766-44EF-BCAB-E81B4586A589}"/>
              </a:ext>
            </a:extLst>
          </p:cNvPr>
          <p:cNvCxnSpPr>
            <a:cxnSpLocks/>
          </p:cNvCxnSpPr>
          <p:nvPr/>
        </p:nvCxnSpPr>
        <p:spPr>
          <a:xfrm flipH="1">
            <a:off x="5061284" y="2005023"/>
            <a:ext cx="344905" cy="12179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21018D-36B9-432E-9180-99AD315B1B37}"/>
              </a:ext>
            </a:extLst>
          </p:cNvPr>
          <p:cNvSpPr/>
          <p:nvPr/>
        </p:nvSpPr>
        <p:spPr>
          <a:xfrm>
            <a:off x="3737811" y="1866603"/>
            <a:ext cx="3866146" cy="13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6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EC7D02-B5DC-4A6F-96E7-2ACE4BBE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Can</a:t>
            </a:r>
            <a:r>
              <a:rPr lang="ko-KR" altLang="en-US" dirty="0"/>
              <a:t>통신 기본설정</a:t>
            </a:r>
            <a:r>
              <a:rPr lang="en-US" altLang="ko-KR" dirty="0"/>
              <a:t>(</a:t>
            </a:r>
            <a:r>
              <a:rPr lang="ko-KR" altLang="en-US" dirty="0"/>
              <a:t>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FBCFA8-70E9-417C-AA4B-0B5398508BE3}"/>
              </a:ext>
            </a:extLst>
          </p:cNvPr>
          <p:cNvSpPr/>
          <p:nvPr/>
        </p:nvSpPr>
        <p:spPr>
          <a:xfrm>
            <a:off x="8113643" y="1690688"/>
            <a:ext cx="3863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https://www.ixxat.com/technical-support/resources/downloads-and-documentation?ordercode=1.01.0281.12001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1315F6-4085-4CF3-A08E-BC6A2AFFF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2" y="1891348"/>
            <a:ext cx="7203044" cy="46015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A66B2A-0075-40FA-A7E8-385E8E4C3523}"/>
              </a:ext>
            </a:extLst>
          </p:cNvPr>
          <p:cNvSpPr/>
          <p:nvPr/>
        </p:nvSpPr>
        <p:spPr>
          <a:xfrm>
            <a:off x="2082661" y="4275482"/>
            <a:ext cx="56769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EC7D02-B5DC-4A6F-96E7-2ACE4BBE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Can</a:t>
            </a:r>
            <a:r>
              <a:rPr lang="ko-KR" altLang="en-US" dirty="0"/>
              <a:t>통신 기본설정</a:t>
            </a:r>
            <a:r>
              <a:rPr lang="en-US" altLang="ko-KR" dirty="0"/>
              <a:t>(</a:t>
            </a:r>
            <a:r>
              <a:rPr lang="ko-KR" altLang="en-US" dirty="0"/>
              <a:t>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840007-5F77-4E01-B988-EE7294E4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636"/>
            <a:ext cx="8845826" cy="45691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DC9FE3-35AB-4953-8B51-20B3F23238F2}"/>
              </a:ext>
            </a:extLst>
          </p:cNvPr>
          <p:cNvSpPr/>
          <p:nvPr/>
        </p:nvSpPr>
        <p:spPr>
          <a:xfrm>
            <a:off x="2295939" y="2698199"/>
            <a:ext cx="4581939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C6626-B685-4D97-B6DC-7B6E28652F59}"/>
              </a:ext>
            </a:extLst>
          </p:cNvPr>
          <p:cNvSpPr/>
          <p:nvPr/>
        </p:nvSpPr>
        <p:spPr>
          <a:xfrm>
            <a:off x="8776252" y="1690688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다운받은 파일 압축 풀기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폴더 들어가서 아래 파일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80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EC7D02-B5DC-4A6F-96E7-2ACE4BBE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Can</a:t>
            </a:r>
            <a:r>
              <a:rPr lang="ko-KR" altLang="en-US" dirty="0"/>
              <a:t>통신 기본설정</a:t>
            </a:r>
            <a:r>
              <a:rPr lang="en-US" altLang="ko-KR" dirty="0"/>
              <a:t>(</a:t>
            </a:r>
            <a:r>
              <a:rPr lang="ko-KR" altLang="en-US" dirty="0"/>
              <a:t>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C6626-B685-4D97-B6DC-7B6E28652F59}"/>
              </a:ext>
            </a:extLst>
          </p:cNvPr>
          <p:cNvSpPr/>
          <p:nvPr/>
        </p:nvSpPr>
        <p:spPr>
          <a:xfrm>
            <a:off x="8776252" y="1690688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IXXAT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VCI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err="1">
                <a:sym typeface="Wingdings" panose="05000000000000000000" pitchFamily="2" charset="2"/>
              </a:rPr>
              <a:t>생긴거</a:t>
            </a:r>
            <a:r>
              <a:rPr lang="ko-KR" altLang="en-US" dirty="0">
                <a:sym typeface="Wingdings" panose="05000000000000000000" pitchFamily="2" charset="2"/>
              </a:rPr>
              <a:t> 확인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5EDB0F-9CB8-4F32-B8DB-A39414D1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9" y="1444562"/>
            <a:ext cx="8648213" cy="50483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99C468-3856-4C9F-A0A4-10BD756F006B}"/>
              </a:ext>
            </a:extLst>
          </p:cNvPr>
          <p:cNvSpPr/>
          <p:nvPr/>
        </p:nvSpPr>
        <p:spPr>
          <a:xfrm>
            <a:off x="838200" y="1913008"/>
            <a:ext cx="4581939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5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EC7D02-B5DC-4A6F-96E7-2ACE4BBE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Can</a:t>
            </a:r>
            <a:r>
              <a:rPr lang="ko-KR" altLang="en-US" dirty="0"/>
              <a:t>통신 기본설정</a:t>
            </a:r>
            <a:r>
              <a:rPr lang="en-US" altLang="ko-KR" dirty="0"/>
              <a:t>(.h)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C6626-B685-4D97-B6DC-7B6E28652F59}"/>
              </a:ext>
            </a:extLst>
          </p:cNvPr>
          <p:cNvSpPr/>
          <p:nvPr/>
        </p:nvSpPr>
        <p:spPr>
          <a:xfrm>
            <a:off x="8776252" y="1690688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IXXAT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VCI/ </a:t>
            </a:r>
            <a:r>
              <a:rPr lang="en-US" altLang="ko-KR" dirty="0" err="1">
                <a:sym typeface="Wingdings" panose="05000000000000000000" pitchFamily="2" charset="2"/>
              </a:rPr>
              <a:t>sdk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vci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inc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위의 경로를 프로젝트 속성</a:t>
            </a:r>
            <a:r>
              <a:rPr lang="en-US" altLang="ko-KR" dirty="0">
                <a:sym typeface="Wingdings" panose="05000000000000000000" pitchFamily="2" charset="2"/>
              </a:rPr>
              <a:t>c/</a:t>
            </a:r>
            <a:r>
              <a:rPr lang="en-US" altLang="ko-KR" dirty="0" err="1">
                <a:sym typeface="Wingdings" panose="05000000000000000000" pitchFamily="2" charset="2"/>
              </a:rPr>
              <a:t>c++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추가 포함 디렉터리 에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5EDB0F-9CB8-4F32-B8DB-A39414D1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9" y="1444562"/>
            <a:ext cx="8648213" cy="50483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99C468-3856-4C9F-A0A4-10BD756F006B}"/>
              </a:ext>
            </a:extLst>
          </p:cNvPr>
          <p:cNvSpPr/>
          <p:nvPr/>
        </p:nvSpPr>
        <p:spPr>
          <a:xfrm>
            <a:off x="838200" y="1913008"/>
            <a:ext cx="4581939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EC7D02-B5DC-4A6F-96E7-2ACE4BBE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Can</a:t>
            </a:r>
            <a:r>
              <a:rPr lang="ko-KR" altLang="en-US" dirty="0"/>
              <a:t>통신 기본설정</a:t>
            </a:r>
            <a:r>
              <a:rPr lang="en-US" altLang="ko-KR" dirty="0"/>
              <a:t>(.lib)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96778-F3E0-46A4-BD5D-F27400A9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3" y="1444562"/>
            <a:ext cx="7862046" cy="50483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AD10807-C2D4-45A3-B53B-0060131566C6}"/>
              </a:ext>
            </a:extLst>
          </p:cNvPr>
          <p:cNvSpPr/>
          <p:nvPr/>
        </p:nvSpPr>
        <p:spPr>
          <a:xfrm>
            <a:off x="838200" y="1913008"/>
            <a:ext cx="4581939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B51F9F-5092-4D41-9FE4-1D329AA526A5}"/>
              </a:ext>
            </a:extLst>
          </p:cNvPr>
          <p:cNvSpPr/>
          <p:nvPr/>
        </p:nvSpPr>
        <p:spPr>
          <a:xfrm>
            <a:off x="8283193" y="1444562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Ixxat</a:t>
            </a:r>
            <a:r>
              <a:rPr lang="en-US" altLang="ko-KR" dirty="0">
                <a:sym typeface="Wingdings" panose="05000000000000000000" pitchFamily="2" charset="2"/>
              </a:rPr>
              <a:t> VCI\</a:t>
            </a:r>
            <a:r>
              <a:rPr lang="en-US" altLang="ko-KR" dirty="0" err="1">
                <a:sym typeface="Wingdings" panose="05000000000000000000" pitchFamily="2" charset="2"/>
              </a:rPr>
              <a:t>sdk</a:t>
            </a:r>
            <a:r>
              <a:rPr lang="en-US" altLang="ko-KR" dirty="0">
                <a:sym typeface="Wingdings" panose="05000000000000000000" pitchFamily="2" charset="2"/>
              </a:rPr>
              <a:t>\</a:t>
            </a:r>
            <a:r>
              <a:rPr lang="en-US" altLang="ko-KR" dirty="0" err="1">
                <a:sym typeface="Wingdings" panose="05000000000000000000" pitchFamily="2" charset="2"/>
              </a:rPr>
              <a:t>vci</a:t>
            </a:r>
            <a:r>
              <a:rPr lang="en-US" altLang="ko-KR" dirty="0">
                <a:sym typeface="Wingdings" panose="05000000000000000000" pitchFamily="2" charset="2"/>
              </a:rPr>
              <a:t>\lib\x64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위의 경로를 프로젝트 속성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 err="1">
                <a:sym typeface="Wingdings" panose="05000000000000000000" pitchFamily="2" charset="2"/>
              </a:rPr>
              <a:t>링커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추가 라이브러리 디렉터리에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F6839-212B-42D1-B804-BA232B33AD6F}"/>
              </a:ext>
            </a:extLst>
          </p:cNvPr>
          <p:cNvSpPr/>
          <p:nvPr/>
        </p:nvSpPr>
        <p:spPr>
          <a:xfrm>
            <a:off x="8283193" y="3293115"/>
            <a:ext cx="32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==================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Ixxat</a:t>
            </a:r>
            <a:r>
              <a:rPr lang="en-US" altLang="ko-KR" dirty="0">
                <a:sym typeface="Wingdings" panose="05000000000000000000" pitchFamily="2" charset="2"/>
              </a:rPr>
              <a:t> VCI\</a:t>
            </a:r>
            <a:r>
              <a:rPr lang="en-US" altLang="ko-KR" dirty="0" err="1">
                <a:sym typeface="Wingdings" panose="05000000000000000000" pitchFamily="2" charset="2"/>
              </a:rPr>
              <a:t>sdk</a:t>
            </a:r>
            <a:r>
              <a:rPr lang="en-US" altLang="ko-KR" dirty="0">
                <a:sym typeface="Wingdings" panose="05000000000000000000" pitchFamily="2" charset="2"/>
              </a:rPr>
              <a:t>\</a:t>
            </a:r>
            <a:r>
              <a:rPr lang="en-US" altLang="ko-KR" dirty="0" err="1">
                <a:sym typeface="Wingdings" panose="05000000000000000000" pitchFamily="2" charset="2"/>
              </a:rPr>
              <a:t>vci</a:t>
            </a:r>
            <a:r>
              <a:rPr lang="en-US" altLang="ko-KR" dirty="0">
                <a:sym typeface="Wingdings" panose="05000000000000000000" pitchFamily="2" charset="2"/>
              </a:rPr>
              <a:t>\lib\x64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위의 경로를 프로젝트 속성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 err="1">
                <a:sym typeface="Wingdings" panose="05000000000000000000" pitchFamily="2" charset="2"/>
              </a:rPr>
              <a:t>링커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추가 종속성에 </a:t>
            </a:r>
            <a:r>
              <a:rPr lang="en-US" altLang="ko-KR" dirty="0">
                <a:sym typeface="Wingdings" panose="05000000000000000000" pitchFamily="2" charset="2"/>
              </a:rPr>
              <a:t>.lib</a:t>
            </a:r>
            <a:r>
              <a:rPr lang="ko-KR" altLang="en-US" dirty="0">
                <a:sym typeface="Wingdings" panose="05000000000000000000" pitchFamily="2" charset="2"/>
              </a:rPr>
              <a:t>파일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E889A1-3AA5-4498-9576-2EAE6C0D2907}"/>
              </a:ext>
            </a:extLst>
          </p:cNvPr>
          <p:cNvSpPr/>
          <p:nvPr/>
        </p:nvSpPr>
        <p:spPr>
          <a:xfrm>
            <a:off x="1685366" y="2579624"/>
            <a:ext cx="3514164" cy="342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3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4FE92F3-9BBF-45EB-88C3-E29F0B47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문자열 오류 발생할 경우</a:t>
            </a:r>
            <a:r>
              <a:rPr lang="en-US" altLang="ko-KR" dirty="0"/>
              <a:t>(LPSTR…)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E08DEE-6AAF-4F0B-AAA9-056A0074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8" y="1330325"/>
            <a:ext cx="7467600" cy="5162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380F05-39E8-4ACE-BF0E-FC1C667CA828}"/>
              </a:ext>
            </a:extLst>
          </p:cNvPr>
          <p:cNvSpPr/>
          <p:nvPr/>
        </p:nvSpPr>
        <p:spPr>
          <a:xfrm>
            <a:off x="2445723" y="4520350"/>
            <a:ext cx="5108015" cy="17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2E378E-59EB-40F4-9621-3FC49493ED17}"/>
              </a:ext>
            </a:extLst>
          </p:cNvPr>
          <p:cNvSpPr/>
          <p:nvPr/>
        </p:nvSpPr>
        <p:spPr>
          <a:xfrm>
            <a:off x="312123" y="2420570"/>
            <a:ext cx="1814851" cy="153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E9CD6-C46A-4C26-942F-204A9EA48AB8}"/>
              </a:ext>
            </a:extLst>
          </p:cNvPr>
          <p:cNvSpPr txBox="1"/>
          <p:nvPr/>
        </p:nvSpPr>
        <p:spPr>
          <a:xfrm>
            <a:off x="7992227" y="1690688"/>
            <a:ext cx="419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속성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고급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문자집합 </a:t>
            </a:r>
            <a:r>
              <a:rPr lang="ko-KR" altLang="en-US" dirty="0" err="1">
                <a:sym typeface="Wingdings" panose="05000000000000000000" pitchFamily="2" charset="2"/>
              </a:rPr>
              <a:t>멀티바이트</a:t>
            </a:r>
            <a:r>
              <a:rPr lang="ko-KR" altLang="en-US" dirty="0">
                <a:sym typeface="Wingdings" panose="05000000000000000000" pitchFamily="2" charset="2"/>
              </a:rPr>
              <a:t> 문자 집합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으로</a:t>
            </a:r>
            <a:r>
              <a:rPr lang="ko-KR" altLang="en-US" dirty="0">
                <a:sym typeface="Wingdings" panose="05000000000000000000" pitchFamily="2" charset="2"/>
              </a:rPr>
              <a:t> 변경해준다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99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227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Opencv 기본설정(.dll)</vt:lpstr>
      <vt:lpstr>Opencv 기본설정(.dll)</vt:lpstr>
      <vt:lpstr>Opencv 기본설정(.h)</vt:lpstr>
      <vt:lpstr>Can통신 기본설정(다운로드)</vt:lpstr>
      <vt:lpstr>Can통신 기본설정(다운로드)</vt:lpstr>
      <vt:lpstr>Can통신 기본설정(다운로드)</vt:lpstr>
      <vt:lpstr>Can통신 기본설정(.h)</vt:lpstr>
      <vt:lpstr>Can통신 기본설정(.lib)</vt:lpstr>
      <vt:lpstr>문자열 오류 발생할 경우(LPSTR…)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기본설정</dc:title>
  <dc:creator>com</dc:creator>
  <cp:lastModifiedBy>류주열</cp:lastModifiedBy>
  <cp:revision>12</cp:revision>
  <dcterms:created xsi:type="dcterms:W3CDTF">2020-11-12T05:01:05Z</dcterms:created>
  <dcterms:modified xsi:type="dcterms:W3CDTF">2020-11-20T01:59:44Z</dcterms:modified>
</cp:coreProperties>
</file>