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287525-71D6-4C40-86D5-23A0394FAA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80B77AC-7136-4CBD-B6C6-A31AC6270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DB09D5-2C67-472F-8E25-45E75F90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FEF-1DEE-4086-B124-3E86ACA8B680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BAAB69-628A-47E8-A045-A20F64CB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27A0E-42CD-494A-806A-AC5C33DA8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A7CC-A762-481A-A3D4-FEF5FFF66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53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CBF5F4-AA80-44F3-8EB3-18BD3618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A7F5F0-6AB4-4AC4-9A40-802F81B40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0CA0E-6646-42B8-B7DA-A84B70863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FEF-1DEE-4086-B124-3E86ACA8B680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E83BD-75BF-4634-B91C-E745EF950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51E2EF-DB6F-4A83-986D-D52B77843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A7CC-A762-481A-A3D4-FEF5FFF66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174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378D1AD-B38F-4D3A-849D-95022A13E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539F0E-9E7D-40CA-BAEE-8E72A75C0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182D9F-FDDA-4CC1-B00C-9FE0414AA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FEF-1DEE-4086-B124-3E86ACA8B680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C5369-1C22-4050-8FC0-C4F37E5E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1E58C5-CF2B-424C-B70C-DF473FD02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A7CC-A762-481A-A3D4-FEF5FFF66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13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FDC8B8-237A-4F93-A999-430CFB3C7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6A446-3EFB-4EBB-9723-FC5EDD4D33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6658A-99C9-45FA-B7E4-CECDB8EC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FEF-1DEE-4086-B124-3E86ACA8B680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890F6A-5BC0-4C49-8032-8B90CA47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FB73A-24F2-4D33-B142-3A6E53DA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A7CC-A762-481A-A3D4-FEF5FFF66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01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FC7CB-494D-47C7-B8A6-FA4AEE0E7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015A2E-9AF3-4E14-84C9-1F55B64E6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8B55A7-A9DE-4C8C-AED8-BDCC3DB28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FEF-1DEE-4086-B124-3E86ACA8B680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244B2-7AAE-416C-AD7D-4DB9D4AA0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D42F9C-3DD7-4785-9F9E-7A91B8EBE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A7CC-A762-481A-A3D4-FEF5FFF66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94C4D7-3D66-4843-9267-A158C13D4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0B3A3-EB48-4B47-8C9E-069494EFD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31255-AECC-413F-AEDE-22054B165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291506-F51D-469D-97D4-74FDD19F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FEF-1DEE-4086-B124-3E86ACA8B680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28FA1C-9500-4989-A25A-24922ABD9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F2802C-837B-4A83-8A25-286F47286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A7CC-A762-481A-A3D4-FEF5FFF66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09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87ADBA-8567-4F9C-8A55-5C960118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6DA261-EC3E-4A9A-A48B-0E1333F88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B76D52-7F8A-4969-B21A-EF052FCF85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885791-431C-4102-93B3-D3D2E6BE4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90A090-C084-4E0F-8378-5CD6C12EC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F560445-DA97-4804-A673-72F3673BF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FEF-1DEE-4086-B124-3E86ACA8B680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AD82F07-4C23-4684-B400-405658A3B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BD5102-44DF-476B-882F-6AEFED3D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A7CC-A762-481A-A3D4-FEF5FFF66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882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06245E-288A-4848-9864-91A79FC31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C63FF5-012D-44F1-B90E-B7F1F52C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FEF-1DEE-4086-B124-3E86ACA8B680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7DFE3-1295-4464-841D-607255699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61FA05-F011-45B0-927F-AA54B0FA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A7CC-A762-481A-A3D4-FEF5FFF66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140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3773920-3A4B-41E8-BB52-FC98D8AB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FEF-1DEE-4086-B124-3E86ACA8B680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F2F9DCB-CECB-4D10-895E-6684BD954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AB86D9-7DCE-4C0E-BB84-A00303EC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A7CC-A762-481A-A3D4-FEF5FFF66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743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1CC4F-745E-4C05-9C92-32D24B1A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196CF9-8AB3-4929-83F8-097C2B792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BBE54-B543-4D0B-B046-E23D7F2A21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2E369F-D2F0-4891-92CF-0ADAD144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FEF-1DEE-4086-B124-3E86ACA8B680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6D53EC-7946-49DC-9847-645FF91D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49C2B2-85F4-4AB7-805A-86CD01B88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A7CC-A762-481A-A3D4-FEF5FFF66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48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F7F948-F5C3-4698-876A-85668A67B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7D6ED5-8712-4D7A-BA59-C705E5BDA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A9F7E8-9E6F-4996-8E62-4FCAB67FC7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C04EA-9ED6-4E98-86C8-3DFB12AC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85FEF-1DEE-4086-B124-3E86ACA8B680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E8817-BD6E-40E9-AD33-C4124D61C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C38C7F-C0BA-4DE7-ADCD-FCA36888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BA7CC-A762-481A-A3D4-FEF5FFF66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380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911F0B-C287-4F1C-9D29-0CD341156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6D8DBD-45BA-4B55-9798-F29282D00B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7FE089-6415-4EE5-94B2-79E06EC1E2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85FEF-1DEE-4086-B124-3E86ACA8B680}" type="datetimeFigureOut">
              <a:rPr lang="ko-KR" altLang="en-US" smtClean="0"/>
              <a:t>2021-09-06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0EA7CC-F753-49B3-8B01-871DCA959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0A305-DA93-4C5A-A1F5-3A95426CA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DBA7CC-A762-481A-A3D4-FEF5FFF664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4175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4EF322-E9A9-461D-A153-1DADD93A09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원격 렌더링 구조</a:t>
            </a:r>
            <a:br>
              <a:rPr lang="en-US" altLang="ko-KR" dirty="0"/>
            </a:br>
            <a:r>
              <a:rPr lang="en-US" altLang="ko-KR" dirty="0"/>
              <a:t>before &amp; after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1C5692E-B377-4880-B301-4018FDA52D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2021-09-06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515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C547C4-A912-4A95-989C-E7136F8FA200}"/>
              </a:ext>
            </a:extLst>
          </p:cNvPr>
          <p:cNvSpPr/>
          <p:nvPr/>
        </p:nvSpPr>
        <p:spPr>
          <a:xfrm>
            <a:off x="1543574" y="3508652"/>
            <a:ext cx="174307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 Buffer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EE39EE-F2F5-4D47-96BC-4E6349C6C983}"/>
              </a:ext>
            </a:extLst>
          </p:cNvPr>
          <p:cNvSpPr/>
          <p:nvPr/>
        </p:nvSpPr>
        <p:spPr>
          <a:xfrm>
            <a:off x="805343" y="1453347"/>
            <a:ext cx="3229761" cy="4764947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서버프로그램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9C7B78-FC07-402A-B212-27DC79B2693D}"/>
              </a:ext>
            </a:extLst>
          </p:cNvPr>
          <p:cNvSpPr/>
          <p:nvPr/>
        </p:nvSpPr>
        <p:spPr>
          <a:xfrm>
            <a:off x="1543574" y="2275469"/>
            <a:ext cx="1761688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Renderer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157F92D-4827-4B0C-B3A8-43100E9552EA}"/>
              </a:ext>
            </a:extLst>
          </p:cNvPr>
          <p:cNvCxnSpPr>
            <a:stCxn id="4" idx="2"/>
            <a:endCxn id="2" idx="0"/>
          </p:cNvCxnSpPr>
          <p:nvPr/>
        </p:nvCxnSpPr>
        <p:spPr>
          <a:xfrm flipH="1">
            <a:off x="2415112" y="3097590"/>
            <a:ext cx="9306" cy="411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015CF4-C002-410E-BB01-2F18CEDCC067}"/>
              </a:ext>
            </a:extLst>
          </p:cNvPr>
          <p:cNvSpPr/>
          <p:nvPr/>
        </p:nvSpPr>
        <p:spPr>
          <a:xfrm>
            <a:off x="1543573" y="4863473"/>
            <a:ext cx="174307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Sender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F0893E1-C5BE-44E4-B6DC-9912EF4B467D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2415111" y="4527827"/>
            <a:ext cx="1" cy="335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FD4DB7-17AA-49A3-801F-B236DF702A51}"/>
              </a:ext>
            </a:extLst>
          </p:cNvPr>
          <p:cNvSpPr/>
          <p:nvPr/>
        </p:nvSpPr>
        <p:spPr>
          <a:xfrm>
            <a:off x="4992847" y="3013701"/>
            <a:ext cx="3229761" cy="320459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E40989-F9F0-4C51-B02D-DE0D25878369}"/>
              </a:ext>
            </a:extLst>
          </p:cNvPr>
          <p:cNvSpPr/>
          <p:nvPr/>
        </p:nvSpPr>
        <p:spPr>
          <a:xfrm>
            <a:off x="5731077" y="4863473"/>
            <a:ext cx="174307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Receiver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BE57B9-A55E-4DB5-BDF0-BF962A849D28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3286648" y="5373061"/>
            <a:ext cx="2444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원통형 24">
            <a:extLst>
              <a:ext uri="{FF2B5EF4-FFF2-40B4-BE49-F238E27FC236}">
                <a16:creationId xmlns:a16="http://schemas.microsoft.com/office/drawing/2014/main" id="{01557218-9CF3-4DDA-9612-7FE8974D7077}"/>
              </a:ext>
            </a:extLst>
          </p:cNvPr>
          <p:cNvSpPr/>
          <p:nvPr/>
        </p:nvSpPr>
        <p:spPr>
          <a:xfrm>
            <a:off x="5042261" y="1756256"/>
            <a:ext cx="3120705" cy="847281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동영상 파일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787366C-95DB-4C93-BB1E-FD8502EC35FA}"/>
              </a:ext>
            </a:extLst>
          </p:cNvPr>
          <p:cNvCxnSpPr>
            <a:cxnSpLocks/>
            <a:stCxn id="31" idx="0"/>
            <a:endCxn id="25" idx="3"/>
          </p:cNvCxnSpPr>
          <p:nvPr/>
        </p:nvCxnSpPr>
        <p:spPr>
          <a:xfrm flipV="1">
            <a:off x="6602613" y="2603537"/>
            <a:ext cx="1" cy="1011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72B086-37C5-4B69-9A6C-E6726EB33387}"/>
              </a:ext>
            </a:extLst>
          </p:cNvPr>
          <p:cNvSpPr/>
          <p:nvPr/>
        </p:nvSpPr>
        <p:spPr>
          <a:xfrm>
            <a:off x="9034503" y="3007367"/>
            <a:ext cx="2472877" cy="320459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/>
              <a:t>뷰어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97B2A8-F734-483E-9F23-A2534FCF7095}"/>
              </a:ext>
            </a:extLst>
          </p:cNvPr>
          <p:cNvSpPr/>
          <p:nvPr/>
        </p:nvSpPr>
        <p:spPr>
          <a:xfrm>
            <a:off x="5731075" y="3614672"/>
            <a:ext cx="174307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03AD75-651A-4D48-B46B-864E63FE889B}"/>
              </a:ext>
            </a:extLst>
          </p:cNvPr>
          <p:cNvSpPr/>
          <p:nvPr/>
        </p:nvSpPr>
        <p:spPr>
          <a:xfrm>
            <a:off x="9399403" y="4863472"/>
            <a:ext cx="174307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Framebuffer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8D46878-FFE7-4311-81C7-1B6B71E933D4}"/>
              </a:ext>
            </a:extLst>
          </p:cNvPr>
          <p:cNvSpPr/>
          <p:nvPr/>
        </p:nvSpPr>
        <p:spPr>
          <a:xfrm>
            <a:off x="9399402" y="3508652"/>
            <a:ext cx="174307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B2E7D84-E31A-45A5-ABBB-BB8BCC624BAF}"/>
              </a:ext>
            </a:extLst>
          </p:cNvPr>
          <p:cNvCxnSpPr>
            <a:cxnSpLocks/>
            <a:stCxn id="20" idx="0"/>
            <a:endCxn id="31" idx="2"/>
          </p:cNvCxnSpPr>
          <p:nvPr/>
        </p:nvCxnSpPr>
        <p:spPr>
          <a:xfrm flipH="1" flipV="1">
            <a:off x="6602613" y="4633847"/>
            <a:ext cx="2" cy="229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687C8FB5-4115-472C-AB29-6B522170F34A}"/>
              </a:ext>
            </a:extLst>
          </p:cNvPr>
          <p:cNvCxnSpPr>
            <a:cxnSpLocks/>
            <a:stCxn id="33" idx="2"/>
            <a:endCxn id="32" idx="0"/>
          </p:cNvCxnSpPr>
          <p:nvPr/>
        </p:nvCxnSpPr>
        <p:spPr>
          <a:xfrm>
            <a:off x="10270940" y="4527827"/>
            <a:ext cx="1" cy="33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52B65B0-465A-4F5C-A6F9-B1588C28E5F5}"/>
              </a:ext>
            </a:extLst>
          </p:cNvPr>
          <p:cNvCxnSpPr>
            <a:stCxn id="25" idx="4"/>
            <a:endCxn id="33" idx="0"/>
          </p:cNvCxnSpPr>
          <p:nvPr/>
        </p:nvCxnSpPr>
        <p:spPr>
          <a:xfrm>
            <a:off x="8162966" y="2179897"/>
            <a:ext cx="2107974" cy="13287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A5578F8-028A-4C6B-8364-05D12473361D}"/>
              </a:ext>
            </a:extLst>
          </p:cNvPr>
          <p:cNvSpPr txBox="1"/>
          <p:nvPr/>
        </p:nvSpPr>
        <p:spPr>
          <a:xfrm>
            <a:off x="3865261" y="5035321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Raw Image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DED61B-10DF-4AB2-B46F-E80FB2B70525}"/>
              </a:ext>
            </a:extLst>
          </p:cNvPr>
          <p:cNvSpPr txBox="1"/>
          <p:nvPr/>
        </p:nvSpPr>
        <p:spPr>
          <a:xfrm>
            <a:off x="6544247" y="2619204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초 동영상 클립</a:t>
            </a:r>
          </a:p>
        </p:txBody>
      </p:sp>
    </p:spTree>
    <p:extLst>
      <p:ext uri="{BB962C8B-B14F-4D97-AF65-F5344CB8AC3E}">
        <p14:creationId xmlns:p14="http://schemas.microsoft.com/office/powerpoint/2010/main" val="2709428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CC547C4-A912-4A95-989C-E7136F8FA200}"/>
              </a:ext>
            </a:extLst>
          </p:cNvPr>
          <p:cNvSpPr/>
          <p:nvPr/>
        </p:nvSpPr>
        <p:spPr>
          <a:xfrm>
            <a:off x="1543575" y="2116340"/>
            <a:ext cx="174307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 Buffer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EE39EE-F2F5-4D47-96BC-4E6349C6C983}"/>
              </a:ext>
            </a:extLst>
          </p:cNvPr>
          <p:cNvSpPr/>
          <p:nvPr/>
        </p:nvSpPr>
        <p:spPr>
          <a:xfrm>
            <a:off x="805343" y="511729"/>
            <a:ext cx="3229761" cy="570656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서버프로그램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9C7B78-FC07-402A-B212-27DC79B2693D}"/>
              </a:ext>
            </a:extLst>
          </p:cNvPr>
          <p:cNvSpPr/>
          <p:nvPr/>
        </p:nvSpPr>
        <p:spPr>
          <a:xfrm>
            <a:off x="1534268" y="1002572"/>
            <a:ext cx="1761688" cy="8221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Renderer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9157F92D-4827-4B0C-B3A8-43100E9552EA}"/>
              </a:ext>
            </a:extLst>
          </p:cNvPr>
          <p:cNvCxnSpPr>
            <a:cxnSpLocks/>
          </p:cNvCxnSpPr>
          <p:nvPr/>
        </p:nvCxnSpPr>
        <p:spPr>
          <a:xfrm>
            <a:off x="2410459" y="1824693"/>
            <a:ext cx="1" cy="29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4015CF4-C002-410E-BB01-2F18CEDCC067}"/>
              </a:ext>
            </a:extLst>
          </p:cNvPr>
          <p:cNvSpPr/>
          <p:nvPr/>
        </p:nvSpPr>
        <p:spPr>
          <a:xfrm>
            <a:off x="1543575" y="4863473"/>
            <a:ext cx="174307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Sender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FF0893E1-C5BE-44E4-B6DC-9912EF4B467D}"/>
              </a:ext>
            </a:extLst>
          </p:cNvPr>
          <p:cNvCxnSpPr>
            <a:cxnSpLocks/>
          </p:cNvCxnSpPr>
          <p:nvPr/>
        </p:nvCxnSpPr>
        <p:spPr>
          <a:xfrm>
            <a:off x="2415112" y="3135515"/>
            <a:ext cx="9305" cy="2916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FD4DB7-17AA-49A3-801F-B236DF702A51}"/>
              </a:ext>
            </a:extLst>
          </p:cNvPr>
          <p:cNvSpPr/>
          <p:nvPr/>
        </p:nvSpPr>
        <p:spPr>
          <a:xfrm>
            <a:off x="4992847" y="511729"/>
            <a:ext cx="3229761" cy="570656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ko-KR" altLang="en-US" dirty="0"/>
              <a:t>클라이언트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6E40989-F9F0-4C51-B02D-DE0D25878369}"/>
              </a:ext>
            </a:extLst>
          </p:cNvPr>
          <p:cNvSpPr/>
          <p:nvPr/>
        </p:nvSpPr>
        <p:spPr>
          <a:xfrm>
            <a:off x="5735730" y="4863473"/>
            <a:ext cx="174307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Receiver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6BE57B9-A55E-4DB5-BDF0-BF962A849D28}"/>
              </a:ext>
            </a:extLst>
          </p:cNvPr>
          <p:cNvCxnSpPr>
            <a:cxnSpLocks/>
            <a:stCxn id="8" idx="3"/>
            <a:endCxn id="20" idx="1"/>
          </p:cNvCxnSpPr>
          <p:nvPr/>
        </p:nvCxnSpPr>
        <p:spPr>
          <a:xfrm>
            <a:off x="3286650" y="5373061"/>
            <a:ext cx="2449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787366C-95DB-4C93-BB1E-FD8502EC35FA}"/>
              </a:ext>
            </a:extLst>
          </p:cNvPr>
          <p:cNvCxnSpPr>
            <a:cxnSpLocks/>
          </p:cNvCxnSpPr>
          <p:nvPr/>
        </p:nvCxnSpPr>
        <p:spPr>
          <a:xfrm flipH="1" flipV="1">
            <a:off x="6602613" y="2942395"/>
            <a:ext cx="9308" cy="51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97B2A8-F734-483E-9F23-A2534FCF7095}"/>
              </a:ext>
            </a:extLst>
          </p:cNvPr>
          <p:cNvSpPr/>
          <p:nvPr/>
        </p:nvSpPr>
        <p:spPr>
          <a:xfrm>
            <a:off x="1543575" y="3427162"/>
            <a:ext cx="174307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Encoder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403AD75-651A-4D48-B46B-864E63FE889B}"/>
              </a:ext>
            </a:extLst>
          </p:cNvPr>
          <p:cNvSpPr/>
          <p:nvPr/>
        </p:nvSpPr>
        <p:spPr>
          <a:xfrm>
            <a:off x="5735730" y="1923220"/>
            <a:ext cx="174307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Framebuffer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8D46878-FFE7-4311-81C7-1B6B71E933D4}"/>
              </a:ext>
            </a:extLst>
          </p:cNvPr>
          <p:cNvSpPr/>
          <p:nvPr/>
        </p:nvSpPr>
        <p:spPr>
          <a:xfrm>
            <a:off x="5735730" y="3460761"/>
            <a:ext cx="1743075" cy="1019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Decoder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9B2E7D84-E31A-45A5-ABBB-BB8BCC624BAF}"/>
              </a:ext>
            </a:extLst>
          </p:cNvPr>
          <p:cNvCxnSpPr>
            <a:cxnSpLocks/>
          </p:cNvCxnSpPr>
          <p:nvPr/>
        </p:nvCxnSpPr>
        <p:spPr>
          <a:xfrm flipV="1">
            <a:off x="6602614" y="4479936"/>
            <a:ext cx="0" cy="383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A5578F8-028A-4C6B-8364-05D12473361D}"/>
              </a:ext>
            </a:extLst>
          </p:cNvPr>
          <p:cNvSpPr txBox="1"/>
          <p:nvPr/>
        </p:nvSpPr>
        <p:spPr>
          <a:xfrm>
            <a:off x="3865261" y="503532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스트림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C64108A4-12C6-4BA3-A9BA-51B00DD83667}"/>
              </a:ext>
            </a:extLst>
          </p:cNvPr>
          <p:cNvCxnSpPr>
            <a:cxnSpLocks/>
          </p:cNvCxnSpPr>
          <p:nvPr/>
        </p:nvCxnSpPr>
        <p:spPr>
          <a:xfrm>
            <a:off x="2410459" y="4446337"/>
            <a:ext cx="0" cy="417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10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39</Words>
  <Application>Microsoft Office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원격 렌더링 구조 before &amp; after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원격 렌더링 구조 before &amp; after</dc:title>
  <dc:creator>Jung Nai Hoon</dc:creator>
  <cp:lastModifiedBy>Jung Nai Hoon</cp:lastModifiedBy>
  <cp:revision>1</cp:revision>
  <dcterms:created xsi:type="dcterms:W3CDTF">2021-09-06T11:41:36Z</dcterms:created>
  <dcterms:modified xsi:type="dcterms:W3CDTF">2021-09-06T11:52:47Z</dcterms:modified>
</cp:coreProperties>
</file>