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1" r:id="rId4"/>
    <p:sldId id="259" r:id="rId5"/>
    <p:sldId id="280" r:id="rId6"/>
    <p:sldId id="281" r:id="rId7"/>
    <p:sldId id="292" r:id="rId8"/>
    <p:sldId id="293" r:id="rId9"/>
    <p:sldId id="295" r:id="rId10"/>
    <p:sldId id="283" r:id="rId11"/>
    <p:sldId id="284" r:id="rId12"/>
    <p:sldId id="285" r:id="rId13"/>
    <p:sldId id="288" r:id="rId14"/>
    <p:sldId id="286" r:id="rId15"/>
    <p:sldId id="289" r:id="rId16"/>
    <p:sldId id="269" r:id="rId17"/>
    <p:sldId id="272" r:id="rId18"/>
    <p:sldId id="273" r:id="rId19"/>
    <p:sldId id="279" r:id="rId20"/>
    <p:sldId id="274" r:id="rId21"/>
    <p:sldId id="275" r:id="rId22"/>
    <p:sldId id="277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2.3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육각형 타일에 하는 범위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 err="1"/>
              <a:t>논타겟팅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리듬에 맞춰 반격 키를 누르면 공격을 반사하고 적에게 데미지</a:t>
            </a:r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2.4 </a:t>
            </a:r>
            <a:r>
              <a:rPr lang="ko-KR" altLang="en-US" b="1" dirty="0"/>
              <a:t>플레이어가 고를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원거리</a:t>
            </a:r>
            <a:endParaRPr lang="en-US" altLang="ko-KR" dirty="0"/>
          </a:p>
          <a:p>
            <a:pPr lvl="1"/>
            <a:r>
              <a:rPr lang="ko-KR" altLang="en-US" dirty="0"/>
              <a:t>유도 공격</a:t>
            </a:r>
            <a:endParaRPr lang="en-US" altLang="ko-KR" dirty="0"/>
          </a:p>
          <a:p>
            <a:r>
              <a:rPr lang="ko-KR" altLang="en-US" dirty="0"/>
              <a:t>근거리</a:t>
            </a:r>
            <a:endParaRPr lang="en-US" altLang="ko-KR" dirty="0"/>
          </a:p>
          <a:p>
            <a:pPr lvl="1"/>
            <a:r>
              <a:rPr lang="ko-KR" altLang="en-US" dirty="0"/>
              <a:t>범위 공격</a:t>
            </a:r>
            <a:endParaRPr lang="en-US" altLang="ko-KR" dirty="0"/>
          </a:p>
          <a:p>
            <a:r>
              <a:rPr lang="ko-KR" altLang="en-US" dirty="0"/>
              <a:t>힐</a:t>
            </a:r>
            <a:endParaRPr lang="en-US" altLang="ko-KR" dirty="0"/>
          </a:p>
          <a:p>
            <a:pPr lvl="1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2.5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±75ms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2.6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679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2.7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sz="1400" dirty="0"/>
              <a:t>C++ </a:t>
            </a:r>
            <a:r>
              <a:rPr lang="ko-KR" altLang="en-US" sz="1400" dirty="0"/>
              <a:t>자체서버</a:t>
            </a:r>
            <a:r>
              <a:rPr lang="en-US" altLang="ko-KR" sz="1400" dirty="0"/>
              <a:t>(IOCP </a:t>
            </a:r>
            <a:r>
              <a:rPr lang="ko-KR" altLang="en-US" sz="1400" dirty="0"/>
              <a:t>사용</a:t>
            </a:r>
            <a:r>
              <a:rPr lang="en-US" altLang="ko-KR" sz="1400" dirty="0"/>
              <a:t>), </a:t>
            </a:r>
            <a:r>
              <a:rPr lang="ko-KR" altLang="en-US" sz="1400" dirty="0"/>
              <a:t>섹터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시야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처리</a:t>
            </a:r>
            <a:endParaRPr lang="en-US" altLang="ko-KR" dirty="0"/>
          </a:p>
          <a:p>
            <a:r>
              <a:rPr lang="ko-KR" altLang="en-US" dirty="0"/>
              <a:t>육각형 타일 맵</a:t>
            </a:r>
            <a:endParaRPr lang="en-US" altLang="ko-KR" dirty="0"/>
          </a:p>
          <a:p>
            <a:pPr lvl="1"/>
            <a:r>
              <a:rPr lang="ko-KR" altLang="en-US" sz="1400" dirty="0"/>
              <a:t>필드 맵 제작</a:t>
            </a:r>
            <a:endParaRPr lang="en-US" altLang="ko-KR" sz="1400" dirty="0"/>
          </a:p>
          <a:p>
            <a:r>
              <a:rPr lang="en-US" altLang="ko-KR" dirty="0"/>
              <a:t>2</a:t>
            </a:r>
            <a:r>
              <a:rPr lang="ko-KR" altLang="en-US" dirty="0"/>
              <a:t>개의 테마 제작</a:t>
            </a:r>
            <a:endParaRPr lang="en-US" altLang="ko-KR" sz="1400" dirty="0"/>
          </a:p>
          <a:p>
            <a:pPr lvl="1"/>
            <a:r>
              <a:rPr lang="ko-KR" altLang="en-US" sz="1400" dirty="0"/>
              <a:t>모든 리소스 자체 제작</a:t>
            </a:r>
          </a:p>
          <a:p>
            <a:r>
              <a:rPr lang="ko-KR" altLang="en-US" dirty="0"/>
              <a:t>반응형 효과음 </a:t>
            </a:r>
            <a:endParaRPr lang="en-US" altLang="ko-KR" dirty="0"/>
          </a:p>
          <a:p>
            <a:pPr lvl="1"/>
            <a:r>
              <a:rPr lang="ko-KR" altLang="en-US" sz="1400" dirty="0"/>
              <a:t>게임 상황에 맞게 변하는 효과음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연구 목적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타 게임과의 차별성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462944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타 게임과의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E264D-1EAC-4D30-9EC1-E031E0D7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효과음</a:t>
            </a:r>
            <a:endParaRPr lang="en-US" altLang="ko-KR" dirty="0"/>
          </a:p>
          <a:p>
            <a:r>
              <a:rPr lang="ko-KR" altLang="en-US" dirty="0"/>
              <a:t>멀티 플레이 리듬게임</a:t>
            </a:r>
            <a:endParaRPr lang="en-US" altLang="ko-KR" dirty="0"/>
          </a:p>
          <a:p>
            <a:r>
              <a:rPr lang="ko-KR" altLang="en-US" dirty="0"/>
              <a:t>육각형 타일</a:t>
            </a:r>
            <a:endParaRPr lang="en-US" altLang="ko-KR" dirty="0"/>
          </a:p>
          <a:p>
            <a:r>
              <a:rPr lang="ko-KR" altLang="en-US" dirty="0"/>
              <a:t>주인공이 </a:t>
            </a:r>
            <a:r>
              <a:rPr lang="ko-KR" altLang="en-US" dirty="0" err="1"/>
              <a:t>슬라임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1A48-4F78-4643-8B2D-9F1A61A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B4AFC-3C1A-4483-9275-B983900A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IOCP</a:t>
            </a:r>
            <a:r>
              <a:rPr lang="ko-KR" altLang="en-US" b="1" dirty="0">
                <a:latin typeface="+mj-lt"/>
              </a:rPr>
              <a:t>를 이용한 서버 제작</a:t>
            </a:r>
            <a:endParaRPr lang="en-US" altLang="ko-KR" b="1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	</a:t>
            </a:r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다중 접속 게임을 만들며 </a:t>
            </a:r>
            <a:r>
              <a:rPr lang="en-US" altLang="ko-KR" sz="2000" dirty="0">
                <a:latin typeface="+mj-lt"/>
              </a:rPr>
              <a:t>IOCP</a:t>
            </a:r>
            <a:r>
              <a:rPr lang="ko-KR" altLang="en-US" sz="2000" dirty="0">
                <a:latin typeface="+mj-lt"/>
              </a:rPr>
              <a:t>에 대한 이해도 증진</a:t>
            </a:r>
            <a:endParaRPr lang="en-US" altLang="ko-KR" sz="2000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게임 리소스 제작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그래픽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사운드</a:t>
            </a:r>
            <a:r>
              <a:rPr lang="en-US" altLang="ko-KR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- </a:t>
            </a:r>
            <a:r>
              <a:rPr lang="ko-KR" altLang="en-US" sz="2000" dirty="0">
                <a:latin typeface="+mj-lt"/>
              </a:rPr>
              <a:t>리소스를 직접 제작하며 리소스 제작 능력 배양</a:t>
            </a:r>
            <a:r>
              <a:rPr lang="ko-KR" altLang="en-US" sz="2000" b="1" dirty="0">
                <a:latin typeface="+mj-lt"/>
              </a:rPr>
              <a:t> </a:t>
            </a:r>
            <a:endParaRPr lang="en-US" altLang="ko-K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액션 리듬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en-US" altLang="ko-KR" dirty="0"/>
              <a:t>2.5D</a:t>
            </a:r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en-US" altLang="ko-KR" dirty="0"/>
              <a:t>PC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7825629" y="2188865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mmr</a:t>
            </a:r>
            <a:r>
              <a:rPr lang="ko-KR" altLang="en-US" sz="900" dirty="0"/>
              <a:t>을 이용해 비슷한 수준의</a:t>
            </a:r>
            <a:br>
              <a:rPr lang="en-US" altLang="ko-KR" sz="900" dirty="0"/>
            </a:br>
            <a:r>
              <a:rPr lang="ko-KR" altLang="en-US" sz="900" dirty="0"/>
              <a:t>플레이어 추천  </a:t>
            </a:r>
            <a:endParaRPr lang="en-US" altLang="ko-KR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DA4B-974E-48BD-A093-F0EF926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2.2.1 </a:t>
            </a:r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8C19E-1FD0-4C28-8780-EAA84FA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6912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재화</a:t>
            </a:r>
            <a:r>
              <a:rPr lang="en-US" altLang="ko-KR" dirty="0"/>
              <a:t>, </a:t>
            </a:r>
            <a:r>
              <a:rPr lang="ko-KR" altLang="en-US" dirty="0"/>
              <a:t>소지중인 아이템 정보</a:t>
            </a:r>
            <a:r>
              <a:rPr lang="en-US" altLang="ko-KR" dirty="0"/>
              <a:t>, </a:t>
            </a:r>
            <a:r>
              <a:rPr lang="ko-KR" altLang="en-US" dirty="0"/>
              <a:t>곡 기록</a:t>
            </a:r>
            <a:r>
              <a:rPr lang="en-US" altLang="ko-KR" dirty="0"/>
              <a:t>, </a:t>
            </a:r>
            <a:r>
              <a:rPr lang="ko-KR" altLang="en-US" dirty="0"/>
              <a:t>선택 스킬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443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2.2.2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4903742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박자를 맞춰보며 싱크 조절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2.2.3 </a:t>
            </a:r>
            <a:r>
              <a:rPr lang="ko-KR" altLang="en-US" b="1" dirty="0"/>
              <a:t>필드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주크박스</a:t>
            </a:r>
            <a:endParaRPr lang="en-US" altLang="ko-KR" dirty="0"/>
          </a:p>
          <a:p>
            <a:r>
              <a:rPr lang="ko-KR" altLang="en-US" dirty="0"/>
              <a:t>박물관</a:t>
            </a:r>
            <a:endParaRPr lang="en-US" altLang="ko-KR" dirty="0"/>
          </a:p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</a:t>
            </a:r>
            <a:endParaRPr lang="en-US" altLang="ko-KR" dirty="0"/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2.2.4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</TotalTime>
  <Words>686</Words>
  <Application>Microsoft Office PowerPoint</Application>
  <PresentationFormat>와이드스크린</PresentationFormat>
  <Paragraphs>208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1. 연구 목적</vt:lpstr>
      <vt:lpstr>PowerPoint 프레젠테이션</vt:lpstr>
      <vt:lpstr>2.1 게임 사양 </vt:lpstr>
      <vt:lpstr>2.2 게임 플로우</vt:lpstr>
      <vt:lpstr>2.2.1 로그인 씬 </vt:lpstr>
      <vt:lpstr>2.2.3 필드 씬</vt:lpstr>
      <vt:lpstr>2.2.4 인 게임</vt:lpstr>
      <vt:lpstr>2.3 게임 클리어 조건</vt:lpstr>
      <vt:lpstr>2.3.1 위협 요소 </vt:lpstr>
      <vt:lpstr>2.3.2 공격 방법</vt:lpstr>
      <vt:lpstr>2.4 플레이어가 고를 스킬</vt:lpstr>
      <vt:lpstr>2.5 리듬 맞추는 방법</vt:lpstr>
      <vt:lpstr>2.6 조작법</vt:lpstr>
      <vt:lpstr>PowerPoint 프레젠테이션</vt:lpstr>
      <vt:lpstr>3. 개발 환경</vt:lpstr>
      <vt:lpstr>4. 기술적 요소 및 중점 연구분야</vt:lpstr>
      <vt:lpstr>4.1 제작할 리소스의 종류</vt:lpstr>
      <vt:lpstr>5. 개인별 준비 현황</vt:lpstr>
      <vt:lpstr>6. 타 게임과의 차별성</vt:lpstr>
      <vt:lpstr>7.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Juyeong Nam</cp:lastModifiedBy>
  <cp:revision>33</cp:revision>
  <dcterms:created xsi:type="dcterms:W3CDTF">2021-08-05T08:05:10Z</dcterms:created>
  <dcterms:modified xsi:type="dcterms:W3CDTF">2021-12-18T06:46:20Z</dcterms:modified>
</cp:coreProperties>
</file>