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81" r:id="rId4"/>
    <p:sldId id="302" r:id="rId5"/>
    <p:sldId id="292" r:id="rId6"/>
    <p:sldId id="303" r:id="rId7"/>
    <p:sldId id="293" r:id="rId8"/>
    <p:sldId id="298" r:id="rId9"/>
    <p:sldId id="304" r:id="rId10"/>
    <p:sldId id="306" r:id="rId11"/>
    <p:sldId id="307" r:id="rId12"/>
    <p:sldId id="308" r:id="rId13"/>
    <p:sldId id="309" r:id="rId14"/>
    <p:sldId id="310" r:id="rId15"/>
    <p:sldId id="305" r:id="rId16"/>
    <p:sldId id="295" r:id="rId17"/>
    <p:sldId id="289" r:id="rId18"/>
    <p:sldId id="269" r:id="rId19"/>
    <p:sldId id="311" r:id="rId20"/>
    <p:sldId id="312" r:id="rId21"/>
    <p:sldId id="313" r:id="rId22"/>
    <p:sldId id="314" r:id="rId23"/>
    <p:sldId id="315" r:id="rId24"/>
    <p:sldId id="317" r:id="rId25"/>
    <p:sldId id="316" r:id="rId26"/>
    <p:sldId id="325" r:id="rId27"/>
    <p:sldId id="283" r:id="rId28"/>
    <p:sldId id="326" r:id="rId29"/>
    <p:sldId id="284" r:id="rId30"/>
    <p:sldId id="285" r:id="rId31"/>
    <p:sldId id="318" r:id="rId32"/>
    <p:sldId id="327" r:id="rId33"/>
    <p:sldId id="319" r:id="rId34"/>
    <p:sldId id="320" r:id="rId35"/>
    <p:sldId id="321" r:id="rId36"/>
    <p:sldId id="322" r:id="rId37"/>
    <p:sldId id="323" r:id="rId38"/>
    <p:sldId id="324" r:id="rId39"/>
    <p:sldId id="288" r:id="rId40"/>
    <p:sldId id="28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CC99FF"/>
    <a:srgbClr val="FFD966"/>
    <a:srgbClr val="DBEEF5"/>
    <a:srgbClr val="B3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C403-B7A8-4BCC-9994-F565311F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B6095-6A4E-4EEA-B5C2-639B648F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3D98-DFE1-42E5-812A-6152ED1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2B4F-1443-4309-BB7E-ABF9895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84B85-4B82-434E-B3ED-CAE3AB0C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2314-652B-4F6F-B2C9-A2E20AD5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AA25A-5A2D-4F8D-B5DE-9880F4A9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72AF4-0863-4978-8667-CDCCB9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8401A-8D60-406B-8BA1-561B30C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CA71-43BB-4512-8902-ED9A510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BFA2A-48F2-4763-AF83-ADE8B2AE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7759E-143A-4586-B70C-AF6D89BE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4D4A7-EC32-4991-9CF4-632AD0E7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F8F1B-CBBE-46D2-AE26-D075577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7475-00B9-45BA-89B9-148A8C76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7425-8ABF-4175-A5B6-812BDE8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7F64-9E9A-4D9A-82F7-AA373E0F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C7DA-54D1-46D8-8C02-10E65553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5D6C8-EA43-4D4B-AF6C-2372CC0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E775-9F8F-464B-96F5-705AE17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281C-3C8C-4584-B7A2-4FA09FA6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D5F8F-6FD3-4D2D-8324-35A8FB79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F643-B1C9-4B77-8DCA-133789B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59CE-8571-4900-B058-FE2A1537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31E9-532B-41A9-8B29-7A8AB19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1EED-48C9-4D33-9344-1B1DDB7C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6239-A2D1-4B98-8CC2-11889D3D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BEC59-7FB6-4241-8ED9-521AC686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1DDA-515C-4E44-B034-CFC1A900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12754-467F-414C-BAE8-CB573C39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DF354-3E65-4EBD-BCAB-DBC230E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BFFD-5A09-4C73-88A9-6A3FF9E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CA19-DFD6-4DC0-9E9D-E8679BEB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A85E-CA28-4E7B-9405-FE867CDF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399EC-F862-49BD-9436-EE8F840D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E440-09E0-47FB-B08F-DC91EB9A5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37FB6-D387-4F9F-B26E-896CFAE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BB381-72CA-44D5-A842-1B5EADA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39AF-898B-4605-A2FD-67022076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81FD-DB03-424C-B2C8-1C03A270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A1659-A217-4961-876E-5C2D2A64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66-7215-4264-9580-FA0AAF2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81711-9519-42AA-91C9-646BF346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EA1B5-F3FE-4DC2-9F70-1EC27FD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20A52-CE01-4BDC-9B4D-A35A529B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D91C3-C48F-4239-B2EA-9BD2855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425-8280-4D9D-958E-40543AC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7C3E6-A03A-4934-A995-BCC02C08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03925-BB98-491F-8EB9-65537BAF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8A12-FC30-4F69-B397-F038C7A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4AB33-9868-4B2D-990C-867B8F6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CE03-9FB3-4984-B23C-32B49A6E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8122-E92D-402F-8234-0D5E76F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F8BAC2-CA99-4BFD-9839-51250760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E8D9D-0135-4B23-A420-31467B7E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84461-277B-48D9-82B0-965CCB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E802D-8786-4BF8-B11D-A2D9A924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3EB5C-7386-4B54-90E1-056A849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BF90E-7818-4206-9CF1-6190788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3BDDF-ED45-4B93-B912-6B2D49F8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DBC58-413F-45EA-86ED-989693DB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6AAF-40E3-4D6C-821E-65A0F561631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E7A0-579A-46F8-88E1-8CB5741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FC91-2774-4305-B5A1-B63F26EA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974219"/>
            <a:ext cx="108554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비트 </a:t>
            </a:r>
            <a:r>
              <a:rPr lang="ko-KR" altLang="en-US" sz="7200" b="1" dirty="0" err="1">
                <a:latin typeface="+mn-ea"/>
              </a:rPr>
              <a:t>슬라임</a:t>
            </a:r>
            <a:endParaRPr lang="en-US" altLang="ko-KR" b="1" dirty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5400" b="1" dirty="0">
                <a:latin typeface="+mn-ea"/>
              </a:rPr>
              <a:t>기획서 </a:t>
            </a:r>
            <a:r>
              <a:rPr lang="en-US" altLang="ko-KR" sz="5400" b="1" dirty="0">
                <a:latin typeface="+mn-ea"/>
              </a:rPr>
              <a:t>v0.3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A5189-D486-4E24-8FE3-BB9ADDD159DB}"/>
              </a:ext>
            </a:extLst>
          </p:cNvPr>
          <p:cNvSpPr txBox="1"/>
          <p:nvPr/>
        </p:nvSpPr>
        <p:spPr>
          <a:xfrm>
            <a:off x="7293415" y="5375949"/>
            <a:ext cx="477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2017180003 </a:t>
            </a:r>
            <a:r>
              <a:rPr lang="ko-KR" altLang="en-US" sz="2000" dirty="0">
                <a:latin typeface="+mn-ea"/>
              </a:rPr>
              <a:t>김민규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2017180009 </a:t>
            </a:r>
            <a:r>
              <a:rPr lang="ko-KR" altLang="en-US" sz="2000" dirty="0" err="1">
                <a:latin typeface="+mn-ea"/>
              </a:rPr>
              <a:t>남주영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2017180021 </a:t>
            </a:r>
            <a:r>
              <a:rPr lang="ko-KR" altLang="en-US" sz="2000" dirty="0" err="1">
                <a:latin typeface="+mn-ea"/>
              </a:rPr>
              <a:t>어수혁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22626D6-7C5B-49DF-AF7C-8CDED08085CF}"/>
              </a:ext>
            </a:extLst>
          </p:cNvPr>
          <p:cNvSpPr txBox="1"/>
          <p:nvPr/>
        </p:nvSpPr>
        <p:spPr>
          <a:xfrm>
            <a:off x="281929" y="5698706"/>
            <a:ext cx="1480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781C4570-6BF3-4BCE-ACD5-C8816DA9827E}"/>
              </a:ext>
            </a:extLst>
          </p:cNvPr>
          <p:cNvSpPr/>
          <p:nvPr/>
        </p:nvSpPr>
        <p:spPr>
          <a:xfrm>
            <a:off x="233779" y="5276880"/>
            <a:ext cx="2067166" cy="121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881C1CEE-D9E4-4717-82BC-54A49AF954BC}"/>
              </a:ext>
            </a:extLst>
          </p:cNvPr>
          <p:cNvSpPr txBox="1"/>
          <p:nvPr/>
        </p:nvSpPr>
        <p:spPr>
          <a:xfrm>
            <a:off x="281854" y="5395406"/>
            <a:ext cx="1971016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Professor. </a:t>
            </a:r>
            <a:r>
              <a:rPr lang="ko-KR" altLang="en-US" dirty="0" err="1"/>
              <a:t>정내훈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C7FE5-75D7-495E-8FD6-0603BB4E919C}"/>
              </a:ext>
            </a:extLst>
          </p:cNvPr>
          <p:cNvSpPr txBox="1"/>
          <p:nvPr/>
        </p:nvSpPr>
        <p:spPr>
          <a:xfrm>
            <a:off x="8419140" y="4804756"/>
            <a:ext cx="25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Error-List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8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95"/>
    </mc:Choice>
    <mc:Fallback xmlns="">
      <p:transition spd="slow" advTm="114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이동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B0156F-2612-47D7-8494-6BB040B4005C}"/>
              </a:ext>
            </a:extLst>
          </p:cNvPr>
          <p:cNvCxnSpPr/>
          <p:nvPr/>
        </p:nvCxnSpPr>
        <p:spPr>
          <a:xfrm flipV="1">
            <a:off x="3698631" y="2895599"/>
            <a:ext cx="0" cy="35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C44EA3-43E7-45C7-ADEC-2CA152970765}"/>
              </a:ext>
            </a:extLst>
          </p:cNvPr>
          <p:cNvCxnSpPr>
            <a:cxnSpLocks/>
          </p:cNvCxnSpPr>
          <p:nvPr/>
        </p:nvCxnSpPr>
        <p:spPr>
          <a:xfrm flipV="1">
            <a:off x="4076160" y="3290515"/>
            <a:ext cx="334693" cy="173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EA4727-C688-4A18-A569-B72130F5AACA}"/>
              </a:ext>
            </a:extLst>
          </p:cNvPr>
          <p:cNvCxnSpPr>
            <a:cxnSpLocks/>
          </p:cNvCxnSpPr>
          <p:nvPr/>
        </p:nvCxnSpPr>
        <p:spPr>
          <a:xfrm>
            <a:off x="3714591" y="4032737"/>
            <a:ext cx="0" cy="404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162979-46DC-4BFB-9333-8A3D1B714A21}"/>
              </a:ext>
            </a:extLst>
          </p:cNvPr>
          <p:cNvCxnSpPr>
            <a:cxnSpLocks/>
          </p:cNvCxnSpPr>
          <p:nvPr/>
        </p:nvCxnSpPr>
        <p:spPr>
          <a:xfrm flipH="1" flipV="1">
            <a:off x="3001108" y="3290515"/>
            <a:ext cx="298938" cy="178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A77653-066A-485B-BB4D-4E763E40403B}"/>
              </a:ext>
            </a:extLst>
          </p:cNvPr>
          <p:cNvCxnSpPr>
            <a:cxnSpLocks/>
          </p:cNvCxnSpPr>
          <p:nvPr/>
        </p:nvCxnSpPr>
        <p:spPr>
          <a:xfrm>
            <a:off x="4093745" y="3868631"/>
            <a:ext cx="317108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939705-D585-4711-A6C5-B18C59399FD2}"/>
              </a:ext>
            </a:extLst>
          </p:cNvPr>
          <p:cNvCxnSpPr>
            <a:cxnSpLocks/>
          </p:cNvCxnSpPr>
          <p:nvPr/>
        </p:nvCxnSpPr>
        <p:spPr>
          <a:xfrm flipH="1">
            <a:off x="3001108" y="3868631"/>
            <a:ext cx="368697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BA8455-8DB4-43B1-AFE3-3C466406B1FB}"/>
              </a:ext>
            </a:extLst>
          </p:cNvPr>
          <p:cNvSpPr txBox="1"/>
          <p:nvPr/>
        </p:nvSpPr>
        <p:spPr>
          <a:xfrm>
            <a:off x="3580327" y="25254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6E7752-1063-4157-B7EB-2AB62095ED6F}"/>
              </a:ext>
            </a:extLst>
          </p:cNvPr>
          <p:cNvSpPr txBox="1"/>
          <p:nvPr/>
        </p:nvSpPr>
        <p:spPr>
          <a:xfrm>
            <a:off x="4355676" y="305068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CA08A2-29C1-4697-B504-0C363DE02573}"/>
              </a:ext>
            </a:extLst>
          </p:cNvPr>
          <p:cNvSpPr txBox="1"/>
          <p:nvPr/>
        </p:nvSpPr>
        <p:spPr>
          <a:xfrm>
            <a:off x="4337996" y="39850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891C14-32B1-4221-A3D9-6BBF21CC922B}"/>
              </a:ext>
            </a:extLst>
          </p:cNvPr>
          <p:cNvSpPr txBox="1"/>
          <p:nvPr/>
        </p:nvSpPr>
        <p:spPr>
          <a:xfrm>
            <a:off x="3580327" y="44356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AF6F74-44AC-41B8-9B0D-90932E484BEE}"/>
              </a:ext>
            </a:extLst>
          </p:cNvPr>
          <p:cNvSpPr txBox="1"/>
          <p:nvPr/>
        </p:nvSpPr>
        <p:spPr>
          <a:xfrm>
            <a:off x="2760540" y="39609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7B3CE9-ECD5-4136-ACE7-3ED16EDE4B09}"/>
              </a:ext>
            </a:extLst>
          </p:cNvPr>
          <p:cNvSpPr txBox="1"/>
          <p:nvPr/>
        </p:nvSpPr>
        <p:spPr>
          <a:xfrm>
            <a:off x="2737884" y="302003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355821" y="2693474"/>
            <a:ext cx="5670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WERSDF</a:t>
            </a:r>
            <a:r>
              <a:rPr lang="ko-KR" altLang="en-US" dirty="0"/>
              <a:t> 키를 사용해 셀 한 칸 이동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초기 이동속도 </a:t>
            </a:r>
            <a:r>
              <a:rPr lang="en-US" altLang="ko-KR" dirty="0"/>
              <a:t>: 120 (0.5sec)</a:t>
            </a:r>
          </a:p>
          <a:p>
            <a:r>
              <a:rPr lang="ko-KR" altLang="en-US" dirty="0"/>
              <a:t>이후 이동속도 </a:t>
            </a:r>
            <a:r>
              <a:rPr lang="en-US" altLang="ko-KR" dirty="0"/>
              <a:t>: </a:t>
            </a:r>
            <a:r>
              <a:rPr lang="ko-KR" altLang="en-US" dirty="0"/>
              <a:t>이동 키 두 번 누르는 키의 간격 평균</a:t>
            </a:r>
            <a:endParaRPr lang="en-US" altLang="ko-KR" dirty="0"/>
          </a:p>
          <a:p>
            <a:r>
              <a:rPr lang="en-US" dirty="0"/>
              <a:t>		</a:t>
            </a:r>
            <a:r>
              <a:rPr lang="ko-KR" altLang="en-US" dirty="0"/>
              <a:t>최소 </a:t>
            </a:r>
            <a:r>
              <a:rPr lang="en-US" altLang="ko-KR" dirty="0"/>
              <a:t>0.25sec (bpm 240)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스킬 설정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926850" y="3147575"/>
            <a:ext cx="3530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 </a:t>
            </a:r>
            <a:r>
              <a:rPr lang="ko-KR" altLang="en-US" dirty="0"/>
              <a:t>키를 누른 상태로</a:t>
            </a:r>
            <a:endParaRPr lang="en-US" altLang="ko-KR" dirty="0"/>
          </a:p>
          <a:p>
            <a:r>
              <a:rPr lang="en-US" altLang="ko-KR" dirty="0"/>
              <a:t>W, R</a:t>
            </a:r>
            <a:r>
              <a:rPr lang="ko-KR" altLang="en-US" dirty="0"/>
              <a:t>키를 눌러 사용할 스킬 설정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5D0C1B-1580-4FD5-9894-4C101AA38D6F}"/>
              </a:ext>
            </a:extLst>
          </p:cNvPr>
          <p:cNvSpPr/>
          <p:nvPr/>
        </p:nvSpPr>
        <p:spPr>
          <a:xfrm>
            <a:off x="2921296" y="2850237"/>
            <a:ext cx="1594884" cy="159488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FBCD542-0EFA-4F75-87CC-443DCCEB3C43}"/>
              </a:ext>
            </a:extLst>
          </p:cNvPr>
          <p:cNvSpPr/>
          <p:nvPr/>
        </p:nvSpPr>
        <p:spPr>
          <a:xfrm>
            <a:off x="4120659" y="371518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  <a:r>
              <a:rPr lang="en-US" altLang="ko-KR" sz="1200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0D5DEF-B746-4006-8D62-8661EF867BD4}"/>
              </a:ext>
            </a:extLst>
          </p:cNvPr>
          <p:cNvGrpSpPr/>
          <p:nvPr/>
        </p:nvGrpSpPr>
        <p:grpSpPr>
          <a:xfrm>
            <a:off x="2691517" y="3715186"/>
            <a:ext cx="590406" cy="590406"/>
            <a:chOff x="6298531" y="1850047"/>
            <a:chExt cx="590406" cy="59040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559559D-C353-4BAC-8D5A-7BC26801848A}"/>
                </a:ext>
              </a:extLst>
            </p:cNvPr>
            <p:cNvSpPr/>
            <p:nvPr/>
          </p:nvSpPr>
          <p:spPr>
            <a:xfrm>
              <a:off x="6298531" y="1850047"/>
              <a:ext cx="590406" cy="5904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스킬 </a:t>
              </a:r>
              <a:r>
                <a:rPr lang="en-US" altLang="ko-KR" sz="1200" dirty="0"/>
                <a:t>3</a:t>
              </a:r>
              <a:endParaRPr lang="en-US" sz="12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7538F7-F715-4F85-89F0-740CA7FA7721}"/>
                </a:ext>
              </a:extLst>
            </p:cNvPr>
            <p:cNvCxnSpPr>
              <a:stCxn id="41" idx="7"/>
              <a:endCxn id="41" idx="3"/>
            </p:cNvCxnSpPr>
            <p:nvPr/>
          </p:nvCxnSpPr>
          <p:spPr>
            <a:xfrm flipH="1">
              <a:off x="6384994" y="1936510"/>
              <a:ext cx="417480" cy="417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F2DC2E-10FA-492E-ABF8-D0AF12C351C1}"/>
                </a:ext>
              </a:extLst>
            </p:cNvPr>
            <p:cNvCxnSpPr>
              <a:stCxn id="41" idx="1"/>
              <a:endCxn id="41" idx="5"/>
            </p:cNvCxnSpPr>
            <p:nvPr/>
          </p:nvCxnSpPr>
          <p:spPr>
            <a:xfrm>
              <a:off x="6384994" y="1936510"/>
              <a:ext cx="417480" cy="417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D1B6A36D-DA75-4EF4-90EF-9F9B02C574B7}"/>
              </a:ext>
            </a:extLst>
          </p:cNvPr>
          <p:cNvSpPr/>
          <p:nvPr/>
        </p:nvSpPr>
        <p:spPr>
          <a:xfrm>
            <a:off x="3405664" y="2607290"/>
            <a:ext cx="631750" cy="63175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1</a:t>
            </a:r>
            <a:endParaRPr lang="en-US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7AE144-AED4-432D-908E-5B45334D319E}"/>
              </a:ext>
            </a:extLst>
          </p:cNvPr>
          <p:cNvSpPr/>
          <p:nvPr/>
        </p:nvSpPr>
        <p:spPr>
          <a:xfrm>
            <a:off x="3426336" y="2627962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115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자동 이동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71163" y="4853222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926850" y="3147575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맵의 셀 중 한 곳을 클릭하여</a:t>
            </a:r>
            <a:endParaRPr lang="en-US" altLang="ko-KR" dirty="0"/>
          </a:p>
          <a:p>
            <a:r>
              <a:rPr lang="ko-KR" altLang="en-US" dirty="0"/>
              <a:t>해당 셀로 자동 이동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7B7740-4BA8-439E-99AD-E72FCADA821B}"/>
              </a:ext>
            </a:extLst>
          </p:cNvPr>
          <p:cNvSpPr/>
          <p:nvPr/>
        </p:nvSpPr>
        <p:spPr>
          <a:xfrm>
            <a:off x="4369981" y="1921965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63D3C1-DBD7-4416-AAA8-B924F487EB9B}"/>
              </a:ext>
            </a:extLst>
          </p:cNvPr>
          <p:cNvSpPr/>
          <p:nvPr/>
        </p:nvSpPr>
        <p:spPr>
          <a:xfrm>
            <a:off x="3491307" y="4474620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E3230D-20EE-4B1D-AB92-0458FB4FFB87}"/>
              </a:ext>
            </a:extLst>
          </p:cNvPr>
          <p:cNvSpPr/>
          <p:nvPr/>
        </p:nvSpPr>
        <p:spPr>
          <a:xfrm>
            <a:off x="3491306" y="3446038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BCEDCB-1BA0-4914-B70D-F983D09B1C37}"/>
              </a:ext>
            </a:extLst>
          </p:cNvPr>
          <p:cNvSpPr/>
          <p:nvPr/>
        </p:nvSpPr>
        <p:spPr>
          <a:xfrm>
            <a:off x="4376458" y="2924291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9318D-2E5B-4FAA-B7FB-A326F2848C1A}"/>
              </a:ext>
            </a:extLst>
          </p:cNvPr>
          <p:cNvCxnSpPr/>
          <p:nvPr/>
        </p:nvCxnSpPr>
        <p:spPr>
          <a:xfrm>
            <a:off x="4593266" y="1592359"/>
            <a:ext cx="0" cy="524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6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커뮤니티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588036" y="2136615"/>
            <a:ext cx="52918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NPC</a:t>
            </a:r>
            <a:r>
              <a:rPr lang="ko-KR" altLang="en-US" dirty="0"/>
              <a:t>를 마우스 왼쪽 클릭 시 대화</a:t>
            </a:r>
            <a:r>
              <a:rPr lang="en-US" altLang="ko-KR" dirty="0"/>
              <a:t>/</a:t>
            </a:r>
            <a:r>
              <a:rPr lang="ko-KR" altLang="en-US" dirty="0"/>
              <a:t>상점 이용</a:t>
            </a:r>
            <a:endParaRPr lang="en-US" altLang="ko-KR" dirty="0"/>
          </a:p>
          <a:p>
            <a:r>
              <a:rPr lang="ko-KR" altLang="en-US" dirty="0"/>
              <a:t>다른 플레이어를 오른쪽 클릭하면 파티 신청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스페이스 바를 누르면</a:t>
            </a:r>
            <a:r>
              <a:rPr lang="en-US" altLang="ko-KR" dirty="0"/>
              <a:t> </a:t>
            </a:r>
            <a:r>
              <a:rPr lang="ko-KR" altLang="en-US" dirty="0"/>
              <a:t>현재 파티 상황과</a:t>
            </a:r>
            <a:endParaRPr lang="en-US" altLang="ko-KR" dirty="0"/>
          </a:p>
          <a:p>
            <a:r>
              <a:rPr lang="ko-KR" altLang="en-US" dirty="0"/>
              <a:t>파티원이 빛나서 파티원의 위치 확인 가능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파티원 이름을 클릭하면 해당 파티원 위치로 이동</a:t>
            </a:r>
            <a:endParaRPr lang="en-US" dirty="0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id="{B2007886-A6F1-47A6-A0C1-089225F909B6}"/>
              </a:ext>
            </a:extLst>
          </p:cNvPr>
          <p:cNvSpPr/>
          <p:nvPr/>
        </p:nvSpPr>
        <p:spPr>
          <a:xfrm rot="6730305">
            <a:off x="4222493" y="1837818"/>
            <a:ext cx="740684" cy="769140"/>
          </a:xfrm>
          <a:prstGeom prst="chord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1F59E2-482D-422F-9E12-E5A69E22987E}"/>
              </a:ext>
            </a:extLst>
          </p:cNvPr>
          <p:cNvSpPr/>
          <p:nvPr/>
        </p:nvSpPr>
        <p:spPr>
          <a:xfrm>
            <a:off x="2276025" y="2409674"/>
            <a:ext cx="1034902" cy="12948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</a:t>
            </a:r>
          </a:p>
          <a:p>
            <a:pPr algn="ctr"/>
            <a:r>
              <a:rPr lang="en-US" dirty="0"/>
              <a:t>----</a:t>
            </a:r>
          </a:p>
          <a:p>
            <a:pPr algn="ctr"/>
            <a:r>
              <a:rPr lang="en-US" dirty="0"/>
              <a:t>---</a:t>
            </a:r>
          </a:p>
          <a:p>
            <a:pPr algn="ctr"/>
            <a:r>
              <a:rPr lang="en-US" dirty="0"/>
              <a:t>----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596AA-76A0-4452-BF40-8141064FFB22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4981586" y="2254080"/>
            <a:ext cx="1606450" cy="898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26A5669-CD99-4CA3-9986-D523608DFBB8}"/>
              </a:ext>
            </a:extLst>
          </p:cNvPr>
          <p:cNvSpPr/>
          <p:nvPr/>
        </p:nvSpPr>
        <p:spPr>
          <a:xfrm>
            <a:off x="4329622" y="3599422"/>
            <a:ext cx="1846813" cy="822236"/>
          </a:xfrm>
          <a:prstGeom prst="wedgeRectCallout">
            <a:avLst>
              <a:gd name="adj1" fmla="val -29624"/>
              <a:gd name="adj2" fmla="val 9346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슬라임 </a:t>
            </a:r>
            <a:r>
              <a:rPr lang="en-US" altLang="ko-KR" sz="1400" dirty="0"/>
              <a:t>3 :</a:t>
            </a:r>
          </a:p>
          <a:p>
            <a:pPr algn="ctr"/>
            <a:r>
              <a:rPr lang="ko-KR" altLang="en-US" sz="1400" dirty="0"/>
              <a:t>로봇 풀콤팟 구해요</a:t>
            </a:r>
            <a:endParaRPr lang="en-US" altLang="ko-KR" sz="1400" dirty="0"/>
          </a:p>
          <a:p>
            <a:pPr algn="ctr"/>
            <a:r>
              <a:rPr lang="ko-KR" altLang="en-US" sz="1400" dirty="0"/>
              <a:t>너만오면ㄱ</a:t>
            </a:r>
            <a:endParaRPr lang="en-US" sz="1400" dirty="0"/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5F8CCB1E-5BEC-4B93-994D-032C01BE2A83}"/>
              </a:ext>
            </a:extLst>
          </p:cNvPr>
          <p:cNvSpPr/>
          <p:nvPr/>
        </p:nvSpPr>
        <p:spPr>
          <a:xfrm rot="6730305">
            <a:off x="4222493" y="4836625"/>
            <a:ext cx="740684" cy="769140"/>
          </a:xfrm>
          <a:prstGeom prst="chord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98BD6-8280-47C0-8C73-BBD9DC709839}"/>
              </a:ext>
            </a:extLst>
          </p:cNvPr>
          <p:cNvCxnSpPr>
            <a:cxnSpLocks/>
          </p:cNvCxnSpPr>
          <p:nvPr/>
        </p:nvCxnSpPr>
        <p:spPr>
          <a:xfrm flipH="1" flipV="1">
            <a:off x="3310927" y="2844435"/>
            <a:ext cx="3277109" cy="368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DB77A6-B3F4-49B2-8B8B-306438BB90F0}"/>
              </a:ext>
            </a:extLst>
          </p:cNvPr>
          <p:cNvCxnSpPr/>
          <p:nvPr/>
        </p:nvCxnSpPr>
        <p:spPr>
          <a:xfrm flipH="1" flipV="1">
            <a:off x="6096000" y="4421658"/>
            <a:ext cx="871870" cy="1397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3D9F4A-C4A9-4B81-88CA-1F139659F0B7}"/>
              </a:ext>
            </a:extLst>
          </p:cNvPr>
          <p:cNvSpPr txBox="1"/>
          <p:nvPr/>
        </p:nvSpPr>
        <p:spPr>
          <a:xfrm>
            <a:off x="6875722" y="57955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채팅 기능 지원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C322EA-4E97-432C-80ED-A95393BB3671}"/>
              </a:ext>
            </a:extLst>
          </p:cNvPr>
          <p:cNvCxnSpPr/>
          <p:nvPr/>
        </p:nvCxnSpPr>
        <p:spPr>
          <a:xfrm flipH="1" flipV="1">
            <a:off x="4096940" y="1587795"/>
            <a:ext cx="232682" cy="2622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B042C9-214C-41C8-A33B-070DC8A7E05F}"/>
              </a:ext>
            </a:extLst>
          </p:cNvPr>
          <p:cNvCxnSpPr/>
          <p:nvPr/>
        </p:nvCxnSpPr>
        <p:spPr>
          <a:xfrm flipV="1">
            <a:off x="4597959" y="1424762"/>
            <a:ext cx="0" cy="323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8609B9-AF03-43A3-BCD3-6791CF65D258}"/>
              </a:ext>
            </a:extLst>
          </p:cNvPr>
          <p:cNvCxnSpPr/>
          <p:nvPr/>
        </p:nvCxnSpPr>
        <p:spPr>
          <a:xfrm flipV="1">
            <a:off x="4939169" y="1677801"/>
            <a:ext cx="213628" cy="1722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게임 진입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49987" y="3828299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261970" y="2984951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필드의 특정 위치에 파티원이 맞춰서 올라가면</a:t>
            </a:r>
            <a:endParaRPr lang="en-US" altLang="ko-KR" dirty="0"/>
          </a:p>
          <a:p>
            <a:r>
              <a:rPr lang="ko-KR" altLang="en-US" dirty="0"/>
              <a:t>텔레포트 하는 이펙트가 등장하고 인게임으로 이동</a:t>
            </a:r>
            <a:endParaRPr lang="en-US" altLang="ko-KR" dirty="0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id="{B2007886-A6F1-47A6-A0C1-089225F909B6}"/>
              </a:ext>
            </a:extLst>
          </p:cNvPr>
          <p:cNvSpPr/>
          <p:nvPr/>
        </p:nvSpPr>
        <p:spPr>
          <a:xfrm rot="6730305">
            <a:off x="3344249" y="3323961"/>
            <a:ext cx="740684" cy="769140"/>
          </a:xfrm>
          <a:prstGeom prst="chord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095993AA-23E6-450F-AC46-778B02CD6565}"/>
              </a:ext>
            </a:extLst>
          </p:cNvPr>
          <p:cNvSpPr/>
          <p:nvPr/>
        </p:nvSpPr>
        <p:spPr>
          <a:xfrm rot="6730305">
            <a:off x="3345404" y="4352921"/>
            <a:ext cx="740684" cy="769140"/>
          </a:xfrm>
          <a:prstGeom prst="chord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ord 30">
            <a:extLst>
              <a:ext uri="{FF2B5EF4-FFF2-40B4-BE49-F238E27FC236}">
                <a16:creationId xmlns:a16="http://schemas.microsoft.com/office/drawing/2014/main" id="{58E7748F-1C62-4A7A-A9E3-16D3BF1C833D}"/>
              </a:ext>
            </a:extLst>
          </p:cNvPr>
          <p:cNvSpPr/>
          <p:nvPr/>
        </p:nvSpPr>
        <p:spPr>
          <a:xfrm rot="6730305">
            <a:off x="4231423" y="3823364"/>
            <a:ext cx="740684" cy="769140"/>
          </a:xfrm>
          <a:prstGeom prst="chord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546361" y="10257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상점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A7302D-2C46-4B14-9884-307726A51855}"/>
              </a:ext>
            </a:extLst>
          </p:cNvPr>
          <p:cNvSpPr/>
          <p:nvPr/>
        </p:nvSpPr>
        <p:spPr>
          <a:xfrm>
            <a:off x="546361" y="1651429"/>
            <a:ext cx="8106508" cy="457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57B00C-8581-4E9F-B8F5-4E895CBFA59A}"/>
              </a:ext>
            </a:extLst>
          </p:cNvPr>
          <p:cNvSpPr/>
          <p:nvPr/>
        </p:nvSpPr>
        <p:spPr>
          <a:xfrm>
            <a:off x="2039902" y="218139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1</a:t>
            </a:r>
            <a:endParaRPr lang="en-US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4D26B8-544C-49E6-9BE5-F23FED820626}"/>
              </a:ext>
            </a:extLst>
          </p:cNvPr>
          <p:cNvSpPr/>
          <p:nvPr/>
        </p:nvSpPr>
        <p:spPr>
          <a:xfrm>
            <a:off x="4224828" y="218139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2</a:t>
            </a:r>
            <a:endParaRPr lang="en-US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E446AF-E1BA-4A4F-942C-2EB2FE0CE17F}"/>
              </a:ext>
            </a:extLst>
          </p:cNvPr>
          <p:cNvSpPr/>
          <p:nvPr/>
        </p:nvSpPr>
        <p:spPr>
          <a:xfrm>
            <a:off x="6409754" y="218139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3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6BC31-333D-40B9-9393-68187A477A6A}"/>
              </a:ext>
            </a:extLst>
          </p:cNvPr>
          <p:cNvSpPr/>
          <p:nvPr/>
        </p:nvSpPr>
        <p:spPr>
          <a:xfrm>
            <a:off x="1731892" y="5383617"/>
            <a:ext cx="1189749" cy="50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7CD0B-05FA-4B71-B35E-37F0BDEE88E7}"/>
              </a:ext>
            </a:extLst>
          </p:cNvPr>
          <p:cNvSpPr txBox="1"/>
          <p:nvPr/>
        </p:nvSpPr>
        <p:spPr>
          <a:xfrm>
            <a:off x="1468520" y="2978603"/>
            <a:ext cx="1733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 이름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스킬 설명</a:t>
            </a:r>
            <a:endParaRPr lang="en-US" altLang="ko-KR" dirty="0"/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현재 스킬 레벨</a:t>
            </a:r>
            <a:endParaRPr lang="en-US" altLang="ko-KR" dirty="0"/>
          </a:p>
          <a:p>
            <a:pPr algn="ctr"/>
            <a:r>
              <a:rPr lang="ko-KR" altLang="en-US" dirty="0"/>
              <a:t>레벨업 가격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레벨업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FEDBA7-FDCE-4926-9CF4-C357597D6C97}"/>
              </a:ext>
            </a:extLst>
          </p:cNvPr>
          <p:cNvSpPr/>
          <p:nvPr/>
        </p:nvSpPr>
        <p:spPr>
          <a:xfrm>
            <a:off x="3897390" y="5383617"/>
            <a:ext cx="1189749" cy="50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D4C9A1-1401-424A-8F84-62AD0F19504F}"/>
              </a:ext>
            </a:extLst>
          </p:cNvPr>
          <p:cNvSpPr txBox="1"/>
          <p:nvPr/>
        </p:nvSpPr>
        <p:spPr>
          <a:xfrm>
            <a:off x="3634018" y="2978603"/>
            <a:ext cx="1733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 이름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스킬 설명</a:t>
            </a:r>
            <a:endParaRPr lang="en-US" altLang="ko-KR" dirty="0"/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현재 스킬 레벨</a:t>
            </a:r>
            <a:endParaRPr lang="en-US" altLang="ko-KR" dirty="0"/>
          </a:p>
          <a:p>
            <a:pPr algn="ctr"/>
            <a:r>
              <a:rPr lang="ko-KR" altLang="en-US" dirty="0"/>
              <a:t>레벨업 가격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레벨업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82216-DFD8-4F65-B57C-3754F146F950}"/>
              </a:ext>
            </a:extLst>
          </p:cNvPr>
          <p:cNvSpPr/>
          <p:nvPr/>
        </p:nvSpPr>
        <p:spPr>
          <a:xfrm>
            <a:off x="6082996" y="5383617"/>
            <a:ext cx="1189749" cy="50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DCCD01-3C84-4DF9-BAA5-C725AAD8A821}"/>
              </a:ext>
            </a:extLst>
          </p:cNvPr>
          <p:cNvSpPr txBox="1"/>
          <p:nvPr/>
        </p:nvSpPr>
        <p:spPr>
          <a:xfrm>
            <a:off x="6091333" y="2978603"/>
            <a:ext cx="11897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 이름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스킬 설명</a:t>
            </a:r>
            <a:endParaRPr lang="en-US" altLang="ko-KR" dirty="0"/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습득 가격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습득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8634-8800-4C51-8D76-55ACA2DC692A}"/>
              </a:ext>
            </a:extLst>
          </p:cNvPr>
          <p:cNvSpPr txBox="1"/>
          <p:nvPr/>
        </p:nvSpPr>
        <p:spPr>
          <a:xfrm>
            <a:off x="9005173" y="2153433"/>
            <a:ext cx="29610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화면에 팝업 </a:t>
            </a:r>
            <a:r>
              <a:rPr lang="en-US" altLang="ko-KR" dirty="0"/>
              <a:t>2D UI </a:t>
            </a:r>
            <a:r>
              <a:rPr lang="ko-KR" altLang="en-US" dirty="0"/>
              <a:t>등장</a:t>
            </a:r>
            <a:endParaRPr lang="en-US" altLang="ko-KR" dirty="0"/>
          </a:p>
          <a:p>
            <a:r>
              <a:rPr lang="ko-KR" altLang="en-US" dirty="0"/>
              <a:t>스킬 습득</a:t>
            </a:r>
            <a:r>
              <a:rPr lang="en-US" altLang="ko-KR" dirty="0"/>
              <a:t>, </a:t>
            </a:r>
            <a:r>
              <a:rPr lang="ko-KR" altLang="en-US" dirty="0"/>
              <a:t>레벨 업 가능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필드의 스킬 상점 </a:t>
            </a:r>
            <a:r>
              <a:rPr lang="en-US" altLang="ko-KR" dirty="0"/>
              <a:t>NPC</a:t>
            </a:r>
            <a:r>
              <a:rPr lang="ko-KR" altLang="en-US" dirty="0"/>
              <a:t>에게</a:t>
            </a:r>
            <a:endParaRPr lang="en-US" altLang="ko-KR" dirty="0"/>
          </a:p>
          <a:p>
            <a:r>
              <a:rPr lang="ko-KR" altLang="en-US" dirty="0"/>
              <a:t>말을 걸어 이용 가능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비용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스킬 습득 </a:t>
            </a:r>
            <a:r>
              <a:rPr lang="en-US" altLang="ko-KR" dirty="0"/>
              <a:t>: 300</a:t>
            </a:r>
            <a:endParaRPr lang="en-US" dirty="0"/>
          </a:p>
          <a:p>
            <a:r>
              <a:rPr lang="en-US" dirty="0"/>
              <a:t>2 </a:t>
            </a:r>
            <a:r>
              <a:rPr lang="ko-KR" altLang="en-US" dirty="0"/>
              <a:t>레벨 </a:t>
            </a:r>
            <a:r>
              <a:rPr lang="en-US" altLang="ko-KR" dirty="0"/>
              <a:t>: 1000</a:t>
            </a:r>
            <a:endParaRPr lang="en-US" dirty="0"/>
          </a:p>
          <a:p>
            <a:r>
              <a:rPr lang="en-US" dirty="0"/>
              <a:t>3 </a:t>
            </a:r>
            <a:r>
              <a:rPr lang="ko-KR" altLang="en-US" dirty="0"/>
              <a:t>레벨 </a:t>
            </a:r>
            <a:r>
              <a:rPr lang="en-US" altLang="ko-KR" dirty="0"/>
              <a:t>: 2500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B3A2B9-494C-411D-AEC3-F6E9D1B2511D}"/>
              </a:ext>
            </a:extLst>
          </p:cNvPr>
          <p:cNvSpPr/>
          <p:nvPr/>
        </p:nvSpPr>
        <p:spPr>
          <a:xfrm>
            <a:off x="5444058" y="1998761"/>
            <a:ext cx="2524469" cy="4061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E53EB-8A11-4CB7-A8CE-A0DB4C0DA73B}"/>
              </a:ext>
            </a:extLst>
          </p:cNvPr>
          <p:cNvSpPr txBox="1"/>
          <p:nvPr/>
        </p:nvSpPr>
        <p:spPr>
          <a:xfrm>
            <a:off x="583936" y="58868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소지금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622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A6001-DA3B-4E5E-8198-4AF6C1B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81-9231-4800-ABB1-A7CABF42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음악에 맞춰 적과 전투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공격 및 스킬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적의 공격을 피하거나</a:t>
            </a:r>
            <a:r>
              <a:rPr lang="en-US" altLang="ko-KR" dirty="0"/>
              <a:t>, </a:t>
            </a:r>
            <a:r>
              <a:rPr lang="ko-KR" altLang="en-US" dirty="0"/>
              <a:t>막고 반사 </a:t>
            </a:r>
            <a:r>
              <a:rPr lang="en-US" altLang="ko-KR" dirty="0"/>
              <a:t>(</a:t>
            </a:r>
            <a:r>
              <a:rPr lang="ko-KR" altLang="en-US" dirty="0"/>
              <a:t>패링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패링으로 입힌 데미지만큼 보상</a:t>
            </a:r>
            <a:r>
              <a:rPr lang="en-US" altLang="ko-KR" dirty="0"/>
              <a:t>(</a:t>
            </a:r>
            <a:r>
              <a:rPr lang="ko-KR" altLang="en-US" dirty="0"/>
              <a:t>골드</a:t>
            </a:r>
            <a:r>
              <a:rPr lang="en-US" altLang="ko-KR" dirty="0"/>
              <a:t>) </a:t>
            </a:r>
            <a:r>
              <a:rPr lang="ko-KR" altLang="en-US" dirty="0"/>
              <a:t>획득</a:t>
            </a:r>
          </a:p>
        </p:txBody>
      </p:sp>
    </p:spTree>
    <p:extLst>
      <p:ext uri="{BB962C8B-B14F-4D97-AF65-F5344CB8AC3E}">
        <p14:creationId xmlns:p14="http://schemas.microsoft.com/office/powerpoint/2010/main" val="19392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B41C-14F3-4709-842B-CEC03766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조작법</a:t>
            </a:r>
          </a:p>
        </p:txBody>
      </p:sp>
      <p:pic>
        <p:nvPicPr>
          <p:cNvPr id="4" name="Google Shape;151;p22">
            <a:extLst>
              <a:ext uri="{FF2B5EF4-FFF2-40B4-BE49-F238E27FC236}">
                <a16:creationId xmlns:a16="http://schemas.microsoft.com/office/drawing/2014/main" id="{DE7AE4DF-01A3-46E8-9E96-326F756BDA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60" r="1499"/>
          <a:stretch/>
        </p:blipFill>
        <p:spPr>
          <a:xfrm>
            <a:off x="3176820" y="2423626"/>
            <a:ext cx="60733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5;p22">
            <a:extLst>
              <a:ext uri="{FF2B5EF4-FFF2-40B4-BE49-F238E27FC236}">
                <a16:creationId xmlns:a16="http://schemas.microsoft.com/office/drawing/2014/main" id="{79A2B0A4-788F-40EF-A192-A61281133BAA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6228" y="3281965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5;p22">
            <a:extLst>
              <a:ext uri="{FF2B5EF4-FFF2-40B4-BE49-F238E27FC236}">
                <a16:creationId xmlns:a16="http://schemas.microsoft.com/office/drawing/2014/main" id="{DA0C554D-D47A-422B-8F42-4B314481CB99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304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22">
            <a:extLst>
              <a:ext uri="{FF2B5EF4-FFF2-40B4-BE49-F238E27FC236}">
                <a16:creationId xmlns:a16="http://schemas.microsoft.com/office/drawing/2014/main" id="{B253B558-8E07-4EFA-B422-D6C2226C919F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428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22">
            <a:extLst>
              <a:ext uri="{FF2B5EF4-FFF2-40B4-BE49-F238E27FC236}">
                <a16:creationId xmlns:a16="http://schemas.microsoft.com/office/drawing/2014/main" id="{73F14D6D-9407-4877-A82B-7E3FF9820298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78801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5;p22">
            <a:extLst>
              <a:ext uri="{FF2B5EF4-FFF2-40B4-BE49-F238E27FC236}">
                <a16:creationId xmlns:a16="http://schemas.microsoft.com/office/drawing/2014/main" id="{89A2835E-3CD6-4AB4-933B-05D72BF9B1E0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622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22">
            <a:extLst>
              <a:ext uri="{FF2B5EF4-FFF2-40B4-BE49-F238E27FC236}">
                <a16:creationId xmlns:a16="http://schemas.microsoft.com/office/drawing/2014/main" id="{FF86833D-B345-4E04-A6C9-40EB509552F3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746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8;p22">
            <a:extLst>
              <a:ext uri="{FF2B5EF4-FFF2-40B4-BE49-F238E27FC236}">
                <a16:creationId xmlns:a16="http://schemas.microsoft.com/office/drawing/2014/main" id="{C1B095AD-84B6-4B06-8275-D6F77D04B7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09662" y="4489350"/>
            <a:ext cx="20418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9;p22">
            <a:extLst>
              <a:ext uri="{FF2B5EF4-FFF2-40B4-BE49-F238E27FC236}">
                <a16:creationId xmlns:a16="http://schemas.microsoft.com/office/drawing/2014/main" id="{A35666E9-F5F2-4637-B195-A4D033FA3271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419656" y="3678873"/>
            <a:ext cx="412400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6;p22">
            <a:extLst>
              <a:ext uri="{FF2B5EF4-FFF2-40B4-BE49-F238E27FC236}">
                <a16:creationId xmlns:a16="http://schemas.microsoft.com/office/drawing/2014/main" id="{1A7D9AE2-02DC-4830-8CDC-58F69A651035}"/>
              </a:ext>
            </a:extLst>
          </p:cNvPr>
          <p:cNvSpPr/>
          <p:nvPr/>
        </p:nvSpPr>
        <p:spPr>
          <a:xfrm rot="5400000" flipH="1">
            <a:off x="3481305" y="3345221"/>
            <a:ext cx="278704" cy="108893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" name="Google Shape;157;p22">
            <a:extLst>
              <a:ext uri="{FF2B5EF4-FFF2-40B4-BE49-F238E27FC236}">
                <a16:creationId xmlns:a16="http://schemas.microsoft.com/office/drawing/2014/main" id="{6842C033-93EB-4A86-B9D1-69332044E57A}"/>
              </a:ext>
            </a:extLst>
          </p:cNvPr>
          <p:cNvSpPr txBox="1"/>
          <p:nvPr/>
        </p:nvSpPr>
        <p:spPr>
          <a:xfrm>
            <a:off x="2288371" y="37097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이동</a:t>
            </a:r>
            <a:endParaRPr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4786A3-3484-495B-914D-405C46C70A07}"/>
              </a:ext>
            </a:extLst>
          </p:cNvPr>
          <p:cNvGrpSpPr/>
          <p:nvPr/>
        </p:nvGrpSpPr>
        <p:grpSpPr>
          <a:xfrm>
            <a:off x="2055223" y="2466039"/>
            <a:ext cx="1164175" cy="1262556"/>
            <a:chOff x="162003" y="1978201"/>
            <a:chExt cx="1437602" cy="1531683"/>
          </a:xfrm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2A43E580-7B02-4A83-A5EB-CAE8FCC2A37F}"/>
                </a:ext>
              </a:extLst>
            </p:cNvPr>
            <p:cNvSpPr/>
            <p:nvPr/>
          </p:nvSpPr>
          <p:spPr>
            <a:xfrm>
              <a:off x="350452" y="2301101"/>
              <a:ext cx="1060704" cy="914399"/>
            </a:xfrm>
            <a:prstGeom prst="hexagon">
              <a:avLst/>
            </a:prstGeom>
            <a:solidFill>
              <a:srgbClr val="00CC66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AE18D1-C298-4193-86E6-332D60C8DF93}"/>
                </a:ext>
              </a:extLst>
            </p:cNvPr>
            <p:cNvSpPr txBox="1"/>
            <p:nvPr/>
          </p:nvSpPr>
          <p:spPr>
            <a:xfrm>
              <a:off x="162003" y="2199531"/>
              <a:ext cx="330235" cy="44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9C22D2-79B8-4FF4-8513-B3D999D037E3}"/>
                </a:ext>
              </a:extLst>
            </p:cNvPr>
            <p:cNvSpPr txBox="1"/>
            <p:nvPr/>
          </p:nvSpPr>
          <p:spPr>
            <a:xfrm>
              <a:off x="162003" y="2835287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</a:t>
              </a:r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3C19F2-C0CC-45BD-96DE-8BB025BBD189}"/>
                </a:ext>
              </a:extLst>
            </p:cNvPr>
            <p:cNvSpPr txBox="1"/>
            <p:nvPr/>
          </p:nvSpPr>
          <p:spPr>
            <a:xfrm>
              <a:off x="721490" y="3192509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E7E8E9-C379-479E-B9D4-E0AC22E37D4E}"/>
                </a:ext>
              </a:extLst>
            </p:cNvPr>
            <p:cNvSpPr txBox="1"/>
            <p:nvPr/>
          </p:nvSpPr>
          <p:spPr>
            <a:xfrm>
              <a:off x="1269370" y="2875134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75EEA-CE00-44C7-BE7B-6841298D5BB6}"/>
                </a:ext>
              </a:extLst>
            </p:cNvPr>
            <p:cNvSpPr txBox="1"/>
            <p:nvPr/>
          </p:nvSpPr>
          <p:spPr>
            <a:xfrm>
              <a:off x="1269370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F7A0AC-EAB3-43B1-B3DF-F49A3B72BF95}"/>
                </a:ext>
              </a:extLst>
            </p:cNvPr>
            <p:cNvSpPr txBox="1"/>
            <p:nvPr/>
          </p:nvSpPr>
          <p:spPr>
            <a:xfrm>
              <a:off x="162003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A7E524-305F-4DEF-A440-27A342943E02}"/>
                </a:ext>
              </a:extLst>
            </p:cNvPr>
            <p:cNvSpPr txBox="1"/>
            <p:nvPr/>
          </p:nvSpPr>
          <p:spPr>
            <a:xfrm>
              <a:off x="723335" y="1978201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</a:t>
              </a:r>
              <a:endParaRPr lang="ko-KR" altLang="en-US" sz="1100" dirty="0"/>
            </a:p>
          </p:txBody>
        </p:sp>
      </p:grpSp>
      <p:sp>
        <p:nvSpPr>
          <p:cNvPr id="32" name="Google Shape;156;p22">
            <a:extLst>
              <a:ext uri="{FF2B5EF4-FFF2-40B4-BE49-F238E27FC236}">
                <a16:creationId xmlns:a16="http://schemas.microsoft.com/office/drawing/2014/main" id="{9759D000-BE09-492F-8BF3-BAFD721284ED}"/>
              </a:ext>
            </a:extLst>
          </p:cNvPr>
          <p:cNvSpPr/>
          <p:nvPr/>
        </p:nvSpPr>
        <p:spPr>
          <a:xfrm rot="16200000" flipH="1">
            <a:off x="8347046" y="2323222"/>
            <a:ext cx="278704" cy="30917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3" name="Google Shape;157;p22">
            <a:extLst>
              <a:ext uri="{FF2B5EF4-FFF2-40B4-BE49-F238E27FC236}">
                <a16:creationId xmlns:a16="http://schemas.microsoft.com/office/drawing/2014/main" id="{0E6BC32A-DA8C-41D9-8CA2-3A80A6F91829}"/>
              </a:ext>
            </a:extLst>
          </p:cNvPr>
          <p:cNvSpPr txBox="1"/>
          <p:nvPr/>
        </p:nvSpPr>
        <p:spPr>
          <a:xfrm>
            <a:off x="10197314" y="36486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스킬</a:t>
            </a:r>
            <a:endParaRPr b="1" dirty="0"/>
          </a:p>
        </p:txBody>
      </p:sp>
      <p:sp>
        <p:nvSpPr>
          <p:cNvPr id="34" name="Google Shape;156;p22">
            <a:extLst>
              <a:ext uri="{FF2B5EF4-FFF2-40B4-BE49-F238E27FC236}">
                <a16:creationId xmlns:a16="http://schemas.microsoft.com/office/drawing/2014/main" id="{AC212727-424D-4235-9CB3-E227B35272AC}"/>
              </a:ext>
            </a:extLst>
          </p:cNvPr>
          <p:cNvSpPr/>
          <p:nvPr/>
        </p:nvSpPr>
        <p:spPr>
          <a:xfrm flipH="1">
            <a:off x="5891210" y="4689413"/>
            <a:ext cx="278704" cy="5444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" name="Google Shape;157;p22">
            <a:extLst>
              <a:ext uri="{FF2B5EF4-FFF2-40B4-BE49-F238E27FC236}">
                <a16:creationId xmlns:a16="http://schemas.microsoft.com/office/drawing/2014/main" id="{ABE5359F-7DC1-48E2-8704-37B0179FE504}"/>
              </a:ext>
            </a:extLst>
          </p:cNvPr>
          <p:cNvSpPr txBox="1"/>
          <p:nvPr/>
        </p:nvSpPr>
        <p:spPr>
          <a:xfrm>
            <a:off x="5681622" y="524377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패링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86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22"/>
    </mc:Choice>
    <mc:Fallback xmlns="">
      <p:transition spd="slow" advTm="2082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ECA3A8-E50E-47E3-B4BE-32964352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35" y="816508"/>
            <a:ext cx="9285129" cy="60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0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23"/>
    </mc:Choice>
    <mc:Fallback xmlns="">
      <p:transition spd="slow" advTm="3672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이동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B0156F-2612-47D7-8494-6BB040B4005C}"/>
              </a:ext>
            </a:extLst>
          </p:cNvPr>
          <p:cNvCxnSpPr/>
          <p:nvPr/>
        </p:nvCxnSpPr>
        <p:spPr>
          <a:xfrm flipV="1">
            <a:off x="3698631" y="2895599"/>
            <a:ext cx="0" cy="35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C44EA3-43E7-45C7-ADEC-2CA152970765}"/>
              </a:ext>
            </a:extLst>
          </p:cNvPr>
          <p:cNvCxnSpPr>
            <a:cxnSpLocks/>
          </p:cNvCxnSpPr>
          <p:nvPr/>
        </p:nvCxnSpPr>
        <p:spPr>
          <a:xfrm flipV="1">
            <a:off x="4076160" y="3290515"/>
            <a:ext cx="334693" cy="173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EA4727-C688-4A18-A569-B72130F5AACA}"/>
              </a:ext>
            </a:extLst>
          </p:cNvPr>
          <p:cNvCxnSpPr>
            <a:cxnSpLocks/>
          </p:cNvCxnSpPr>
          <p:nvPr/>
        </p:nvCxnSpPr>
        <p:spPr>
          <a:xfrm>
            <a:off x="3714591" y="4032737"/>
            <a:ext cx="0" cy="404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162979-46DC-4BFB-9333-8A3D1B714A21}"/>
              </a:ext>
            </a:extLst>
          </p:cNvPr>
          <p:cNvCxnSpPr>
            <a:cxnSpLocks/>
          </p:cNvCxnSpPr>
          <p:nvPr/>
        </p:nvCxnSpPr>
        <p:spPr>
          <a:xfrm flipH="1" flipV="1">
            <a:off x="3001108" y="3290515"/>
            <a:ext cx="298938" cy="178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A77653-066A-485B-BB4D-4E763E40403B}"/>
              </a:ext>
            </a:extLst>
          </p:cNvPr>
          <p:cNvCxnSpPr>
            <a:cxnSpLocks/>
          </p:cNvCxnSpPr>
          <p:nvPr/>
        </p:nvCxnSpPr>
        <p:spPr>
          <a:xfrm>
            <a:off x="4093745" y="3868631"/>
            <a:ext cx="317108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939705-D585-4711-A6C5-B18C59399FD2}"/>
              </a:ext>
            </a:extLst>
          </p:cNvPr>
          <p:cNvCxnSpPr>
            <a:cxnSpLocks/>
          </p:cNvCxnSpPr>
          <p:nvPr/>
        </p:nvCxnSpPr>
        <p:spPr>
          <a:xfrm flipH="1">
            <a:off x="3001108" y="3868631"/>
            <a:ext cx="368697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BA8455-8DB4-43B1-AFE3-3C466406B1FB}"/>
              </a:ext>
            </a:extLst>
          </p:cNvPr>
          <p:cNvSpPr txBox="1"/>
          <p:nvPr/>
        </p:nvSpPr>
        <p:spPr>
          <a:xfrm>
            <a:off x="3580327" y="25254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6E7752-1063-4157-B7EB-2AB62095ED6F}"/>
              </a:ext>
            </a:extLst>
          </p:cNvPr>
          <p:cNvSpPr txBox="1"/>
          <p:nvPr/>
        </p:nvSpPr>
        <p:spPr>
          <a:xfrm>
            <a:off x="4355676" y="305068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CA08A2-29C1-4697-B504-0C363DE02573}"/>
              </a:ext>
            </a:extLst>
          </p:cNvPr>
          <p:cNvSpPr txBox="1"/>
          <p:nvPr/>
        </p:nvSpPr>
        <p:spPr>
          <a:xfrm>
            <a:off x="4337996" y="39850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891C14-32B1-4221-A3D9-6BBF21CC922B}"/>
              </a:ext>
            </a:extLst>
          </p:cNvPr>
          <p:cNvSpPr txBox="1"/>
          <p:nvPr/>
        </p:nvSpPr>
        <p:spPr>
          <a:xfrm>
            <a:off x="3580327" y="44356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AF6F74-44AC-41B8-9B0D-90932E484BEE}"/>
              </a:ext>
            </a:extLst>
          </p:cNvPr>
          <p:cNvSpPr txBox="1"/>
          <p:nvPr/>
        </p:nvSpPr>
        <p:spPr>
          <a:xfrm>
            <a:off x="2760540" y="39609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7B3CE9-ECD5-4136-ACE7-3ED16EDE4B09}"/>
              </a:ext>
            </a:extLst>
          </p:cNvPr>
          <p:cNvSpPr txBox="1"/>
          <p:nvPr/>
        </p:nvSpPr>
        <p:spPr>
          <a:xfrm>
            <a:off x="2737884" y="302003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096000" y="2647870"/>
            <a:ext cx="5936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WERSDF</a:t>
            </a:r>
            <a:r>
              <a:rPr lang="ko-KR" altLang="en-US" dirty="0"/>
              <a:t> 키를 사용해 셀 한 칸 이동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이동속도는 곡의 </a:t>
            </a:r>
            <a:r>
              <a:rPr lang="en-US" altLang="ko-KR" dirty="0"/>
              <a:t>BPM</a:t>
            </a:r>
            <a:r>
              <a:rPr lang="ko-KR" altLang="en-US" dirty="0"/>
              <a:t>에 의존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r>
              <a:rPr lang="en-US" altLang="ko-KR" dirty="0"/>
              <a:t>/</a:t>
            </a:r>
            <a:r>
              <a:rPr lang="ko-KR" altLang="en-US" dirty="0"/>
              <a:t>스킬 비트에 맞게 입력시에만 이동</a:t>
            </a:r>
            <a:r>
              <a:rPr lang="en-US" altLang="ko-KR" dirty="0"/>
              <a:t>/</a:t>
            </a:r>
            <a:r>
              <a:rPr lang="ko-KR" altLang="en-US" dirty="0"/>
              <a:t>스킬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박자는 비트 표시기의 노란색 노트로 확인 가능하고</a:t>
            </a:r>
            <a:endParaRPr lang="en-US" altLang="ko-KR" dirty="0"/>
          </a:p>
          <a:p>
            <a:r>
              <a:rPr lang="ko-KR" altLang="en-US" dirty="0"/>
              <a:t>언제나 곡의 </a:t>
            </a:r>
            <a:r>
              <a:rPr lang="en-US" altLang="ko-KR" dirty="0"/>
              <a:t>4</a:t>
            </a:r>
            <a:r>
              <a:rPr lang="ko-KR" altLang="en-US" dirty="0"/>
              <a:t>분음표 정박에 이동</a:t>
            </a:r>
            <a:r>
              <a:rPr lang="en-US" altLang="ko-KR" dirty="0"/>
              <a:t>/</a:t>
            </a:r>
            <a:r>
              <a:rPr lang="ko-KR" altLang="en-US" dirty="0"/>
              <a:t>스킬 비트가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244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1050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B8DE-1497-40CA-A7E5-0B612D757DD8}"/>
              </a:ext>
            </a:extLst>
          </p:cNvPr>
          <p:cNvSpPr txBox="1"/>
          <p:nvPr/>
        </p:nvSpPr>
        <p:spPr>
          <a:xfrm>
            <a:off x="1139125" y="1049686"/>
            <a:ext cx="6292107" cy="4429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게임소개 및 방법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작품 테마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3200" dirty="0">
                <a:latin typeface="+mn-ea"/>
              </a:rPr>
              <a:t>개발환경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기술적 요소 및 중점 연구 분야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개인별 준비 현황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역할분담 및 일정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7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"/>
    </mc:Choice>
    <mc:Fallback xmlns="">
      <p:transition spd="slow" advTm="70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스킬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59017" y="3084864"/>
            <a:ext cx="516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</a:t>
            </a:r>
            <a:r>
              <a:rPr lang="en-US" altLang="ko-KR" dirty="0"/>
              <a:t>/</a:t>
            </a:r>
            <a:r>
              <a:rPr lang="ko-KR" altLang="en-US" dirty="0"/>
              <a:t>스킬 박자에 맞춰 </a:t>
            </a:r>
            <a:r>
              <a:rPr lang="en-US" altLang="ko-KR" dirty="0"/>
              <a:t>J </a:t>
            </a:r>
            <a:r>
              <a:rPr lang="ko-KR" altLang="en-US" dirty="0"/>
              <a:t>키를 입력 시 스킬 발동</a:t>
            </a:r>
            <a:endParaRPr lang="en-US" altLang="ko-KR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691261-8D08-4CE1-9591-ED25FFD16CC4}"/>
              </a:ext>
            </a:extLst>
          </p:cNvPr>
          <p:cNvGrpSpPr/>
          <p:nvPr/>
        </p:nvGrpSpPr>
        <p:grpSpPr>
          <a:xfrm>
            <a:off x="3164949" y="1678066"/>
            <a:ext cx="1086998" cy="1427269"/>
            <a:chOff x="7399466" y="622879"/>
            <a:chExt cx="1086998" cy="1427269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A212C68A-638A-4866-8697-2EC3EF7907C0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F2C12BE7-1EA7-4A77-8D01-B9563A640A9F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F98224C8-6F34-4348-A3A7-3C46611B8E82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24383EA4-7783-4CCC-B179-59232D34A3F3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F5A191-314F-41AD-9BE6-18DE48D29011}"/>
              </a:ext>
            </a:extLst>
          </p:cNvPr>
          <p:cNvGrpSpPr/>
          <p:nvPr/>
        </p:nvGrpSpPr>
        <p:grpSpPr>
          <a:xfrm>
            <a:off x="4047473" y="2193893"/>
            <a:ext cx="1086998" cy="1427269"/>
            <a:chOff x="7399466" y="622879"/>
            <a:chExt cx="1086998" cy="1427269"/>
          </a:xfrm>
        </p:grpSpPr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2A38B0DE-DF39-49AE-B97F-B0438B26BF3E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FD5C8B5A-4CBC-4F68-94D7-CC8CF2C41239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0EF52126-DE5B-47C7-BEAF-50BB7D322D11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923B154F-22B5-4345-9DB7-14FA3D8031CD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844B16F-D9AD-4AAB-8AEB-4FDD14E43A2A}"/>
              </a:ext>
            </a:extLst>
          </p:cNvPr>
          <p:cNvGrpSpPr/>
          <p:nvPr/>
        </p:nvGrpSpPr>
        <p:grpSpPr>
          <a:xfrm>
            <a:off x="2285942" y="3207942"/>
            <a:ext cx="1086998" cy="1427269"/>
            <a:chOff x="7399466" y="622879"/>
            <a:chExt cx="1086998" cy="1427269"/>
          </a:xfrm>
        </p:grpSpPr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14270324-08A2-4798-B224-5A4AC1619562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7473FE92-37D7-4F6E-93B2-5F637C93D0CE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F0A04B13-715B-4D17-BC0C-427AA9008919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C6D1E4FE-BB84-4D9E-88D4-0BB6E3656602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D1A910E-A716-4D1D-B006-784D6939286E}"/>
              </a:ext>
            </a:extLst>
          </p:cNvPr>
          <p:cNvGrpSpPr/>
          <p:nvPr/>
        </p:nvGrpSpPr>
        <p:grpSpPr>
          <a:xfrm>
            <a:off x="3168466" y="3723769"/>
            <a:ext cx="1086998" cy="1427269"/>
            <a:chOff x="7399466" y="622879"/>
            <a:chExt cx="1086998" cy="1427269"/>
          </a:xfrm>
        </p:grpSpPr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9CD4651C-B90D-4E96-980C-1E2BC7AC333A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FB7DE835-A346-46D2-82F6-A14C6447E9CE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>
              <a:extLst>
                <a:ext uri="{FF2B5EF4-FFF2-40B4-BE49-F238E27FC236}">
                  <a16:creationId xmlns:a16="http://schemas.microsoft.com/office/drawing/2014/main" id="{53182573-489B-4191-876C-5CD359CAF990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019DCFB8-17EF-4CE1-A404-E1722398B5A4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F8AD8C0-5684-4AFF-B35F-E980C0B1B8B2}"/>
              </a:ext>
            </a:extLst>
          </p:cNvPr>
          <p:cNvGrpSpPr/>
          <p:nvPr/>
        </p:nvGrpSpPr>
        <p:grpSpPr>
          <a:xfrm>
            <a:off x="2273329" y="2188205"/>
            <a:ext cx="1086998" cy="1427269"/>
            <a:chOff x="7399466" y="622879"/>
            <a:chExt cx="1086998" cy="1427269"/>
          </a:xfrm>
        </p:grpSpPr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F7B782BE-F11F-4C2B-ADAF-92423054812D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5CC30E34-CB29-413E-AE5E-A11565C60A6D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>
              <a:extLst>
                <a:ext uri="{FF2B5EF4-FFF2-40B4-BE49-F238E27FC236}">
                  <a16:creationId xmlns:a16="http://schemas.microsoft.com/office/drawing/2014/main" id="{C013DBA5-C18A-46A1-B430-4970D9A08896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B6A98375-A99D-4558-B880-019E7B2CE140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D51A10-7019-4983-9E07-F029C9E23B4B}"/>
              </a:ext>
            </a:extLst>
          </p:cNvPr>
          <p:cNvGrpSpPr/>
          <p:nvPr/>
        </p:nvGrpSpPr>
        <p:grpSpPr>
          <a:xfrm>
            <a:off x="4050479" y="3200500"/>
            <a:ext cx="1086998" cy="1427269"/>
            <a:chOff x="7399466" y="622879"/>
            <a:chExt cx="1086998" cy="1427269"/>
          </a:xfrm>
        </p:grpSpPr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3C739860-B163-4939-BF87-E5D8D44EC3C7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A28761CE-AEF5-42BA-A8DB-AFF34657774C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0B091418-9715-43A9-8B0A-DD4E82CC46FD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CB55C894-8B44-4FA3-B1C4-A698FDF7CA7F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08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60930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02311" y="299962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적이 원거리 유도 공격 시전시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flipH="1">
            <a:off x="4473394" y="2443550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>
            <a:extLst>
              <a:ext uri="{FF2B5EF4-FFF2-40B4-BE49-F238E27FC236}">
                <a16:creationId xmlns:a16="http://schemas.microsoft.com/office/drawing/2014/main" id="{DF4871AC-95B1-40B9-81B9-A3A1970D5DB1}"/>
              </a:ext>
            </a:extLst>
          </p:cNvPr>
          <p:cNvSpPr/>
          <p:nvPr/>
        </p:nvSpPr>
        <p:spPr>
          <a:xfrm flipH="1">
            <a:off x="3609424" y="1830455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AE2F8-D02F-415E-86A5-EE6D74211FA5}"/>
              </a:ext>
            </a:extLst>
          </p:cNvPr>
          <p:cNvCxnSpPr/>
          <p:nvPr/>
        </p:nvCxnSpPr>
        <p:spPr>
          <a:xfrm flipH="1">
            <a:off x="3171092" y="3147575"/>
            <a:ext cx="1302302" cy="179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0B6BBD-EADD-417C-B49D-C6A4FB57D78A}"/>
              </a:ext>
            </a:extLst>
          </p:cNvPr>
          <p:cNvCxnSpPr/>
          <p:nvPr/>
        </p:nvCxnSpPr>
        <p:spPr>
          <a:xfrm flipH="1">
            <a:off x="2852536" y="2537637"/>
            <a:ext cx="756888" cy="229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42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60930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02311" y="2999622"/>
            <a:ext cx="5291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공격이 자신의 플레이어에게 닿는 순간</a:t>
            </a:r>
            <a:endParaRPr lang="en-US" altLang="ko-KR" dirty="0"/>
          </a:p>
          <a:p>
            <a:r>
              <a:rPr lang="en-US" altLang="ko-KR" dirty="0"/>
              <a:t>Space Bar</a:t>
            </a:r>
            <a:r>
              <a:rPr lang="ko-KR" altLang="en-US" dirty="0"/>
              <a:t>를 눌러서 적의 공격을 패링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박자는 비트 표시기의 빨간색 노트로도 확인 가능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flipH="1">
            <a:off x="2852536" y="4524175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>
            <a:extLst>
              <a:ext uri="{FF2B5EF4-FFF2-40B4-BE49-F238E27FC236}">
                <a16:creationId xmlns:a16="http://schemas.microsoft.com/office/drawing/2014/main" id="{DF4871AC-95B1-40B9-81B9-A3A1970D5DB1}"/>
              </a:ext>
            </a:extLst>
          </p:cNvPr>
          <p:cNvSpPr/>
          <p:nvPr/>
        </p:nvSpPr>
        <p:spPr>
          <a:xfrm flipH="1">
            <a:off x="2771989" y="4480195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5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46753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267632" y="2999622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패링 성공 시 해당 공격을 반사</a:t>
            </a:r>
            <a:r>
              <a:rPr lang="en-US" altLang="ko-KR" dirty="0"/>
              <a:t>, </a:t>
            </a:r>
            <a:r>
              <a:rPr lang="ko-KR" altLang="en-US" dirty="0"/>
              <a:t>보스에게 일정 데미지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flipV="1">
            <a:off x="2998578" y="3885655"/>
            <a:ext cx="542360" cy="80210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7718EE-CCC8-41AB-9CEA-E9251D35044A}"/>
              </a:ext>
            </a:extLst>
          </p:cNvPr>
          <p:cNvCxnSpPr/>
          <p:nvPr/>
        </p:nvCxnSpPr>
        <p:spPr>
          <a:xfrm flipV="1">
            <a:off x="3600893" y="2268120"/>
            <a:ext cx="819277" cy="1515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75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60930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02311" y="2999622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주의 </a:t>
            </a:r>
            <a:r>
              <a:rPr lang="en-US" altLang="ko-KR" dirty="0"/>
              <a:t>: </a:t>
            </a:r>
            <a:r>
              <a:rPr lang="ko-KR" altLang="en-US" dirty="0"/>
              <a:t>유도 패턴이 아닌 경우 패링 불가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rot="20034834" flipH="1">
            <a:off x="4294556" y="2344043"/>
            <a:ext cx="439913" cy="641314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>
            <a:extLst>
              <a:ext uri="{FF2B5EF4-FFF2-40B4-BE49-F238E27FC236}">
                <a16:creationId xmlns:a16="http://schemas.microsoft.com/office/drawing/2014/main" id="{DF4871AC-95B1-40B9-81B9-A3A1970D5DB1}"/>
              </a:ext>
            </a:extLst>
          </p:cNvPr>
          <p:cNvSpPr/>
          <p:nvPr/>
        </p:nvSpPr>
        <p:spPr>
          <a:xfrm rot="1136288" flipH="1">
            <a:off x="3701586" y="1950987"/>
            <a:ext cx="439913" cy="641314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AE2F8-D02F-415E-86A5-EE6D74211FA5}"/>
              </a:ext>
            </a:extLst>
          </p:cNvPr>
          <p:cNvCxnSpPr>
            <a:cxnSpLocks/>
          </p:cNvCxnSpPr>
          <p:nvPr/>
        </p:nvCxnSpPr>
        <p:spPr>
          <a:xfrm flipH="1">
            <a:off x="4373526" y="3147575"/>
            <a:ext cx="99868" cy="227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0B6BBD-EADD-417C-B49D-C6A4FB57D78A}"/>
              </a:ext>
            </a:extLst>
          </p:cNvPr>
          <p:cNvCxnSpPr>
            <a:cxnSpLocks/>
          </p:cNvCxnSpPr>
          <p:nvPr/>
        </p:nvCxnSpPr>
        <p:spPr>
          <a:xfrm flipH="1">
            <a:off x="1942876" y="2537637"/>
            <a:ext cx="1666548" cy="1048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8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장판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56459" y="3828299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267632" y="2999622"/>
            <a:ext cx="58865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보스의 장판 공격</a:t>
            </a:r>
            <a:endParaRPr lang="en-US" altLang="ko-KR" dirty="0"/>
          </a:p>
          <a:p>
            <a:r>
              <a:rPr lang="ko-KR" altLang="en-US" dirty="0"/>
              <a:t>바닥에 붉은 육각형이 점점 커지며 경고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완전히 커졌을 경우 장판 공격</a:t>
            </a:r>
            <a:r>
              <a:rPr lang="en-US" altLang="ko-KR" dirty="0"/>
              <a:t>, </a:t>
            </a:r>
            <a:r>
              <a:rPr lang="ko-KR" altLang="en-US" dirty="0"/>
              <a:t>공격 시전시 플레이어가</a:t>
            </a:r>
            <a:endParaRPr lang="en-US" altLang="ko-KR" dirty="0"/>
          </a:p>
          <a:p>
            <a:r>
              <a:rPr lang="ko-KR" altLang="en-US" dirty="0"/>
              <a:t>해당 타일 위에 있을 경우 데미지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3343641" y="2034727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8BF8190B-EACB-4A5F-8F39-885F282DD36F}"/>
              </a:ext>
            </a:extLst>
          </p:cNvPr>
          <p:cNvSpPr/>
          <p:nvPr/>
        </p:nvSpPr>
        <p:spPr>
          <a:xfrm>
            <a:off x="4201845" y="1828927"/>
            <a:ext cx="746480" cy="666180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94877165-5498-4801-A02C-8671ADE2B3C0}"/>
              </a:ext>
            </a:extLst>
          </p:cNvPr>
          <p:cNvSpPr/>
          <p:nvPr/>
        </p:nvSpPr>
        <p:spPr>
          <a:xfrm>
            <a:off x="3341350" y="3311381"/>
            <a:ext cx="746480" cy="666180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42A62838-C9A8-494F-9BB1-9126641AF9EA}"/>
              </a:ext>
            </a:extLst>
          </p:cNvPr>
          <p:cNvSpPr/>
          <p:nvPr/>
        </p:nvSpPr>
        <p:spPr>
          <a:xfrm>
            <a:off x="2439984" y="1834056"/>
            <a:ext cx="746480" cy="666180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4BA3DD0-DCDC-4C70-AFDB-AB2DD1BD1ED0}"/>
              </a:ext>
            </a:extLst>
          </p:cNvPr>
          <p:cNvSpPr/>
          <p:nvPr/>
        </p:nvSpPr>
        <p:spPr>
          <a:xfrm>
            <a:off x="3449647" y="4441369"/>
            <a:ext cx="528901" cy="472006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0E561F94-21C8-407F-B819-B3AE66C73F05}"/>
              </a:ext>
            </a:extLst>
          </p:cNvPr>
          <p:cNvSpPr/>
          <p:nvPr/>
        </p:nvSpPr>
        <p:spPr>
          <a:xfrm>
            <a:off x="3573446" y="5554313"/>
            <a:ext cx="281301" cy="251041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1755E1-D033-466E-9C81-9FB559B0255A}"/>
              </a:ext>
            </a:extLst>
          </p:cNvPr>
          <p:cNvGrpSpPr/>
          <p:nvPr/>
        </p:nvGrpSpPr>
        <p:grpSpPr>
          <a:xfrm>
            <a:off x="3164949" y="1678066"/>
            <a:ext cx="1086998" cy="1427269"/>
            <a:chOff x="7399466" y="622879"/>
            <a:chExt cx="1086998" cy="1427269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7964CCF8-436F-4CAB-8229-EBE03D96AF0F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EADEDD3E-AA7E-4483-A7AE-5434C9C4B3A9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3CCA52D2-40EC-4BD8-89DE-CCAB4D1EA41E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68558B3B-40C5-4DCC-84A8-326A6A865C90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478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종료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34963" y="4336676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634716" y="135463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플레이 종료시 퇴장 포탈 생성됨</a:t>
            </a:r>
            <a:endParaRPr lang="en-US" altLang="ko-KR" dirty="0"/>
          </a:p>
          <a:p>
            <a:r>
              <a:rPr lang="en-US" altLang="ko-KR" dirty="0"/>
              <a:t>2D UI</a:t>
            </a:r>
            <a:r>
              <a:rPr lang="ko-KR" altLang="en-US" dirty="0"/>
              <a:t>로 게임 결과 정리</a:t>
            </a:r>
            <a:endParaRPr lang="en-US" altLang="ko-KR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29D11A91-47E0-4957-A18B-ED3CCD3E9154}"/>
              </a:ext>
            </a:extLst>
          </p:cNvPr>
          <p:cNvSpPr/>
          <p:nvPr/>
        </p:nvSpPr>
        <p:spPr>
          <a:xfrm>
            <a:off x="3416599" y="384720"/>
            <a:ext cx="623685" cy="11321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BBC65C-0A70-4387-9EAE-CD1D2DC69702}"/>
              </a:ext>
            </a:extLst>
          </p:cNvPr>
          <p:cNvSpPr/>
          <p:nvPr/>
        </p:nvSpPr>
        <p:spPr>
          <a:xfrm>
            <a:off x="6634716" y="2892056"/>
            <a:ext cx="5075275" cy="31401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5674F-E079-4C95-9294-ABB8A11F6682}"/>
              </a:ext>
            </a:extLst>
          </p:cNvPr>
          <p:cNvSpPr txBox="1"/>
          <p:nvPr/>
        </p:nvSpPr>
        <p:spPr>
          <a:xfrm>
            <a:off x="6888937" y="3169617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게임 클리어</a:t>
            </a:r>
            <a:r>
              <a:rPr lang="en-US" altLang="ko-KR" sz="2400" dirty="0"/>
              <a:t>!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8D387D-176F-400B-B309-53508471DB74}"/>
              </a:ext>
            </a:extLst>
          </p:cNvPr>
          <p:cNvSpPr/>
          <p:nvPr/>
        </p:nvSpPr>
        <p:spPr>
          <a:xfrm>
            <a:off x="7074196" y="4233157"/>
            <a:ext cx="1197935" cy="14348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파티원 현황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9DBB1-965F-4DC7-8D45-3B625A67BB08}"/>
              </a:ext>
            </a:extLst>
          </p:cNvPr>
          <p:cNvSpPr/>
          <p:nvPr/>
        </p:nvSpPr>
        <p:spPr>
          <a:xfrm>
            <a:off x="9512404" y="3169617"/>
            <a:ext cx="2012685" cy="17366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0F03B-CD14-4F34-84AC-9479206EF8D9}"/>
              </a:ext>
            </a:extLst>
          </p:cNvPr>
          <p:cNvSpPr txBox="1"/>
          <p:nvPr/>
        </p:nvSpPr>
        <p:spPr>
          <a:xfrm>
            <a:off x="9529042" y="3333850"/>
            <a:ext cx="198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노트 수 </a:t>
            </a:r>
            <a:r>
              <a:rPr lang="en-US" altLang="ko-KR" dirty="0"/>
              <a:t>: N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입힌 데미지 </a:t>
            </a:r>
            <a:r>
              <a:rPr lang="en-US" altLang="ko-KR" dirty="0"/>
              <a:t>: NN</a:t>
            </a:r>
          </a:p>
          <a:p>
            <a:r>
              <a:rPr lang="ko-KR" altLang="en-US" dirty="0"/>
              <a:t>입은 데미지 </a:t>
            </a:r>
            <a:r>
              <a:rPr lang="en-US" altLang="ko-KR" dirty="0"/>
              <a:t>: 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7B215-B93E-4B91-946C-CD3EF798424A}"/>
              </a:ext>
            </a:extLst>
          </p:cNvPr>
          <p:cNvSpPr txBox="1"/>
          <p:nvPr/>
        </p:nvSpPr>
        <p:spPr>
          <a:xfrm>
            <a:off x="10343057" y="4300276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70D4B67-D515-417B-A05C-54CC6FF93D36}"/>
              </a:ext>
            </a:extLst>
          </p:cNvPr>
          <p:cNvSpPr/>
          <p:nvPr/>
        </p:nvSpPr>
        <p:spPr>
          <a:xfrm>
            <a:off x="10078752" y="5245613"/>
            <a:ext cx="1304260" cy="5155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D0AC775E-0C47-4A8E-A726-BDD2EA32BF94}"/>
              </a:ext>
            </a:extLst>
          </p:cNvPr>
          <p:cNvSpPr/>
          <p:nvPr/>
        </p:nvSpPr>
        <p:spPr>
          <a:xfrm rot="6730305">
            <a:off x="8860056" y="515006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D107A2-0C4A-44E9-A66C-63C05C1B8E98}"/>
              </a:ext>
            </a:extLst>
          </p:cNvPr>
          <p:cNvCxnSpPr/>
          <p:nvPr/>
        </p:nvCxnSpPr>
        <p:spPr>
          <a:xfrm>
            <a:off x="7673163" y="2000966"/>
            <a:ext cx="0" cy="891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223DDB-1C4A-4E85-B29E-707A65B49AD7}"/>
              </a:ext>
            </a:extLst>
          </p:cNvPr>
          <p:cNvCxnSpPr>
            <a:endCxn id="3" idx="3"/>
          </p:cNvCxnSpPr>
          <p:nvPr/>
        </p:nvCxnSpPr>
        <p:spPr>
          <a:xfrm flipH="1" flipV="1">
            <a:off x="4040284" y="950816"/>
            <a:ext cx="2700758" cy="516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06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>
            <a:extLst>
              <a:ext uri="{FF2B5EF4-FFF2-40B4-BE49-F238E27FC236}">
                <a16:creationId xmlns:a16="http://schemas.microsoft.com/office/drawing/2014/main" id="{DDA165F6-6CDD-44B4-B0CA-063DA58B3C07}"/>
              </a:ext>
            </a:extLst>
          </p:cNvPr>
          <p:cNvSpPr/>
          <p:nvPr/>
        </p:nvSpPr>
        <p:spPr>
          <a:xfrm rot="6730305">
            <a:off x="1089564" y="5209107"/>
            <a:ext cx="931824" cy="967623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300" dirty="0"/>
              <a:t>게임 클리어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위협 요소를 피하면서 음악이 끝날 때까지 버티기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B0F0"/>
                </a:solidFill>
              </a:rPr>
              <a:t>AND</a:t>
            </a:r>
          </a:p>
          <a:p>
            <a:r>
              <a:rPr lang="ko-KR" altLang="en-US" dirty="0"/>
              <a:t>적을 공격해 일정 데미지 이상 가하기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7805D-5852-45B4-B203-3C62AC805AFE}"/>
              </a:ext>
            </a:extLst>
          </p:cNvPr>
          <p:cNvSpPr txBox="1"/>
          <p:nvPr/>
        </p:nvSpPr>
        <p:spPr>
          <a:xfrm>
            <a:off x="2355973" y="5374339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플레이어의 기본 체력은 </a:t>
            </a:r>
            <a:r>
              <a:rPr lang="en-US" altLang="ko-KR" dirty="0"/>
              <a:t>100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B18D90-12F6-4175-872D-F2A3C37A10EA}"/>
              </a:ext>
            </a:extLst>
          </p:cNvPr>
          <p:cNvCxnSpPr>
            <a:cxnSpLocks/>
          </p:cNvCxnSpPr>
          <p:nvPr/>
        </p:nvCxnSpPr>
        <p:spPr>
          <a:xfrm>
            <a:off x="849923" y="5883658"/>
            <a:ext cx="9800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161F8-B582-4179-A103-E1D148BEF225}"/>
              </a:ext>
            </a:extLst>
          </p:cNvPr>
          <p:cNvCxnSpPr>
            <a:cxnSpLocks/>
          </p:cNvCxnSpPr>
          <p:nvPr/>
        </p:nvCxnSpPr>
        <p:spPr>
          <a:xfrm>
            <a:off x="1443425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1FAAFF-ED7F-4B2D-B9B8-B4E01665C422}"/>
              </a:ext>
            </a:extLst>
          </p:cNvPr>
          <p:cNvCxnSpPr>
            <a:cxnSpLocks/>
          </p:cNvCxnSpPr>
          <p:nvPr/>
        </p:nvCxnSpPr>
        <p:spPr>
          <a:xfrm>
            <a:off x="1822652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>
            <a:extLst>
              <a:ext uri="{FF2B5EF4-FFF2-40B4-BE49-F238E27FC236}">
                <a16:creationId xmlns:a16="http://schemas.microsoft.com/office/drawing/2014/main" id="{DDA165F6-6CDD-44B4-B0CA-063DA58B3C07}"/>
              </a:ext>
            </a:extLst>
          </p:cNvPr>
          <p:cNvSpPr/>
          <p:nvPr/>
        </p:nvSpPr>
        <p:spPr>
          <a:xfrm rot="6730305">
            <a:off x="1089564" y="5209107"/>
            <a:ext cx="931824" cy="967623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300" dirty="0"/>
              <a:t>인게임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23" y="1607407"/>
            <a:ext cx="10515600" cy="4351338"/>
          </a:xfrm>
        </p:spPr>
        <p:txBody>
          <a:bodyPr/>
          <a:lstStyle/>
          <a:p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된 플레이어는 더 이상 조작할 수 없는 상태가 됨</a:t>
            </a:r>
            <a:endParaRPr lang="en-US" altLang="ko-KR" dirty="0"/>
          </a:p>
          <a:p>
            <a:pPr lvl="1"/>
            <a:r>
              <a:rPr lang="ko-KR" altLang="en-US" dirty="0"/>
              <a:t>바로 퇴장하지는 않음</a:t>
            </a:r>
            <a:endParaRPr lang="en-US" altLang="ko-KR" dirty="0"/>
          </a:p>
          <a:p>
            <a:pPr lvl="1"/>
            <a:r>
              <a:rPr lang="ko-KR" altLang="en-US" dirty="0"/>
              <a:t>모든 플레이어가 조작 불가 상태가 될 경우 즉시 게임 종료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보스가 가하는 모든 데미지는 </a:t>
            </a:r>
            <a:r>
              <a:rPr lang="en-US" altLang="ko-KR" dirty="0"/>
              <a:t>+- 10%</a:t>
            </a:r>
            <a:r>
              <a:rPr lang="ko-KR" altLang="en-US" dirty="0"/>
              <a:t>의 데미지 범위를 가짐</a:t>
            </a:r>
            <a:endParaRPr lang="en-US" altLang="ko-KR" dirty="0"/>
          </a:p>
          <a:p>
            <a:pPr lvl="1"/>
            <a:r>
              <a:rPr lang="ko-KR" altLang="en-US" dirty="0"/>
              <a:t>보스의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될 경우 원거리 공격은 사용하지 않음</a:t>
            </a:r>
            <a:endParaRPr lang="en-US" altLang="ko-K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B18D90-12F6-4175-872D-F2A3C37A10EA}"/>
              </a:ext>
            </a:extLst>
          </p:cNvPr>
          <p:cNvCxnSpPr>
            <a:cxnSpLocks/>
          </p:cNvCxnSpPr>
          <p:nvPr/>
        </p:nvCxnSpPr>
        <p:spPr>
          <a:xfrm>
            <a:off x="849923" y="5883658"/>
            <a:ext cx="9800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161F8-B582-4179-A103-E1D148BEF225}"/>
              </a:ext>
            </a:extLst>
          </p:cNvPr>
          <p:cNvCxnSpPr>
            <a:cxnSpLocks/>
          </p:cNvCxnSpPr>
          <p:nvPr/>
        </p:nvCxnSpPr>
        <p:spPr>
          <a:xfrm>
            <a:off x="1365455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1FAAFF-ED7F-4B2D-B9B8-B4E01665C422}"/>
              </a:ext>
            </a:extLst>
          </p:cNvPr>
          <p:cNvCxnSpPr>
            <a:cxnSpLocks/>
          </p:cNvCxnSpPr>
          <p:nvPr/>
        </p:nvCxnSpPr>
        <p:spPr>
          <a:xfrm>
            <a:off x="1744682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47B424AF-5B4D-44E5-B5FC-2B4653F6F8DC}"/>
              </a:ext>
            </a:extLst>
          </p:cNvPr>
          <p:cNvSpPr/>
          <p:nvPr/>
        </p:nvSpPr>
        <p:spPr>
          <a:xfrm rot="12891988">
            <a:off x="1930722" y="4512029"/>
            <a:ext cx="418780" cy="640889"/>
          </a:xfrm>
          <a:prstGeom prst="trapezoid">
            <a:avLst>
              <a:gd name="adj" fmla="val 17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16B0EF3A-1CC7-4097-ACB5-6915883278D0}"/>
              </a:ext>
            </a:extLst>
          </p:cNvPr>
          <p:cNvSpPr/>
          <p:nvPr/>
        </p:nvSpPr>
        <p:spPr>
          <a:xfrm rot="13688901">
            <a:off x="2186196" y="4961130"/>
            <a:ext cx="291350" cy="395293"/>
          </a:xfrm>
          <a:prstGeom prst="trapezoid">
            <a:avLst>
              <a:gd name="adj" fmla="val 17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BE2C9682-DF54-4A83-872E-50C008CC6E94}"/>
              </a:ext>
            </a:extLst>
          </p:cNvPr>
          <p:cNvSpPr/>
          <p:nvPr/>
        </p:nvSpPr>
        <p:spPr>
          <a:xfrm rot="11981814">
            <a:off x="1627359" y="4566324"/>
            <a:ext cx="291350" cy="395293"/>
          </a:xfrm>
          <a:prstGeom prst="trapezoid">
            <a:avLst>
              <a:gd name="adj" fmla="val 17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E6D6-09F8-4030-9423-CD8B41E7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위협 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6B3E0-A85E-4BCA-8D19-5E36472B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공격</a:t>
            </a:r>
            <a:endParaRPr lang="en-US" altLang="ko-KR" dirty="0"/>
          </a:p>
          <a:p>
            <a:pPr lvl="1"/>
            <a:r>
              <a:rPr lang="ko-KR" altLang="en-US" dirty="0"/>
              <a:t>장판</a:t>
            </a:r>
            <a:endParaRPr lang="en-US" altLang="ko-KR" dirty="0"/>
          </a:p>
          <a:p>
            <a:pPr lvl="2"/>
            <a:r>
              <a:rPr lang="ko-KR" altLang="en-US" dirty="0"/>
              <a:t>일정 범위 타일에 하는 전체 공격</a:t>
            </a:r>
            <a:endParaRPr lang="en-US" altLang="ko-KR" dirty="0"/>
          </a:p>
          <a:p>
            <a:pPr lvl="2"/>
            <a:r>
              <a:rPr lang="ko-KR" altLang="en-US" dirty="0"/>
              <a:t>장판 공격 발동 시 해당하는 타일에 플레이어가 있으면 해당 플레이어 데미지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타겟팅</a:t>
            </a:r>
            <a:endParaRPr lang="en-US" altLang="ko-KR" dirty="0"/>
          </a:p>
          <a:p>
            <a:pPr lvl="3"/>
            <a:r>
              <a:rPr lang="ko-KR" altLang="en-US" dirty="0"/>
              <a:t>단일 플레이어에게 하고 </a:t>
            </a:r>
            <a:r>
              <a:rPr lang="ko-KR" altLang="en-US" dirty="0" err="1"/>
              <a:t>패링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/>
              <a:t>논 타겟팅</a:t>
            </a:r>
            <a:endParaRPr lang="en-US" altLang="ko-KR" dirty="0"/>
          </a:p>
          <a:p>
            <a:pPr lvl="3"/>
            <a:r>
              <a:rPr lang="ko-KR" altLang="en-US" dirty="0"/>
              <a:t>같은 타일에 있을 경우 피격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패링</a:t>
            </a:r>
            <a:r>
              <a:rPr lang="ko-KR" altLang="en-US" dirty="0"/>
              <a:t>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6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51"/>
    </mc:Choice>
    <mc:Fallback xmlns="">
      <p:transition spd="slow" advTm="289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D2C7-D9FE-4FA5-92EC-74047ECD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44"/>
          </a:xfrm>
        </p:spPr>
        <p:txBody>
          <a:bodyPr/>
          <a:lstStyle/>
          <a:p>
            <a:r>
              <a:rPr lang="ko-KR" altLang="en-US" b="1" dirty="0"/>
              <a:t>게임 플로우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CFDE22-35EF-4B3A-ABFE-35D0D8BB4025}"/>
              </a:ext>
            </a:extLst>
          </p:cNvPr>
          <p:cNvSpPr/>
          <p:nvPr/>
        </p:nvSpPr>
        <p:spPr>
          <a:xfrm>
            <a:off x="722770" y="3269768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클라이언트 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9EE6C4-CE55-42C3-BD73-AFFDDB6A671D}"/>
              </a:ext>
            </a:extLst>
          </p:cNvPr>
          <p:cNvSpPr/>
          <p:nvPr/>
        </p:nvSpPr>
        <p:spPr>
          <a:xfrm>
            <a:off x="3652032" y="1938278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오프닝 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663F1B-FD20-44F6-BAD1-EC1FFFE71BAA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 flipV="1">
            <a:off x="2846223" y="2177176"/>
            <a:ext cx="805809" cy="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6E6E76-D054-4FCB-9C55-9EE97DF2F702}"/>
              </a:ext>
            </a:extLst>
          </p:cNvPr>
          <p:cNvSpPr/>
          <p:nvPr/>
        </p:nvSpPr>
        <p:spPr>
          <a:xfrm>
            <a:off x="645131" y="194302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3D7C6D7-B7FF-4658-85B3-17EF1E43734E}"/>
              </a:ext>
            </a:extLst>
          </p:cNvPr>
          <p:cNvSpPr/>
          <p:nvPr/>
        </p:nvSpPr>
        <p:spPr>
          <a:xfrm>
            <a:off x="6289103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1387AF-E917-4D4C-B8DA-D0C8B0C6643E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5188558" y="2177176"/>
            <a:ext cx="1100545" cy="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439D11-7586-4ADA-B6C5-4AD3409D1530}"/>
              </a:ext>
            </a:extLst>
          </p:cNvPr>
          <p:cNvSpPr/>
          <p:nvPr/>
        </p:nvSpPr>
        <p:spPr>
          <a:xfrm>
            <a:off x="8824500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 게임 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66E3A-3283-4625-A06F-D039B1243FD6}"/>
              </a:ext>
            </a:extLst>
          </p:cNvPr>
          <p:cNvCxnSpPr>
            <a:cxnSpLocks/>
          </p:cNvCxnSpPr>
          <p:nvPr/>
        </p:nvCxnSpPr>
        <p:spPr>
          <a:xfrm>
            <a:off x="7825629" y="2122363"/>
            <a:ext cx="99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52195-1D83-4F19-84E2-06B2ACE544C4}"/>
              </a:ext>
            </a:extLst>
          </p:cNvPr>
          <p:cNvSpPr txBox="1"/>
          <p:nvPr/>
        </p:nvSpPr>
        <p:spPr>
          <a:xfrm>
            <a:off x="689544" y="5624060"/>
            <a:ext cx="2637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플레이어 정보 확인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좌표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음악</a:t>
            </a:r>
            <a:r>
              <a:rPr lang="en-US" altLang="ko-KR" sz="1050" dirty="0"/>
              <a:t>, </a:t>
            </a:r>
            <a:r>
              <a:rPr lang="ko-KR" altLang="en-US" sz="1050" dirty="0"/>
              <a:t>재화</a:t>
            </a:r>
            <a:r>
              <a:rPr lang="en-US" altLang="ko-KR" sz="1050" dirty="0"/>
              <a:t>, </a:t>
            </a:r>
            <a:r>
              <a:rPr lang="ko-KR" altLang="en-US" sz="1050" dirty="0"/>
              <a:t>점수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423A22-B6BC-4C92-B8F1-6411397792EB}"/>
              </a:ext>
            </a:extLst>
          </p:cNvPr>
          <p:cNvSpPr/>
          <p:nvPr/>
        </p:nvSpPr>
        <p:spPr>
          <a:xfrm>
            <a:off x="722769" y="4285432"/>
            <a:ext cx="1000222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E3A3AF-32D3-4F5A-82D7-DF6E081A1AE1}"/>
              </a:ext>
            </a:extLst>
          </p:cNvPr>
          <p:cNvSpPr/>
          <p:nvPr/>
        </p:nvSpPr>
        <p:spPr>
          <a:xfrm>
            <a:off x="645131" y="514626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66779D-8D77-40A5-AF7E-1B54955226C2}"/>
              </a:ext>
            </a:extLst>
          </p:cNvPr>
          <p:cNvCxnSpPr>
            <a:cxnSpLocks/>
          </p:cNvCxnSpPr>
          <p:nvPr/>
        </p:nvCxnSpPr>
        <p:spPr>
          <a:xfrm>
            <a:off x="1588923" y="3763350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B0FE2E-DFD6-4D86-BCFA-8254C4035F2B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1745677" y="2420820"/>
            <a:ext cx="0" cy="8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5236E1-7627-4977-AAD7-96334D0E062C}"/>
              </a:ext>
            </a:extLst>
          </p:cNvPr>
          <p:cNvSpPr txBox="1"/>
          <p:nvPr/>
        </p:nvSpPr>
        <p:spPr>
          <a:xfrm>
            <a:off x="1954613" y="3791713"/>
            <a:ext cx="10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연결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TCP</a:t>
            </a:r>
            <a:endParaRPr lang="ko-KR" altLang="en-US" sz="10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1AED42-9368-40FA-B0BF-35896FD4A126}"/>
              </a:ext>
            </a:extLst>
          </p:cNvPr>
          <p:cNvCxnSpPr>
            <a:cxnSpLocks/>
          </p:cNvCxnSpPr>
          <p:nvPr/>
        </p:nvCxnSpPr>
        <p:spPr>
          <a:xfrm>
            <a:off x="146700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5A309F-FBCB-4B8A-90AF-7E08E0250FBB}"/>
              </a:ext>
            </a:extLst>
          </p:cNvPr>
          <p:cNvCxnSpPr>
            <a:cxnSpLocks/>
          </p:cNvCxnSpPr>
          <p:nvPr/>
        </p:nvCxnSpPr>
        <p:spPr>
          <a:xfrm flipH="1" flipV="1">
            <a:off x="211779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54B55E-981E-46BB-AADF-C667924E2FE5}"/>
              </a:ext>
            </a:extLst>
          </p:cNvPr>
          <p:cNvCxnSpPr>
            <a:cxnSpLocks/>
          </p:cNvCxnSpPr>
          <p:nvPr/>
        </p:nvCxnSpPr>
        <p:spPr>
          <a:xfrm>
            <a:off x="4258100" y="2420724"/>
            <a:ext cx="0" cy="18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CEC8F5-9D89-4154-9300-2B4287FF48A8}"/>
              </a:ext>
            </a:extLst>
          </p:cNvPr>
          <p:cNvCxnSpPr>
            <a:cxnSpLocks/>
          </p:cNvCxnSpPr>
          <p:nvPr/>
        </p:nvCxnSpPr>
        <p:spPr>
          <a:xfrm>
            <a:off x="6906837" y="2427762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70E11B-0397-4691-9737-AA323C9315A4}"/>
              </a:ext>
            </a:extLst>
          </p:cNvPr>
          <p:cNvCxnSpPr>
            <a:cxnSpLocks/>
          </p:cNvCxnSpPr>
          <p:nvPr/>
        </p:nvCxnSpPr>
        <p:spPr>
          <a:xfrm flipH="1" flipV="1">
            <a:off x="7189399" y="2430886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B49F00-9342-41A3-9565-DC38B7523911}"/>
              </a:ext>
            </a:extLst>
          </p:cNvPr>
          <p:cNvCxnSpPr>
            <a:cxnSpLocks/>
          </p:cNvCxnSpPr>
          <p:nvPr/>
        </p:nvCxnSpPr>
        <p:spPr>
          <a:xfrm flipV="1">
            <a:off x="1881051" y="3771193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B45DD3C-2466-4098-90FB-E0789598AABE}"/>
              </a:ext>
            </a:extLst>
          </p:cNvPr>
          <p:cNvCxnSpPr>
            <a:cxnSpLocks/>
          </p:cNvCxnSpPr>
          <p:nvPr/>
        </p:nvCxnSpPr>
        <p:spPr>
          <a:xfrm flipV="1">
            <a:off x="4540683" y="2413782"/>
            <a:ext cx="0" cy="18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1BF175-8BEC-4978-9D1A-41E4702E02E5}"/>
              </a:ext>
            </a:extLst>
          </p:cNvPr>
          <p:cNvCxnSpPr>
            <a:cxnSpLocks/>
          </p:cNvCxnSpPr>
          <p:nvPr/>
        </p:nvCxnSpPr>
        <p:spPr>
          <a:xfrm>
            <a:off x="9424321" y="2437194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440078-FBCD-4D63-B8BB-1DB279017142}"/>
              </a:ext>
            </a:extLst>
          </p:cNvPr>
          <p:cNvCxnSpPr>
            <a:cxnSpLocks/>
          </p:cNvCxnSpPr>
          <p:nvPr/>
        </p:nvCxnSpPr>
        <p:spPr>
          <a:xfrm flipH="1" flipV="1">
            <a:off x="9706883" y="2440318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C81FA4-D258-4592-91F7-E98A3F846D74}"/>
              </a:ext>
            </a:extLst>
          </p:cNvPr>
          <p:cNvSpPr txBox="1"/>
          <p:nvPr/>
        </p:nvSpPr>
        <p:spPr>
          <a:xfrm>
            <a:off x="3307777" y="5653301"/>
            <a:ext cx="272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클라이언트에서 싱크 조절결과 전송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해당 정보로 서버에서 이동 처리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1</a:t>
            </a:r>
            <a:r>
              <a:rPr lang="ko-KR" altLang="en-US" sz="1050" dirty="0"/>
              <a:t>차 확인 </a:t>
            </a:r>
            <a:r>
              <a:rPr lang="en-US" altLang="ko-KR" sz="1050" dirty="0"/>
              <a:t>-&gt; </a:t>
            </a:r>
            <a:r>
              <a:rPr lang="ko-KR" altLang="en-US" sz="1050" dirty="0"/>
              <a:t>클라이언트</a:t>
            </a:r>
            <a:r>
              <a:rPr lang="en-US" altLang="ko-KR" sz="105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2</a:t>
            </a:r>
            <a:r>
              <a:rPr lang="ko-KR" altLang="en-US" sz="1050" dirty="0"/>
              <a:t>차 확인</a:t>
            </a:r>
            <a:r>
              <a:rPr lang="en-US" altLang="ko-KR" sz="1050" dirty="0"/>
              <a:t> -&gt; </a:t>
            </a:r>
            <a:r>
              <a:rPr lang="ko-KR" altLang="en-US" sz="1050" dirty="0"/>
              <a:t>서버</a:t>
            </a:r>
            <a:endParaRPr lang="en-US" altLang="ko-KR" sz="105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024496E-EA3F-4878-A2E3-3213B9899187}"/>
              </a:ext>
            </a:extLst>
          </p:cNvPr>
          <p:cNvSpPr/>
          <p:nvPr/>
        </p:nvSpPr>
        <p:spPr>
          <a:xfrm>
            <a:off x="3288574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싱크 조절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ECC99E-49AC-48FF-951C-80AA19625C72}"/>
              </a:ext>
            </a:extLst>
          </p:cNvPr>
          <p:cNvCxnSpPr>
            <a:cxnSpLocks/>
          </p:cNvCxnSpPr>
          <p:nvPr/>
        </p:nvCxnSpPr>
        <p:spPr>
          <a:xfrm>
            <a:off x="411044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DB68933-E722-44F8-B1C5-07B910823ABD}"/>
              </a:ext>
            </a:extLst>
          </p:cNvPr>
          <p:cNvCxnSpPr>
            <a:cxnSpLocks/>
          </p:cNvCxnSpPr>
          <p:nvPr/>
        </p:nvCxnSpPr>
        <p:spPr>
          <a:xfrm flipH="1" flipV="1">
            <a:off x="476123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8982A2F-15B9-4A73-B060-37A0D687EB8B}"/>
              </a:ext>
            </a:extLst>
          </p:cNvPr>
          <p:cNvSpPr txBox="1"/>
          <p:nvPr/>
        </p:nvSpPr>
        <p:spPr>
          <a:xfrm>
            <a:off x="6014835" y="5653301"/>
            <a:ext cx="27249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플레이어간 충돌 처리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스킬 상점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파티원 모집</a:t>
            </a:r>
            <a:endParaRPr lang="en-US" altLang="ko-KR" sz="105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0D2F13E-452F-482B-B305-2AABABFEE027}"/>
              </a:ext>
            </a:extLst>
          </p:cNvPr>
          <p:cNvSpPr/>
          <p:nvPr/>
        </p:nvSpPr>
        <p:spPr>
          <a:xfrm>
            <a:off x="5970423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컨텐츠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C7A14B0-EF25-464D-8ADC-99344A19AEFB}"/>
              </a:ext>
            </a:extLst>
          </p:cNvPr>
          <p:cNvCxnSpPr>
            <a:cxnSpLocks/>
          </p:cNvCxnSpPr>
          <p:nvPr/>
        </p:nvCxnSpPr>
        <p:spPr>
          <a:xfrm>
            <a:off x="679229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F599F-1E11-4DA5-8CAB-334E2E794882}"/>
              </a:ext>
            </a:extLst>
          </p:cNvPr>
          <p:cNvCxnSpPr>
            <a:cxnSpLocks/>
          </p:cNvCxnSpPr>
          <p:nvPr/>
        </p:nvCxnSpPr>
        <p:spPr>
          <a:xfrm flipH="1" flipV="1">
            <a:off x="744308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D4A9EE-0224-42A6-81F5-7C31F59D7563}"/>
              </a:ext>
            </a:extLst>
          </p:cNvPr>
          <p:cNvSpPr txBox="1"/>
          <p:nvPr/>
        </p:nvSpPr>
        <p:spPr>
          <a:xfrm>
            <a:off x="8505485" y="5642168"/>
            <a:ext cx="272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몬스터와 전투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몬스터 공격 </a:t>
            </a:r>
            <a:r>
              <a:rPr lang="ko-KR" altLang="en-US" sz="900" dirty="0" err="1"/>
              <a:t>패링</a:t>
            </a: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스킬을 이용한 몬스터 공격 및</a:t>
            </a:r>
            <a:br>
              <a:rPr lang="en-US" altLang="ko-KR" sz="900" dirty="0"/>
            </a:br>
            <a:r>
              <a:rPr lang="ko-KR" altLang="en-US" sz="900" dirty="0"/>
              <a:t>플레이어 도움</a:t>
            </a:r>
            <a:endParaRPr lang="en-US" altLang="ko-KR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전투 후 보상</a:t>
            </a:r>
            <a:r>
              <a:rPr lang="en-US" altLang="ko-KR" sz="1050" dirty="0"/>
              <a:t>, </a:t>
            </a:r>
            <a:r>
              <a:rPr lang="ko-KR" altLang="en-US" sz="1050" dirty="0"/>
              <a:t>재도전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B921EF5-91B5-4B31-8C47-8AC4884F1FA9}"/>
              </a:ext>
            </a:extLst>
          </p:cNvPr>
          <p:cNvSpPr/>
          <p:nvPr/>
        </p:nvSpPr>
        <p:spPr>
          <a:xfrm>
            <a:off x="8461073" y="5164373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컨텐츠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43DAE6-689B-4E95-B2A1-8B27D3F49516}"/>
              </a:ext>
            </a:extLst>
          </p:cNvPr>
          <p:cNvCxnSpPr>
            <a:cxnSpLocks/>
          </p:cNvCxnSpPr>
          <p:nvPr/>
        </p:nvCxnSpPr>
        <p:spPr>
          <a:xfrm>
            <a:off x="928294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CCEA143-96DA-4237-B19C-A5110DDA5EB6}"/>
              </a:ext>
            </a:extLst>
          </p:cNvPr>
          <p:cNvCxnSpPr>
            <a:cxnSpLocks/>
          </p:cNvCxnSpPr>
          <p:nvPr/>
        </p:nvCxnSpPr>
        <p:spPr>
          <a:xfrm flipH="1" flipV="1">
            <a:off x="993373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06070D-519F-4FF9-A9E7-6FFE7A8CAEFD}"/>
              </a:ext>
            </a:extLst>
          </p:cNvPr>
          <p:cNvCxnSpPr>
            <a:cxnSpLocks/>
          </p:cNvCxnSpPr>
          <p:nvPr/>
        </p:nvCxnSpPr>
        <p:spPr>
          <a:xfrm flipH="1">
            <a:off x="7802139" y="2208261"/>
            <a:ext cx="101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3"/>
    </mc:Choice>
    <mc:Fallback xmlns="">
      <p:transition spd="slow" advTm="1350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9306-AA96-4A51-A7B4-89D6D09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공격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F2CC4-7AF8-4D72-B2F6-C26153DA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98" y="190359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적의 원거리 공격 </a:t>
            </a:r>
            <a:r>
              <a:rPr lang="ko-KR" altLang="en-US" dirty="0" err="1"/>
              <a:t>패링</a:t>
            </a:r>
            <a:endParaRPr lang="en-US" altLang="ko-KR" dirty="0"/>
          </a:p>
          <a:p>
            <a:pPr lvl="1"/>
            <a:r>
              <a:rPr lang="ko-KR" altLang="en-US" sz="1600" dirty="0" err="1"/>
              <a:t>패링</a:t>
            </a:r>
            <a:r>
              <a:rPr lang="ko-KR" altLang="en-US" sz="1600" dirty="0"/>
              <a:t> 리듬에 맞춰 반격 키를 누르면 공격을 반사하고 적에게 데미지</a:t>
            </a:r>
            <a:endParaRPr lang="en-US" altLang="ko-KR" sz="1600" dirty="0"/>
          </a:p>
          <a:p>
            <a:pPr lvl="1"/>
            <a:endParaRPr lang="ko-KR" altLang="en-US" dirty="0"/>
          </a:p>
          <a:p>
            <a:r>
              <a:rPr lang="ko-KR" altLang="en-US" dirty="0"/>
              <a:t>공격 스킬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약한 데미지</a:t>
            </a:r>
            <a:endParaRPr lang="en-US" altLang="ko-KR" dirty="0"/>
          </a:p>
          <a:p>
            <a:pPr lvl="2"/>
            <a:r>
              <a:rPr lang="ko-KR" altLang="en-US" dirty="0"/>
              <a:t>유도 공격 </a:t>
            </a:r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강한 데미지</a:t>
            </a:r>
            <a:endParaRPr lang="en-US" altLang="ko-KR" dirty="0"/>
          </a:p>
          <a:p>
            <a:pPr lvl="2"/>
            <a:r>
              <a:rPr lang="ko-KR" altLang="en-US" dirty="0"/>
              <a:t>범위 공격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9"/>
    </mc:Choice>
    <mc:Fallback xmlns="">
      <p:transition spd="slow" advTm="1381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9284A-709D-439B-9E08-4132290C1B69}"/>
              </a:ext>
            </a:extLst>
          </p:cNvPr>
          <p:cNvSpPr txBox="1"/>
          <p:nvPr/>
        </p:nvSpPr>
        <p:spPr>
          <a:xfrm>
            <a:off x="6441848" y="1828800"/>
            <a:ext cx="488146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/>
              <a:t>마녀</a:t>
            </a:r>
            <a:endParaRPr lang="en-US" altLang="ko-KR" sz="2000" dirty="0"/>
          </a:p>
          <a:p>
            <a:r>
              <a:rPr lang="ko-KR" altLang="en-US" sz="2000" dirty="0"/>
              <a:t>신장 </a:t>
            </a:r>
            <a:r>
              <a:rPr lang="en-US" altLang="ko-KR" sz="2000" dirty="0"/>
              <a:t>: 170cm</a:t>
            </a:r>
          </a:p>
          <a:p>
            <a:endParaRPr lang="en-US" sz="2000" dirty="0"/>
          </a:p>
          <a:p>
            <a:r>
              <a:rPr lang="ko-KR" altLang="en-US" dirty="0"/>
              <a:t>각종 속성의 마법을 사용하는 마녀</a:t>
            </a:r>
            <a:endParaRPr lang="en-US" dirty="0"/>
          </a:p>
          <a:p>
            <a:r>
              <a:rPr lang="ko-KR" altLang="en-US" dirty="0"/>
              <a:t>특별히 슬라임 마을에 관심이 있는 건 아니다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-</a:t>
            </a:r>
          </a:p>
          <a:p>
            <a:r>
              <a:rPr lang="en-US" dirty="0"/>
              <a:t>HP : 1000</a:t>
            </a:r>
          </a:p>
          <a:p>
            <a:r>
              <a:rPr lang="en-US" dirty="0"/>
              <a:t>Clear HP : 300</a:t>
            </a:r>
          </a:p>
          <a:p>
            <a:r>
              <a:rPr lang="en-US" dirty="0"/>
              <a:t>Bullet : </a:t>
            </a:r>
            <a:r>
              <a:rPr lang="ko-KR" altLang="en-US" dirty="0"/>
              <a:t>마법 화살</a:t>
            </a:r>
            <a:endParaRPr lang="en-US" altLang="ko-KR" dirty="0"/>
          </a:p>
          <a:p>
            <a:r>
              <a:rPr lang="en-US" dirty="0"/>
              <a:t>Bullet Damage :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2C861-B4D2-41B6-88F1-209B18FE06A3}"/>
              </a:ext>
            </a:extLst>
          </p:cNvPr>
          <p:cNvSpPr/>
          <p:nvPr/>
        </p:nvSpPr>
        <p:spPr>
          <a:xfrm>
            <a:off x="755555" y="1828800"/>
            <a:ext cx="4645785" cy="4572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마녀 컨셉 아트 자리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907955" y="12464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26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9284A-709D-439B-9E08-4132290C1B69}"/>
              </a:ext>
            </a:extLst>
          </p:cNvPr>
          <p:cNvSpPr txBox="1"/>
          <p:nvPr/>
        </p:nvSpPr>
        <p:spPr>
          <a:xfrm>
            <a:off x="588978" y="170829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외딴 숲 공터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588978" y="11595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맵</a:t>
            </a:r>
            <a:endParaRPr lang="en-US" sz="2000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64F3359-B322-492B-961B-AAFD7DB07D28}"/>
              </a:ext>
            </a:extLst>
          </p:cNvPr>
          <p:cNvSpPr/>
          <p:nvPr/>
        </p:nvSpPr>
        <p:spPr>
          <a:xfrm>
            <a:off x="4346658" y="412567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86F18AA-4338-4CF9-B312-28BB7613B69A}"/>
              </a:ext>
            </a:extLst>
          </p:cNvPr>
          <p:cNvSpPr/>
          <p:nvPr/>
        </p:nvSpPr>
        <p:spPr>
          <a:xfrm>
            <a:off x="4002520" y="392665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9242FA3-12A2-4983-A785-B0265D30AE77}"/>
              </a:ext>
            </a:extLst>
          </p:cNvPr>
          <p:cNvSpPr/>
          <p:nvPr/>
        </p:nvSpPr>
        <p:spPr>
          <a:xfrm>
            <a:off x="4346658" y="372877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BFA9F36-52A4-4300-BD47-70E4E64F6890}"/>
              </a:ext>
            </a:extLst>
          </p:cNvPr>
          <p:cNvSpPr/>
          <p:nvPr/>
        </p:nvSpPr>
        <p:spPr>
          <a:xfrm>
            <a:off x="4690409" y="392550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220B69D-AB55-4A2C-BDC2-F51C9266CC5C}"/>
              </a:ext>
            </a:extLst>
          </p:cNvPr>
          <p:cNvSpPr/>
          <p:nvPr/>
        </p:nvSpPr>
        <p:spPr>
          <a:xfrm>
            <a:off x="3658768" y="412567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7D988607-1F67-48FE-AC3F-37EDED18B28B}"/>
              </a:ext>
            </a:extLst>
          </p:cNvPr>
          <p:cNvSpPr/>
          <p:nvPr/>
        </p:nvSpPr>
        <p:spPr>
          <a:xfrm>
            <a:off x="4002520" y="432240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6E1000DB-7F9A-4C34-9266-B2BD7C4FB692}"/>
              </a:ext>
            </a:extLst>
          </p:cNvPr>
          <p:cNvSpPr/>
          <p:nvPr/>
        </p:nvSpPr>
        <p:spPr>
          <a:xfrm>
            <a:off x="4692704" y="432121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93A68D5B-BB91-462E-AB77-F6B32C627221}"/>
              </a:ext>
            </a:extLst>
          </p:cNvPr>
          <p:cNvSpPr/>
          <p:nvPr/>
        </p:nvSpPr>
        <p:spPr>
          <a:xfrm>
            <a:off x="5036842" y="412333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7D9C2D21-3C3A-4471-AE30-B080BE8299A7}"/>
              </a:ext>
            </a:extLst>
          </p:cNvPr>
          <p:cNvSpPr/>
          <p:nvPr/>
        </p:nvSpPr>
        <p:spPr>
          <a:xfrm>
            <a:off x="4348952" y="451570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E4F07202-375A-4238-BD01-56FC4D7BD5F3}"/>
              </a:ext>
            </a:extLst>
          </p:cNvPr>
          <p:cNvSpPr/>
          <p:nvPr/>
        </p:nvSpPr>
        <p:spPr>
          <a:xfrm>
            <a:off x="3657519" y="373336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F0D7267-C228-495C-8E4B-50E7C4DC8235}"/>
              </a:ext>
            </a:extLst>
          </p:cNvPr>
          <p:cNvSpPr/>
          <p:nvPr/>
        </p:nvSpPr>
        <p:spPr>
          <a:xfrm>
            <a:off x="3657519" y="333645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3C772B34-36BE-48A5-BC52-43AB2176E829}"/>
              </a:ext>
            </a:extLst>
          </p:cNvPr>
          <p:cNvSpPr/>
          <p:nvPr/>
        </p:nvSpPr>
        <p:spPr>
          <a:xfrm>
            <a:off x="4001271" y="353318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5A8CA99B-7954-46BA-BAD3-C4B836A74D55}"/>
              </a:ext>
            </a:extLst>
          </p:cNvPr>
          <p:cNvSpPr/>
          <p:nvPr/>
        </p:nvSpPr>
        <p:spPr>
          <a:xfrm>
            <a:off x="5041635" y="372621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97D82C5A-B7FC-4306-A7A1-C463E26982FE}"/>
              </a:ext>
            </a:extLst>
          </p:cNvPr>
          <p:cNvSpPr/>
          <p:nvPr/>
        </p:nvSpPr>
        <p:spPr>
          <a:xfrm>
            <a:off x="4690409" y="3534283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020F827F-9AD3-4542-A937-ED3ABD1D03C1}"/>
              </a:ext>
            </a:extLst>
          </p:cNvPr>
          <p:cNvSpPr/>
          <p:nvPr/>
        </p:nvSpPr>
        <p:spPr>
          <a:xfrm>
            <a:off x="5034547" y="333640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91D8B00E-0C76-4A83-8B8C-D53ABD1AD305}"/>
              </a:ext>
            </a:extLst>
          </p:cNvPr>
          <p:cNvSpPr/>
          <p:nvPr/>
        </p:nvSpPr>
        <p:spPr>
          <a:xfrm>
            <a:off x="4345409" y="333471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A8C4525B-DCAE-4AF2-A28C-E8BF8B5FC102}"/>
              </a:ext>
            </a:extLst>
          </p:cNvPr>
          <p:cNvSpPr/>
          <p:nvPr/>
        </p:nvSpPr>
        <p:spPr>
          <a:xfrm>
            <a:off x="4001271" y="314027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2C71341-1C3A-416D-BE00-F4D367DC2B80}"/>
              </a:ext>
            </a:extLst>
          </p:cNvPr>
          <p:cNvSpPr/>
          <p:nvPr/>
        </p:nvSpPr>
        <p:spPr>
          <a:xfrm>
            <a:off x="4345409" y="294239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190BA25-4224-4A89-95DB-BC29B12E166E}"/>
              </a:ext>
            </a:extLst>
          </p:cNvPr>
          <p:cNvSpPr/>
          <p:nvPr/>
        </p:nvSpPr>
        <p:spPr>
          <a:xfrm>
            <a:off x="4689306" y="313813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05FB865-6420-49E5-ADDD-953DCB043538}"/>
              </a:ext>
            </a:extLst>
          </p:cNvPr>
          <p:cNvSpPr/>
          <p:nvPr/>
        </p:nvSpPr>
        <p:spPr>
          <a:xfrm>
            <a:off x="5378301" y="273784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CB1F9CFE-8D5C-4285-874E-E2E0B24A5562}"/>
              </a:ext>
            </a:extLst>
          </p:cNvPr>
          <p:cNvSpPr/>
          <p:nvPr/>
        </p:nvSpPr>
        <p:spPr>
          <a:xfrm>
            <a:off x="5034163" y="253882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3D857A0A-5A83-480F-9D06-1A31B0A05604}"/>
              </a:ext>
            </a:extLst>
          </p:cNvPr>
          <p:cNvSpPr/>
          <p:nvPr/>
        </p:nvSpPr>
        <p:spPr>
          <a:xfrm>
            <a:off x="5378301" y="234093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B03F4028-D65A-40A9-BFE3-0A07896469FE}"/>
              </a:ext>
            </a:extLst>
          </p:cNvPr>
          <p:cNvSpPr/>
          <p:nvPr/>
        </p:nvSpPr>
        <p:spPr>
          <a:xfrm>
            <a:off x="5722052" y="253766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288ED3C9-F6C2-423F-80B7-999A0F808D9D}"/>
              </a:ext>
            </a:extLst>
          </p:cNvPr>
          <p:cNvSpPr/>
          <p:nvPr/>
        </p:nvSpPr>
        <p:spPr>
          <a:xfrm>
            <a:off x="4690411" y="273784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Hexagon 101">
            <a:extLst>
              <a:ext uri="{FF2B5EF4-FFF2-40B4-BE49-F238E27FC236}">
                <a16:creationId xmlns:a16="http://schemas.microsoft.com/office/drawing/2014/main" id="{3B0A9E35-AB04-4024-BC1F-6E255CF4C708}"/>
              </a:ext>
            </a:extLst>
          </p:cNvPr>
          <p:cNvSpPr/>
          <p:nvPr/>
        </p:nvSpPr>
        <p:spPr>
          <a:xfrm>
            <a:off x="5034163" y="293457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508D37F7-5C61-4697-A15A-212052552DFC}"/>
              </a:ext>
            </a:extLst>
          </p:cNvPr>
          <p:cNvSpPr/>
          <p:nvPr/>
        </p:nvSpPr>
        <p:spPr>
          <a:xfrm>
            <a:off x="5724347" y="293338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00D9DBC9-965F-463B-B6E2-78C9D43838B6}"/>
              </a:ext>
            </a:extLst>
          </p:cNvPr>
          <p:cNvSpPr/>
          <p:nvPr/>
        </p:nvSpPr>
        <p:spPr>
          <a:xfrm>
            <a:off x="6068485" y="273549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A695AD15-5AA4-411A-A1B7-739D35DA5803}"/>
              </a:ext>
            </a:extLst>
          </p:cNvPr>
          <p:cNvSpPr/>
          <p:nvPr/>
        </p:nvSpPr>
        <p:spPr>
          <a:xfrm>
            <a:off x="5380595" y="312786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9E2FDFAF-FF6B-4B76-977A-BC4DB1831C1F}"/>
              </a:ext>
            </a:extLst>
          </p:cNvPr>
          <p:cNvSpPr/>
          <p:nvPr/>
        </p:nvSpPr>
        <p:spPr>
          <a:xfrm>
            <a:off x="4689162" y="234552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EDBF47BE-A315-4E31-A3DF-7EB14D224291}"/>
              </a:ext>
            </a:extLst>
          </p:cNvPr>
          <p:cNvSpPr/>
          <p:nvPr/>
        </p:nvSpPr>
        <p:spPr>
          <a:xfrm>
            <a:off x="4689162" y="194862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B5EF5403-511D-4630-9770-EAE00D8DE206}"/>
              </a:ext>
            </a:extLst>
          </p:cNvPr>
          <p:cNvSpPr/>
          <p:nvPr/>
        </p:nvSpPr>
        <p:spPr>
          <a:xfrm>
            <a:off x="5032914" y="214535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4B1FFAB6-71BB-42E8-A452-35297F723F75}"/>
              </a:ext>
            </a:extLst>
          </p:cNvPr>
          <p:cNvSpPr/>
          <p:nvPr/>
        </p:nvSpPr>
        <p:spPr>
          <a:xfrm>
            <a:off x="6066190" y="234547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21C52230-DE73-48DD-9EB5-1F0350D1A0FA}"/>
              </a:ext>
            </a:extLst>
          </p:cNvPr>
          <p:cNvSpPr/>
          <p:nvPr/>
        </p:nvSpPr>
        <p:spPr>
          <a:xfrm>
            <a:off x="5722052" y="214645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EF777476-EFF6-47DC-A804-079B4E05BC29}"/>
              </a:ext>
            </a:extLst>
          </p:cNvPr>
          <p:cNvSpPr/>
          <p:nvPr/>
        </p:nvSpPr>
        <p:spPr>
          <a:xfrm>
            <a:off x="6066190" y="194856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D2FE0F3F-9461-484E-BCD8-AFE58A9AF69A}"/>
              </a:ext>
            </a:extLst>
          </p:cNvPr>
          <p:cNvSpPr/>
          <p:nvPr/>
        </p:nvSpPr>
        <p:spPr>
          <a:xfrm>
            <a:off x="5377052" y="194687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4634CF06-666D-4715-A227-35FD7C80AB3D}"/>
              </a:ext>
            </a:extLst>
          </p:cNvPr>
          <p:cNvSpPr/>
          <p:nvPr/>
        </p:nvSpPr>
        <p:spPr>
          <a:xfrm>
            <a:off x="5032914" y="175244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AAEC8CB0-1BCB-4F33-A30F-673FA0FD05D5}"/>
              </a:ext>
            </a:extLst>
          </p:cNvPr>
          <p:cNvSpPr/>
          <p:nvPr/>
        </p:nvSpPr>
        <p:spPr>
          <a:xfrm>
            <a:off x="5377052" y="155455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D4A1BA0B-E265-463F-80C1-098429E414F7}"/>
              </a:ext>
            </a:extLst>
          </p:cNvPr>
          <p:cNvSpPr/>
          <p:nvPr/>
        </p:nvSpPr>
        <p:spPr>
          <a:xfrm>
            <a:off x="5720949" y="175030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98416D3D-B5A1-48DB-84E6-40E693704A87}"/>
              </a:ext>
            </a:extLst>
          </p:cNvPr>
          <p:cNvSpPr/>
          <p:nvPr/>
        </p:nvSpPr>
        <p:spPr>
          <a:xfrm>
            <a:off x="6075697" y="430798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229B0B2A-5A47-4453-ABA2-8F264F72A90C}"/>
              </a:ext>
            </a:extLst>
          </p:cNvPr>
          <p:cNvSpPr/>
          <p:nvPr/>
        </p:nvSpPr>
        <p:spPr>
          <a:xfrm>
            <a:off x="5731559" y="410895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69913EF8-BD47-4D7E-A5E4-DB92AE09478B}"/>
              </a:ext>
            </a:extLst>
          </p:cNvPr>
          <p:cNvSpPr/>
          <p:nvPr/>
        </p:nvSpPr>
        <p:spPr>
          <a:xfrm>
            <a:off x="6075697" y="391107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EC1528C9-E11B-4B30-AEC5-DB3553EEB9DF}"/>
              </a:ext>
            </a:extLst>
          </p:cNvPr>
          <p:cNvSpPr/>
          <p:nvPr/>
        </p:nvSpPr>
        <p:spPr>
          <a:xfrm>
            <a:off x="6419448" y="410780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691DE3E6-6C4A-4226-8613-8AABB7CC93E5}"/>
              </a:ext>
            </a:extLst>
          </p:cNvPr>
          <p:cNvSpPr/>
          <p:nvPr/>
        </p:nvSpPr>
        <p:spPr>
          <a:xfrm>
            <a:off x="5387807" y="430798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089B6CCE-1B89-426A-A538-E4295AFB5F8F}"/>
              </a:ext>
            </a:extLst>
          </p:cNvPr>
          <p:cNvSpPr/>
          <p:nvPr/>
        </p:nvSpPr>
        <p:spPr>
          <a:xfrm>
            <a:off x="5731559" y="450471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xagon 122">
            <a:extLst>
              <a:ext uri="{FF2B5EF4-FFF2-40B4-BE49-F238E27FC236}">
                <a16:creationId xmlns:a16="http://schemas.microsoft.com/office/drawing/2014/main" id="{7548E675-FFC7-4F3E-95B4-061521CE30E1}"/>
              </a:ext>
            </a:extLst>
          </p:cNvPr>
          <p:cNvSpPr/>
          <p:nvPr/>
        </p:nvSpPr>
        <p:spPr>
          <a:xfrm>
            <a:off x="6421743" y="450351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CE9004A3-CAE8-4D35-BBC9-6B5811751AA1}"/>
              </a:ext>
            </a:extLst>
          </p:cNvPr>
          <p:cNvSpPr/>
          <p:nvPr/>
        </p:nvSpPr>
        <p:spPr>
          <a:xfrm>
            <a:off x="6765881" y="430563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5" name="Hexagon 124">
            <a:extLst>
              <a:ext uri="{FF2B5EF4-FFF2-40B4-BE49-F238E27FC236}">
                <a16:creationId xmlns:a16="http://schemas.microsoft.com/office/drawing/2014/main" id="{527D58E8-ECC9-4FA6-A63C-CE765E071D97}"/>
              </a:ext>
            </a:extLst>
          </p:cNvPr>
          <p:cNvSpPr/>
          <p:nvPr/>
        </p:nvSpPr>
        <p:spPr>
          <a:xfrm>
            <a:off x="6077991" y="469800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xagon 125">
            <a:extLst>
              <a:ext uri="{FF2B5EF4-FFF2-40B4-BE49-F238E27FC236}">
                <a16:creationId xmlns:a16="http://schemas.microsoft.com/office/drawing/2014/main" id="{26B22C13-DF31-4E54-9C9B-C5E88E6569A9}"/>
              </a:ext>
            </a:extLst>
          </p:cNvPr>
          <p:cNvSpPr/>
          <p:nvPr/>
        </p:nvSpPr>
        <p:spPr>
          <a:xfrm>
            <a:off x="5386558" y="3915664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DA1DCFCE-B8AE-44FC-AF7B-6D87BC487B20}"/>
              </a:ext>
            </a:extLst>
          </p:cNvPr>
          <p:cNvSpPr/>
          <p:nvPr/>
        </p:nvSpPr>
        <p:spPr>
          <a:xfrm>
            <a:off x="5386558" y="351875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741CC9B6-4E03-4401-A515-E56A39DA0172}"/>
              </a:ext>
            </a:extLst>
          </p:cNvPr>
          <p:cNvSpPr/>
          <p:nvPr/>
        </p:nvSpPr>
        <p:spPr>
          <a:xfrm>
            <a:off x="5730310" y="371548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1BEF451A-B2AB-452F-A429-9E0EA51BABA1}"/>
              </a:ext>
            </a:extLst>
          </p:cNvPr>
          <p:cNvSpPr/>
          <p:nvPr/>
        </p:nvSpPr>
        <p:spPr>
          <a:xfrm>
            <a:off x="6763586" y="391561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4A9431E2-E2B1-4EF0-B678-09677F9748A3}"/>
              </a:ext>
            </a:extLst>
          </p:cNvPr>
          <p:cNvSpPr/>
          <p:nvPr/>
        </p:nvSpPr>
        <p:spPr>
          <a:xfrm>
            <a:off x="6419448" y="371658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D18DF86A-86CD-4137-AC39-7213D78A3862}"/>
              </a:ext>
            </a:extLst>
          </p:cNvPr>
          <p:cNvSpPr/>
          <p:nvPr/>
        </p:nvSpPr>
        <p:spPr>
          <a:xfrm>
            <a:off x="6763586" y="351870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4F854A5B-F4AE-48EC-9C07-1C0B22A9D408}"/>
              </a:ext>
            </a:extLst>
          </p:cNvPr>
          <p:cNvSpPr/>
          <p:nvPr/>
        </p:nvSpPr>
        <p:spPr>
          <a:xfrm>
            <a:off x="6074448" y="3517013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9657B70C-9BD5-443C-A807-2B5DBB7629C5}"/>
              </a:ext>
            </a:extLst>
          </p:cNvPr>
          <p:cNvSpPr/>
          <p:nvPr/>
        </p:nvSpPr>
        <p:spPr>
          <a:xfrm>
            <a:off x="5730310" y="332257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47233244-2E62-4DAB-8A2F-F08066741B08}"/>
              </a:ext>
            </a:extLst>
          </p:cNvPr>
          <p:cNvSpPr/>
          <p:nvPr/>
        </p:nvSpPr>
        <p:spPr>
          <a:xfrm>
            <a:off x="6074448" y="312469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D505BB64-1B46-42D5-8BC3-926E797136AD}"/>
              </a:ext>
            </a:extLst>
          </p:cNvPr>
          <p:cNvSpPr/>
          <p:nvPr/>
        </p:nvSpPr>
        <p:spPr>
          <a:xfrm>
            <a:off x="6418345" y="332044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2ED6C859-FFB7-49C5-AB1F-E44FA7FE151C}"/>
              </a:ext>
            </a:extLst>
          </p:cNvPr>
          <p:cNvSpPr/>
          <p:nvPr/>
        </p:nvSpPr>
        <p:spPr>
          <a:xfrm>
            <a:off x="7103942" y="292455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47B20A43-993B-4B98-BBF3-15141263EA3E}"/>
              </a:ext>
            </a:extLst>
          </p:cNvPr>
          <p:cNvSpPr/>
          <p:nvPr/>
        </p:nvSpPr>
        <p:spPr>
          <a:xfrm>
            <a:off x="6759804" y="272552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D6BE8A3E-D076-46CE-A8E4-B5AC1AC28EB6}"/>
              </a:ext>
            </a:extLst>
          </p:cNvPr>
          <p:cNvSpPr/>
          <p:nvPr/>
        </p:nvSpPr>
        <p:spPr>
          <a:xfrm>
            <a:off x="7103942" y="252764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64DCAD0B-538B-4AAB-87E5-BEDC690EC43F}"/>
              </a:ext>
            </a:extLst>
          </p:cNvPr>
          <p:cNvSpPr/>
          <p:nvPr/>
        </p:nvSpPr>
        <p:spPr>
          <a:xfrm>
            <a:off x="7447693" y="272437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Hexagon 140">
            <a:extLst>
              <a:ext uri="{FF2B5EF4-FFF2-40B4-BE49-F238E27FC236}">
                <a16:creationId xmlns:a16="http://schemas.microsoft.com/office/drawing/2014/main" id="{B7A568DF-487F-4DA9-BA3F-3748D5BDC195}"/>
              </a:ext>
            </a:extLst>
          </p:cNvPr>
          <p:cNvSpPr/>
          <p:nvPr/>
        </p:nvSpPr>
        <p:spPr>
          <a:xfrm>
            <a:off x="6416052" y="292455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exagon 141">
            <a:extLst>
              <a:ext uri="{FF2B5EF4-FFF2-40B4-BE49-F238E27FC236}">
                <a16:creationId xmlns:a16="http://schemas.microsoft.com/office/drawing/2014/main" id="{25012B52-A5BB-4DEE-8D5C-D28F90DF82D2}"/>
              </a:ext>
            </a:extLst>
          </p:cNvPr>
          <p:cNvSpPr/>
          <p:nvPr/>
        </p:nvSpPr>
        <p:spPr>
          <a:xfrm>
            <a:off x="6759804" y="312128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C4C24D6C-3069-4100-A5DB-9E0C47866461}"/>
              </a:ext>
            </a:extLst>
          </p:cNvPr>
          <p:cNvSpPr/>
          <p:nvPr/>
        </p:nvSpPr>
        <p:spPr>
          <a:xfrm>
            <a:off x="7449988" y="312008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882340DD-0750-49FF-A933-D4E0B236EDC1}"/>
              </a:ext>
            </a:extLst>
          </p:cNvPr>
          <p:cNvSpPr/>
          <p:nvPr/>
        </p:nvSpPr>
        <p:spPr>
          <a:xfrm>
            <a:off x="7794126" y="292220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6AB74BEE-55F5-4A47-9AFC-9B23A3D99B18}"/>
              </a:ext>
            </a:extLst>
          </p:cNvPr>
          <p:cNvSpPr/>
          <p:nvPr/>
        </p:nvSpPr>
        <p:spPr>
          <a:xfrm>
            <a:off x="7106236" y="331457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430052B0-6458-4EA9-AA71-ADD5042F0928}"/>
              </a:ext>
            </a:extLst>
          </p:cNvPr>
          <p:cNvSpPr/>
          <p:nvPr/>
        </p:nvSpPr>
        <p:spPr>
          <a:xfrm>
            <a:off x="6414803" y="253223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08AD1913-83FA-4839-8679-8FCD2F4EA1F8}"/>
              </a:ext>
            </a:extLst>
          </p:cNvPr>
          <p:cNvSpPr/>
          <p:nvPr/>
        </p:nvSpPr>
        <p:spPr>
          <a:xfrm>
            <a:off x="6414803" y="213532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78460C48-5406-4405-B128-63295F028249}"/>
              </a:ext>
            </a:extLst>
          </p:cNvPr>
          <p:cNvSpPr/>
          <p:nvPr/>
        </p:nvSpPr>
        <p:spPr>
          <a:xfrm>
            <a:off x="6758555" y="233205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92C25705-8835-42AB-8264-92C6C485E5BA}"/>
              </a:ext>
            </a:extLst>
          </p:cNvPr>
          <p:cNvSpPr/>
          <p:nvPr/>
        </p:nvSpPr>
        <p:spPr>
          <a:xfrm>
            <a:off x="7791831" y="253218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80C814A2-517C-411B-BBCF-BACD989A3DFC}"/>
              </a:ext>
            </a:extLst>
          </p:cNvPr>
          <p:cNvSpPr/>
          <p:nvPr/>
        </p:nvSpPr>
        <p:spPr>
          <a:xfrm>
            <a:off x="7447693" y="233315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10CB42FC-E9A8-4F88-B698-E5755C4A11EB}"/>
              </a:ext>
            </a:extLst>
          </p:cNvPr>
          <p:cNvSpPr/>
          <p:nvPr/>
        </p:nvSpPr>
        <p:spPr>
          <a:xfrm>
            <a:off x="7791831" y="213527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86C2DEFF-EDBB-411F-8F5F-2A7CF0A1DE5B}"/>
              </a:ext>
            </a:extLst>
          </p:cNvPr>
          <p:cNvSpPr/>
          <p:nvPr/>
        </p:nvSpPr>
        <p:spPr>
          <a:xfrm>
            <a:off x="7102693" y="213358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1256EF4B-5627-4F93-8C02-8CEA3091120F}"/>
              </a:ext>
            </a:extLst>
          </p:cNvPr>
          <p:cNvSpPr/>
          <p:nvPr/>
        </p:nvSpPr>
        <p:spPr>
          <a:xfrm>
            <a:off x="6758555" y="193914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CEED3295-AE43-4C7C-B3B2-F716B8CF9CC5}"/>
              </a:ext>
            </a:extLst>
          </p:cNvPr>
          <p:cNvSpPr/>
          <p:nvPr/>
        </p:nvSpPr>
        <p:spPr>
          <a:xfrm>
            <a:off x="7102693" y="174126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8C41B865-2767-4BFD-99E1-30A9DC8A5A0B}"/>
              </a:ext>
            </a:extLst>
          </p:cNvPr>
          <p:cNvSpPr/>
          <p:nvPr/>
        </p:nvSpPr>
        <p:spPr>
          <a:xfrm>
            <a:off x="7446590" y="193701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02ABE05E-2CD9-478B-81E0-C778E933D4B6}"/>
              </a:ext>
            </a:extLst>
          </p:cNvPr>
          <p:cNvSpPr/>
          <p:nvPr/>
        </p:nvSpPr>
        <p:spPr>
          <a:xfrm>
            <a:off x="5049633" y="568566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8C1C6DE1-0885-4864-8533-A531051EAEAC}"/>
              </a:ext>
            </a:extLst>
          </p:cNvPr>
          <p:cNvSpPr/>
          <p:nvPr/>
        </p:nvSpPr>
        <p:spPr>
          <a:xfrm>
            <a:off x="4705495" y="548663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Hexagon 158">
            <a:extLst>
              <a:ext uri="{FF2B5EF4-FFF2-40B4-BE49-F238E27FC236}">
                <a16:creationId xmlns:a16="http://schemas.microsoft.com/office/drawing/2014/main" id="{67463292-D378-4A16-A442-45C645901E4B}"/>
              </a:ext>
            </a:extLst>
          </p:cNvPr>
          <p:cNvSpPr/>
          <p:nvPr/>
        </p:nvSpPr>
        <p:spPr>
          <a:xfrm>
            <a:off x="5049633" y="528875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898DB63-8D70-44E9-8F86-D52830E93788}"/>
              </a:ext>
            </a:extLst>
          </p:cNvPr>
          <p:cNvSpPr/>
          <p:nvPr/>
        </p:nvSpPr>
        <p:spPr>
          <a:xfrm>
            <a:off x="5393384" y="548548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exagon 160">
            <a:extLst>
              <a:ext uri="{FF2B5EF4-FFF2-40B4-BE49-F238E27FC236}">
                <a16:creationId xmlns:a16="http://schemas.microsoft.com/office/drawing/2014/main" id="{355004B5-63FA-4413-B711-1725AD1B1FEC}"/>
              </a:ext>
            </a:extLst>
          </p:cNvPr>
          <p:cNvSpPr/>
          <p:nvPr/>
        </p:nvSpPr>
        <p:spPr>
          <a:xfrm>
            <a:off x="4361743" y="5685661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3A7193E6-5AC0-40D0-8433-280E0CC4EDFB}"/>
              </a:ext>
            </a:extLst>
          </p:cNvPr>
          <p:cNvSpPr/>
          <p:nvPr/>
        </p:nvSpPr>
        <p:spPr>
          <a:xfrm>
            <a:off x="4705495" y="5882391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4C7C20FC-91B0-433C-B80F-D7F39F23A22A}"/>
              </a:ext>
            </a:extLst>
          </p:cNvPr>
          <p:cNvSpPr/>
          <p:nvPr/>
        </p:nvSpPr>
        <p:spPr>
          <a:xfrm>
            <a:off x="5395679" y="588119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exagon 163">
            <a:extLst>
              <a:ext uri="{FF2B5EF4-FFF2-40B4-BE49-F238E27FC236}">
                <a16:creationId xmlns:a16="http://schemas.microsoft.com/office/drawing/2014/main" id="{94B7686C-FEF6-47A4-A0CC-89FE0AB6EC90}"/>
              </a:ext>
            </a:extLst>
          </p:cNvPr>
          <p:cNvSpPr/>
          <p:nvPr/>
        </p:nvSpPr>
        <p:spPr>
          <a:xfrm>
            <a:off x="5739817" y="5683313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Hexagon 164">
            <a:extLst>
              <a:ext uri="{FF2B5EF4-FFF2-40B4-BE49-F238E27FC236}">
                <a16:creationId xmlns:a16="http://schemas.microsoft.com/office/drawing/2014/main" id="{98177370-1414-4A9D-A3E1-FEAF1E91419F}"/>
              </a:ext>
            </a:extLst>
          </p:cNvPr>
          <p:cNvSpPr/>
          <p:nvPr/>
        </p:nvSpPr>
        <p:spPr>
          <a:xfrm>
            <a:off x="5051927" y="6075685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Hexagon 165">
            <a:extLst>
              <a:ext uri="{FF2B5EF4-FFF2-40B4-BE49-F238E27FC236}">
                <a16:creationId xmlns:a16="http://schemas.microsoft.com/office/drawing/2014/main" id="{16B84748-FCD9-4211-A86A-ABAE2AA6CF00}"/>
              </a:ext>
            </a:extLst>
          </p:cNvPr>
          <p:cNvSpPr/>
          <p:nvPr/>
        </p:nvSpPr>
        <p:spPr>
          <a:xfrm>
            <a:off x="4360494" y="529334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Hexagon 166">
            <a:extLst>
              <a:ext uri="{FF2B5EF4-FFF2-40B4-BE49-F238E27FC236}">
                <a16:creationId xmlns:a16="http://schemas.microsoft.com/office/drawing/2014/main" id="{5F57F44A-FE88-4B1A-8F5C-8A41D6158670}"/>
              </a:ext>
            </a:extLst>
          </p:cNvPr>
          <p:cNvSpPr/>
          <p:nvPr/>
        </p:nvSpPr>
        <p:spPr>
          <a:xfrm>
            <a:off x="4360494" y="489643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exagon 167">
            <a:extLst>
              <a:ext uri="{FF2B5EF4-FFF2-40B4-BE49-F238E27FC236}">
                <a16:creationId xmlns:a16="http://schemas.microsoft.com/office/drawing/2014/main" id="{02E19822-11A1-4900-8442-24983591B72C}"/>
              </a:ext>
            </a:extLst>
          </p:cNvPr>
          <p:cNvSpPr/>
          <p:nvPr/>
        </p:nvSpPr>
        <p:spPr>
          <a:xfrm>
            <a:off x="4704246" y="509316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xagon 168">
            <a:extLst>
              <a:ext uri="{FF2B5EF4-FFF2-40B4-BE49-F238E27FC236}">
                <a16:creationId xmlns:a16="http://schemas.microsoft.com/office/drawing/2014/main" id="{C77D80F2-4F44-4A24-BDB5-DF689B29A2DC}"/>
              </a:ext>
            </a:extLst>
          </p:cNvPr>
          <p:cNvSpPr/>
          <p:nvPr/>
        </p:nvSpPr>
        <p:spPr>
          <a:xfrm>
            <a:off x="5737522" y="529329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Hexagon 169">
            <a:extLst>
              <a:ext uri="{FF2B5EF4-FFF2-40B4-BE49-F238E27FC236}">
                <a16:creationId xmlns:a16="http://schemas.microsoft.com/office/drawing/2014/main" id="{6F7447F4-C824-4764-8F44-89CEF09BAE6D}"/>
              </a:ext>
            </a:extLst>
          </p:cNvPr>
          <p:cNvSpPr/>
          <p:nvPr/>
        </p:nvSpPr>
        <p:spPr>
          <a:xfrm>
            <a:off x="5393384" y="509426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exagon 170">
            <a:extLst>
              <a:ext uri="{FF2B5EF4-FFF2-40B4-BE49-F238E27FC236}">
                <a16:creationId xmlns:a16="http://schemas.microsoft.com/office/drawing/2014/main" id="{7AFAC82D-067A-4917-AA84-A31D5C3B142D}"/>
              </a:ext>
            </a:extLst>
          </p:cNvPr>
          <p:cNvSpPr/>
          <p:nvPr/>
        </p:nvSpPr>
        <p:spPr>
          <a:xfrm>
            <a:off x="5737522" y="489638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exagon 171">
            <a:extLst>
              <a:ext uri="{FF2B5EF4-FFF2-40B4-BE49-F238E27FC236}">
                <a16:creationId xmlns:a16="http://schemas.microsoft.com/office/drawing/2014/main" id="{A4C19D64-9A0E-4485-BCB8-681642E16212}"/>
              </a:ext>
            </a:extLst>
          </p:cNvPr>
          <p:cNvSpPr/>
          <p:nvPr/>
        </p:nvSpPr>
        <p:spPr>
          <a:xfrm>
            <a:off x="5048384" y="489469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Hexagon 172">
            <a:extLst>
              <a:ext uri="{FF2B5EF4-FFF2-40B4-BE49-F238E27FC236}">
                <a16:creationId xmlns:a16="http://schemas.microsoft.com/office/drawing/2014/main" id="{AB0D197D-D964-4F44-A417-434F098FF545}"/>
              </a:ext>
            </a:extLst>
          </p:cNvPr>
          <p:cNvSpPr/>
          <p:nvPr/>
        </p:nvSpPr>
        <p:spPr>
          <a:xfrm>
            <a:off x="4704246" y="470025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exagon 173">
            <a:extLst>
              <a:ext uri="{FF2B5EF4-FFF2-40B4-BE49-F238E27FC236}">
                <a16:creationId xmlns:a16="http://schemas.microsoft.com/office/drawing/2014/main" id="{95840C0E-BF24-493B-A109-68B6F5DCC8EE}"/>
              </a:ext>
            </a:extLst>
          </p:cNvPr>
          <p:cNvSpPr/>
          <p:nvPr/>
        </p:nvSpPr>
        <p:spPr>
          <a:xfrm>
            <a:off x="5048384" y="450237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Hexagon 174">
            <a:extLst>
              <a:ext uri="{FF2B5EF4-FFF2-40B4-BE49-F238E27FC236}">
                <a16:creationId xmlns:a16="http://schemas.microsoft.com/office/drawing/2014/main" id="{340DE90D-C3E9-4DEB-B333-FF98B401477E}"/>
              </a:ext>
            </a:extLst>
          </p:cNvPr>
          <p:cNvSpPr/>
          <p:nvPr/>
        </p:nvSpPr>
        <p:spPr>
          <a:xfrm>
            <a:off x="5392281" y="469812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exagon 176">
            <a:extLst>
              <a:ext uri="{FF2B5EF4-FFF2-40B4-BE49-F238E27FC236}">
                <a16:creationId xmlns:a16="http://schemas.microsoft.com/office/drawing/2014/main" id="{D866512A-FE82-429D-852A-265AD8C8E223}"/>
              </a:ext>
            </a:extLst>
          </p:cNvPr>
          <p:cNvSpPr/>
          <p:nvPr/>
        </p:nvSpPr>
        <p:spPr>
          <a:xfrm>
            <a:off x="3654985" y="254286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xagon 177">
            <a:extLst>
              <a:ext uri="{FF2B5EF4-FFF2-40B4-BE49-F238E27FC236}">
                <a16:creationId xmlns:a16="http://schemas.microsoft.com/office/drawing/2014/main" id="{BCE682CB-21F9-4292-9B17-24B7D4E466E1}"/>
              </a:ext>
            </a:extLst>
          </p:cNvPr>
          <p:cNvSpPr/>
          <p:nvPr/>
        </p:nvSpPr>
        <p:spPr>
          <a:xfrm>
            <a:off x="3310847" y="234383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AF7A8384-E2F3-4191-AB62-1CE9C7D09F70}"/>
              </a:ext>
            </a:extLst>
          </p:cNvPr>
          <p:cNvSpPr/>
          <p:nvPr/>
        </p:nvSpPr>
        <p:spPr>
          <a:xfrm>
            <a:off x="3654985" y="214595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34AC0B76-E1AB-455A-A5D5-E1B57211C30E}"/>
              </a:ext>
            </a:extLst>
          </p:cNvPr>
          <p:cNvSpPr/>
          <p:nvPr/>
        </p:nvSpPr>
        <p:spPr>
          <a:xfrm>
            <a:off x="3998736" y="234268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479D8257-28DB-410C-A068-F1113ACFF2EC}"/>
              </a:ext>
            </a:extLst>
          </p:cNvPr>
          <p:cNvSpPr/>
          <p:nvPr/>
        </p:nvSpPr>
        <p:spPr>
          <a:xfrm>
            <a:off x="2967095" y="254286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7279CB51-53C9-4006-AE69-0796F97FB8E9}"/>
              </a:ext>
            </a:extLst>
          </p:cNvPr>
          <p:cNvSpPr/>
          <p:nvPr/>
        </p:nvSpPr>
        <p:spPr>
          <a:xfrm>
            <a:off x="3310847" y="273959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F6717CAA-B1E1-4367-87A1-35848F48235E}"/>
              </a:ext>
            </a:extLst>
          </p:cNvPr>
          <p:cNvSpPr/>
          <p:nvPr/>
        </p:nvSpPr>
        <p:spPr>
          <a:xfrm>
            <a:off x="4001031" y="273839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Hexagon 183">
            <a:extLst>
              <a:ext uri="{FF2B5EF4-FFF2-40B4-BE49-F238E27FC236}">
                <a16:creationId xmlns:a16="http://schemas.microsoft.com/office/drawing/2014/main" id="{D3462670-FDC6-4822-A2A6-392203175B8C}"/>
              </a:ext>
            </a:extLst>
          </p:cNvPr>
          <p:cNvSpPr/>
          <p:nvPr/>
        </p:nvSpPr>
        <p:spPr>
          <a:xfrm>
            <a:off x="4345169" y="254051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Hexagon 184">
            <a:extLst>
              <a:ext uri="{FF2B5EF4-FFF2-40B4-BE49-F238E27FC236}">
                <a16:creationId xmlns:a16="http://schemas.microsoft.com/office/drawing/2014/main" id="{5E056139-E029-45A0-860A-6F72966DA227}"/>
              </a:ext>
            </a:extLst>
          </p:cNvPr>
          <p:cNvSpPr/>
          <p:nvPr/>
        </p:nvSpPr>
        <p:spPr>
          <a:xfrm>
            <a:off x="3657279" y="293288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exagon 185">
            <a:extLst>
              <a:ext uri="{FF2B5EF4-FFF2-40B4-BE49-F238E27FC236}">
                <a16:creationId xmlns:a16="http://schemas.microsoft.com/office/drawing/2014/main" id="{1CB8C0D2-C44C-4AB1-9E36-A2BC19005C38}"/>
              </a:ext>
            </a:extLst>
          </p:cNvPr>
          <p:cNvSpPr/>
          <p:nvPr/>
        </p:nvSpPr>
        <p:spPr>
          <a:xfrm>
            <a:off x="2965846" y="2150543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Hexagon 186">
            <a:extLst>
              <a:ext uri="{FF2B5EF4-FFF2-40B4-BE49-F238E27FC236}">
                <a16:creationId xmlns:a16="http://schemas.microsoft.com/office/drawing/2014/main" id="{67086672-BAC4-42EC-9D2A-886D76488A81}"/>
              </a:ext>
            </a:extLst>
          </p:cNvPr>
          <p:cNvSpPr/>
          <p:nvPr/>
        </p:nvSpPr>
        <p:spPr>
          <a:xfrm>
            <a:off x="2965846" y="175363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Hexagon 187">
            <a:extLst>
              <a:ext uri="{FF2B5EF4-FFF2-40B4-BE49-F238E27FC236}">
                <a16:creationId xmlns:a16="http://schemas.microsoft.com/office/drawing/2014/main" id="{A8D14BAD-B5D4-47F4-A091-C1A49E8A33B0}"/>
              </a:ext>
            </a:extLst>
          </p:cNvPr>
          <p:cNvSpPr/>
          <p:nvPr/>
        </p:nvSpPr>
        <p:spPr>
          <a:xfrm>
            <a:off x="3309598" y="1950365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exagon 188">
            <a:extLst>
              <a:ext uri="{FF2B5EF4-FFF2-40B4-BE49-F238E27FC236}">
                <a16:creationId xmlns:a16="http://schemas.microsoft.com/office/drawing/2014/main" id="{1DCB3D0E-FD20-4B71-8679-62FC9DFCF6C2}"/>
              </a:ext>
            </a:extLst>
          </p:cNvPr>
          <p:cNvSpPr/>
          <p:nvPr/>
        </p:nvSpPr>
        <p:spPr>
          <a:xfrm>
            <a:off x="4342874" y="215048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Hexagon 189">
            <a:extLst>
              <a:ext uri="{FF2B5EF4-FFF2-40B4-BE49-F238E27FC236}">
                <a16:creationId xmlns:a16="http://schemas.microsoft.com/office/drawing/2014/main" id="{BE880CB4-9545-4B90-8E6C-5A28C403FB56}"/>
              </a:ext>
            </a:extLst>
          </p:cNvPr>
          <p:cNvSpPr/>
          <p:nvPr/>
        </p:nvSpPr>
        <p:spPr>
          <a:xfrm>
            <a:off x="3998736" y="195146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Hexagon 190">
            <a:extLst>
              <a:ext uri="{FF2B5EF4-FFF2-40B4-BE49-F238E27FC236}">
                <a16:creationId xmlns:a16="http://schemas.microsoft.com/office/drawing/2014/main" id="{E4BA7962-AAEF-4EF1-9FE1-9577A653E371}"/>
              </a:ext>
            </a:extLst>
          </p:cNvPr>
          <p:cNvSpPr/>
          <p:nvPr/>
        </p:nvSpPr>
        <p:spPr>
          <a:xfrm>
            <a:off x="4342874" y="175358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Hexagon 191">
            <a:extLst>
              <a:ext uri="{FF2B5EF4-FFF2-40B4-BE49-F238E27FC236}">
                <a16:creationId xmlns:a16="http://schemas.microsoft.com/office/drawing/2014/main" id="{D302B5DA-E43F-4380-9CB6-07EB2F4B16D9}"/>
              </a:ext>
            </a:extLst>
          </p:cNvPr>
          <p:cNvSpPr/>
          <p:nvPr/>
        </p:nvSpPr>
        <p:spPr>
          <a:xfrm>
            <a:off x="3653736" y="1751892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Hexagon 192">
            <a:extLst>
              <a:ext uri="{FF2B5EF4-FFF2-40B4-BE49-F238E27FC236}">
                <a16:creationId xmlns:a16="http://schemas.microsoft.com/office/drawing/2014/main" id="{8BAE1E82-2338-4428-B0E6-4565E4C3FEBA}"/>
              </a:ext>
            </a:extLst>
          </p:cNvPr>
          <p:cNvSpPr/>
          <p:nvPr/>
        </p:nvSpPr>
        <p:spPr>
          <a:xfrm>
            <a:off x="3309598" y="155745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4" name="Hexagon 193">
            <a:extLst>
              <a:ext uri="{FF2B5EF4-FFF2-40B4-BE49-F238E27FC236}">
                <a16:creationId xmlns:a16="http://schemas.microsoft.com/office/drawing/2014/main" id="{DE83865A-9DAE-4559-96C8-EE57BF931E1E}"/>
              </a:ext>
            </a:extLst>
          </p:cNvPr>
          <p:cNvSpPr/>
          <p:nvPr/>
        </p:nvSpPr>
        <p:spPr>
          <a:xfrm>
            <a:off x="3653736" y="1359574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3CF2CCD8-742E-4EE5-A154-3F89CD92701D}"/>
              </a:ext>
            </a:extLst>
          </p:cNvPr>
          <p:cNvSpPr/>
          <p:nvPr/>
        </p:nvSpPr>
        <p:spPr>
          <a:xfrm>
            <a:off x="3997633" y="1555319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D8DF3-71B3-4FEF-A724-4281BBD3BCC7}"/>
              </a:ext>
            </a:extLst>
          </p:cNvPr>
          <p:cNvSpPr txBox="1"/>
          <p:nvPr/>
        </p:nvSpPr>
        <p:spPr>
          <a:xfrm>
            <a:off x="8683256" y="4095178"/>
            <a:ext cx="281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Person</a:t>
            </a:r>
            <a:r>
              <a:rPr lang="ko-KR" altLang="en-US" dirty="0"/>
              <a:t> </a:t>
            </a:r>
            <a:r>
              <a:rPr lang="en-US" altLang="ko-KR" dirty="0"/>
              <a:t>: 3</a:t>
            </a:r>
          </a:p>
          <a:p>
            <a:endParaRPr lang="en-US" dirty="0"/>
          </a:p>
          <a:p>
            <a:r>
              <a:rPr lang="en-US" dirty="0"/>
              <a:t>Music : </a:t>
            </a:r>
          </a:p>
          <a:p>
            <a:r>
              <a:rPr lang="en-US" dirty="0"/>
              <a:t>Genre : Melodic Dubstep</a:t>
            </a:r>
          </a:p>
          <a:p>
            <a:r>
              <a:rPr lang="en-US" dirty="0"/>
              <a:t>Length : 3:00</a:t>
            </a:r>
          </a:p>
          <a:p>
            <a:r>
              <a:rPr lang="en-US" dirty="0"/>
              <a:t>BPM : 90</a:t>
            </a:r>
          </a:p>
          <a:p>
            <a:r>
              <a:rPr lang="en-US" dirty="0"/>
              <a:t>Notes : 63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1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37887" y="3318482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227C8EA-8289-4E18-B7E9-B4BBB91A10BE}"/>
              </a:ext>
            </a:extLst>
          </p:cNvPr>
          <p:cNvSpPr/>
          <p:nvPr/>
        </p:nvSpPr>
        <p:spPr>
          <a:xfrm>
            <a:off x="1816707" y="352815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5ACC609-501B-48F6-B7AB-3B967718BB07}"/>
              </a:ext>
            </a:extLst>
          </p:cNvPr>
          <p:cNvSpPr/>
          <p:nvPr/>
        </p:nvSpPr>
        <p:spPr>
          <a:xfrm>
            <a:off x="2700300" y="2050297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D0C3FEA-23E8-46F8-981E-5949F7491F12}"/>
              </a:ext>
            </a:extLst>
          </p:cNvPr>
          <p:cNvSpPr/>
          <p:nvPr/>
        </p:nvSpPr>
        <p:spPr>
          <a:xfrm>
            <a:off x="3575213" y="355279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EF6AC9D-E287-4065-839A-FB4663ED5008}"/>
              </a:ext>
            </a:extLst>
          </p:cNvPr>
          <p:cNvSpPr/>
          <p:nvPr/>
        </p:nvSpPr>
        <p:spPr>
          <a:xfrm>
            <a:off x="2700300" y="4026283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FA1CAFB-645C-4F20-9BFB-5C19CF02F4FB}"/>
              </a:ext>
            </a:extLst>
          </p:cNvPr>
          <p:cNvSpPr/>
          <p:nvPr/>
        </p:nvSpPr>
        <p:spPr>
          <a:xfrm>
            <a:off x="3583893" y="2548424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D164DBC-D6C3-474E-8CEC-6E739D7300BF}"/>
              </a:ext>
            </a:extLst>
          </p:cNvPr>
          <p:cNvSpPr/>
          <p:nvPr/>
        </p:nvSpPr>
        <p:spPr>
          <a:xfrm>
            <a:off x="1827933" y="256611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9E33D5-6C6B-48CA-84E8-3B0C3881CF10}"/>
              </a:ext>
            </a:extLst>
          </p:cNvPr>
          <p:cNvSpPr txBox="1"/>
          <p:nvPr/>
        </p:nvSpPr>
        <p:spPr>
          <a:xfrm>
            <a:off x="2908066" y="275550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9B74B-4A97-4457-AF34-544D19181556}"/>
              </a:ext>
            </a:extLst>
          </p:cNvPr>
          <p:cNvSpPr txBox="1"/>
          <p:nvPr/>
        </p:nvSpPr>
        <p:spPr>
          <a:xfrm>
            <a:off x="3783966" y="418782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FC1B-F6FE-46D8-9146-7F4377CF3627}"/>
              </a:ext>
            </a:extLst>
          </p:cNvPr>
          <p:cNvSpPr txBox="1"/>
          <p:nvPr/>
        </p:nvSpPr>
        <p:spPr>
          <a:xfrm>
            <a:off x="2021479" y="41740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87153-5771-4A8A-AED3-5BFD1C85374B}"/>
              </a:ext>
            </a:extLst>
          </p:cNvPr>
          <p:cNvSpPr txBox="1"/>
          <p:nvPr/>
        </p:nvSpPr>
        <p:spPr>
          <a:xfrm>
            <a:off x="3796475" y="320742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2,4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70C495-CDE1-4CBB-B961-66937B215080}"/>
              </a:ext>
            </a:extLst>
          </p:cNvPr>
          <p:cNvSpPr txBox="1"/>
          <p:nvPr/>
        </p:nvSpPr>
        <p:spPr>
          <a:xfrm>
            <a:off x="2933510" y="46923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2,4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59743-6C9A-471F-955B-58B762B3C57E}"/>
              </a:ext>
            </a:extLst>
          </p:cNvPr>
          <p:cNvSpPr txBox="1"/>
          <p:nvPr/>
        </p:nvSpPr>
        <p:spPr>
          <a:xfrm>
            <a:off x="2037437" y="31904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55739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자신을 중심으로 주변에 번개를 떨어뜨려 공격한다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4</a:t>
            </a:r>
          </a:p>
          <a:p>
            <a:r>
              <a:rPr lang="en-US" dirty="0"/>
              <a:t>Damage : 25</a:t>
            </a:r>
          </a:p>
          <a:p>
            <a:endParaRPr lang="en-US" dirty="0"/>
          </a:p>
          <a:p>
            <a:r>
              <a:rPr lang="en-US" dirty="0"/>
              <a:t>|1 </a:t>
            </a:r>
            <a:r>
              <a:rPr lang="ko-KR" altLang="en-US" dirty="0"/>
              <a:t>ㅡ</a:t>
            </a:r>
            <a:r>
              <a:rPr lang="en-US" altLang="ko-KR" dirty="0"/>
              <a:t>2 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  <a:p>
            <a:r>
              <a:rPr lang="en-US" dirty="0"/>
              <a:t>|3</a:t>
            </a:r>
            <a:r>
              <a:rPr lang="ko-KR" altLang="en-US" dirty="0"/>
              <a:t> ㅡ</a:t>
            </a:r>
            <a:r>
              <a:rPr lang="en-US" altLang="ko-KR" dirty="0"/>
              <a:t>4 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CE7859-83CC-419F-A2B3-AB14866496C3}"/>
              </a:ext>
            </a:extLst>
          </p:cNvPr>
          <p:cNvGrpSpPr/>
          <p:nvPr/>
        </p:nvGrpSpPr>
        <p:grpSpPr>
          <a:xfrm>
            <a:off x="4447561" y="2090943"/>
            <a:ext cx="914400" cy="982517"/>
            <a:chOff x="2700300" y="2050297"/>
            <a:chExt cx="914400" cy="982517"/>
          </a:xfrm>
        </p:grpSpPr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57F94C4B-24F2-4801-9C47-3E65A79CD6C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B10279-FA18-43A4-971B-463D38AAB39F}"/>
                </a:ext>
              </a:extLst>
            </p:cNvPr>
            <p:cNvSpPr txBox="1"/>
            <p:nvPr/>
          </p:nvSpPr>
          <p:spPr>
            <a:xfrm>
              <a:off x="2996231" y="266348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91A349-2BB4-4BCA-AF7A-8AB8D55CEC95}"/>
              </a:ext>
            </a:extLst>
          </p:cNvPr>
          <p:cNvGrpSpPr/>
          <p:nvPr/>
        </p:nvGrpSpPr>
        <p:grpSpPr>
          <a:xfrm>
            <a:off x="2725045" y="5128806"/>
            <a:ext cx="914400" cy="1027105"/>
            <a:chOff x="2700300" y="2050297"/>
            <a:chExt cx="914400" cy="1027105"/>
          </a:xfrm>
        </p:grpSpPr>
        <p:sp>
          <p:nvSpPr>
            <p:cNvPr id="61" name="Multiplication Sign 60">
              <a:extLst>
                <a:ext uri="{FF2B5EF4-FFF2-40B4-BE49-F238E27FC236}">
                  <a16:creationId xmlns:a16="http://schemas.microsoft.com/office/drawing/2014/main" id="{892C4995-FD2D-4706-8EA4-DB1DA678B507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324222-E7B3-4E46-8DC7-8F358CECD245}"/>
                </a:ext>
              </a:extLst>
            </p:cNvPr>
            <p:cNvSpPr txBox="1"/>
            <p:nvPr/>
          </p:nvSpPr>
          <p:spPr>
            <a:xfrm>
              <a:off x="2998960" y="270807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F918E0-FCAC-4194-838B-474C651DB2DF}"/>
              </a:ext>
            </a:extLst>
          </p:cNvPr>
          <p:cNvGrpSpPr/>
          <p:nvPr/>
        </p:nvGrpSpPr>
        <p:grpSpPr>
          <a:xfrm>
            <a:off x="941859" y="2089248"/>
            <a:ext cx="914400" cy="1067280"/>
            <a:chOff x="2700300" y="2050297"/>
            <a:chExt cx="914400" cy="1067280"/>
          </a:xfrm>
        </p:grpSpPr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F0E50D47-C9E3-45E6-AA53-E8B946C0369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FBCA74-7D88-4230-A72E-BCF2A24C5ADB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E8542A-DB46-447A-A42C-D9BF200CFC22}"/>
              </a:ext>
            </a:extLst>
          </p:cNvPr>
          <p:cNvGrpSpPr/>
          <p:nvPr/>
        </p:nvGrpSpPr>
        <p:grpSpPr>
          <a:xfrm>
            <a:off x="937813" y="4071760"/>
            <a:ext cx="914400" cy="1067280"/>
            <a:chOff x="2700300" y="2050297"/>
            <a:chExt cx="914400" cy="1067280"/>
          </a:xfrm>
        </p:grpSpPr>
        <p:sp>
          <p:nvSpPr>
            <p:cNvPr id="67" name="Multiplication Sign 66">
              <a:extLst>
                <a:ext uri="{FF2B5EF4-FFF2-40B4-BE49-F238E27FC236}">
                  <a16:creationId xmlns:a16="http://schemas.microsoft.com/office/drawing/2014/main" id="{6B8D8247-AAD8-4086-88EC-9C49513BE3D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4DC695-F974-4706-83E7-A56F3C5C84FF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40454A-C5AF-4C62-A75A-CD19A27B56A8}"/>
              </a:ext>
            </a:extLst>
          </p:cNvPr>
          <p:cNvGrpSpPr/>
          <p:nvPr/>
        </p:nvGrpSpPr>
        <p:grpSpPr>
          <a:xfrm>
            <a:off x="4441944" y="4099996"/>
            <a:ext cx="914400" cy="1067280"/>
            <a:chOff x="2700300" y="2050297"/>
            <a:chExt cx="914400" cy="1067280"/>
          </a:xfrm>
        </p:grpSpPr>
        <p:sp>
          <p:nvSpPr>
            <p:cNvPr id="70" name="Multiplication Sign 69">
              <a:extLst>
                <a:ext uri="{FF2B5EF4-FFF2-40B4-BE49-F238E27FC236}">
                  <a16:creationId xmlns:a16="http://schemas.microsoft.com/office/drawing/2014/main" id="{8C135F55-F14C-4BC1-B49A-EA90B1D166B2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D8D0B45-EFF0-4301-B3D0-D0634AFB5F2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A73FF9-560E-42D7-B02E-052CCD11C07E}"/>
              </a:ext>
            </a:extLst>
          </p:cNvPr>
          <p:cNvGrpSpPr/>
          <p:nvPr/>
        </p:nvGrpSpPr>
        <p:grpSpPr>
          <a:xfrm>
            <a:off x="2702767" y="1050465"/>
            <a:ext cx="914400" cy="1067280"/>
            <a:chOff x="2700300" y="2050297"/>
            <a:chExt cx="914400" cy="1067280"/>
          </a:xfrm>
        </p:grpSpPr>
        <p:sp>
          <p:nvSpPr>
            <p:cNvPr id="73" name="Multiplication Sign 72">
              <a:extLst>
                <a:ext uri="{FF2B5EF4-FFF2-40B4-BE49-F238E27FC236}">
                  <a16:creationId xmlns:a16="http://schemas.microsoft.com/office/drawing/2014/main" id="{2642016F-9203-494D-8905-D945F78BD5C8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2338CD-7A2B-4502-A252-663C7DDBBFC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5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2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37887" y="3318482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B2E9AC-4499-4BF2-A771-9A81F8F0960B}"/>
              </a:ext>
            </a:extLst>
          </p:cNvPr>
          <p:cNvGrpSpPr/>
          <p:nvPr/>
        </p:nvGrpSpPr>
        <p:grpSpPr>
          <a:xfrm>
            <a:off x="2700300" y="2050297"/>
            <a:ext cx="914400" cy="1067280"/>
            <a:chOff x="2700300" y="2050297"/>
            <a:chExt cx="914400" cy="1067280"/>
          </a:xfrm>
        </p:grpSpPr>
        <p:sp>
          <p:nvSpPr>
            <p:cNvPr id="35" name="Multiplication Sign 34">
              <a:extLst>
                <a:ext uri="{FF2B5EF4-FFF2-40B4-BE49-F238E27FC236}">
                  <a16:creationId xmlns:a16="http://schemas.microsoft.com/office/drawing/2014/main" id="{65ACC609-501B-48F6-B7AB-3B967718BB07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9E33D5-6C6B-48CA-84E8-3B0C3881CF1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54922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자신을 중심으로 바람의 회오리를 만들어 공격한다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2</a:t>
            </a:r>
          </a:p>
          <a:p>
            <a:r>
              <a:rPr lang="en-US" dirty="0"/>
              <a:t>Damage : 20</a:t>
            </a:r>
          </a:p>
          <a:p>
            <a:endParaRPr lang="en-US" dirty="0"/>
          </a:p>
          <a:p>
            <a:r>
              <a:rPr lang="en-US" dirty="0"/>
              <a:t>|123456/</a:t>
            </a:r>
            <a:r>
              <a:rPr lang="ko-KR" altLang="en-US" dirty="0"/>
              <a:t>ㅡ</a:t>
            </a:r>
            <a:r>
              <a:rPr lang="en-US" altLang="ko-KR" dirty="0"/>
              <a:t>/</a:t>
            </a:r>
            <a:r>
              <a:rPr lang="ko-KR" altLang="en-US" dirty="0"/>
              <a:t>ㅡ</a:t>
            </a:r>
            <a:r>
              <a:rPr lang="en-US" altLang="ko-KR" dirty="0"/>
              <a:t>/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  <a:p>
            <a:r>
              <a:rPr lang="en-US" dirty="0"/>
              <a:t>|789ABC/DEFGHI/</a:t>
            </a:r>
            <a:r>
              <a:rPr lang="ko-KR" altLang="en-US" dirty="0"/>
              <a:t>ㅡ</a:t>
            </a:r>
            <a:r>
              <a:rPr lang="en-US" altLang="ko-KR" dirty="0"/>
              <a:t>/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BD5071-EF85-4484-B2F7-8AE583B464B5}"/>
              </a:ext>
            </a:extLst>
          </p:cNvPr>
          <p:cNvGrpSpPr/>
          <p:nvPr/>
        </p:nvGrpSpPr>
        <p:grpSpPr>
          <a:xfrm>
            <a:off x="3578545" y="2559765"/>
            <a:ext cx="914400" cy="1067280"/>
            <a:chOff x="2700300" y="2050297"/>
            <a:chExt cx="914400" cy="1067280"/>
          </a:xfrm>
        </p:grpSpPr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BEFDB7E3-1760-48F5-B9A9-0A23F5231B0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39F4BC-3B42-443E-96A8-D68B9B342A6F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67FB8B-F2D8-4398-854A-9BF682B76F07}"/>
              </a:ext>
            </a:extLst>
          </p:cNvPr>
          <p:cNvGrpSpPr/>
          <p:nvPr/>
        </p:nvGrpSpPr>
        <p:grpSpPr>
          <a:xfrm>
            <a:off x="3591999" y="3598971"/>
            <a:ext cx="914400" cy="1067280"/>
            <a:chOff x="2700300" y="2050297"/>
            <a:chExt cx="914400" cy="1067280"/>
          </a:xfrm>
        </p:grpSpPr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585F3BE4-7DD0-486A-A7E2-002EE22D36C8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D4AEF3-12DF-47DB-9896-52D76A5B58F4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0277A9-2CD4-44C3-956B-82C6F4C4307B}"/>
              </a:ext>
            </a:extLst>
          </p:cNvPr>
          <p:cNvGrpSpPr/>
          <p:nvPr/>
        </p:nvGrpSpPr>
        <p:grpSpPr>
          <a:xfrm>
            <a:off x="2701025" y="4071003"/>
            <a:ext cx="914400" cy="1067280"/>
            <a:chOff x="2700300" y="2050297"/>
            <a:chExt cx="914400" cy="1067280"/>
          </a:xfrm>
        </p:grpSpPr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7E2665AD-34D8-4739-8811-23A9566F5E2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654979-92E2-4486-BC0D-94D063FCB549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A9069A-6060-4E71-8233-73B661019FB0}"/>
              </a:ext>
            </a:extLst>
          </p:cNvPr>
          <p:cNvGrpSpPr/>
          <p:nvPr/>
        </p:nvGrpSpPr>
        <p:grpSpPr>
          <a:xfrm>
            <a:off x="1829662" y="3563926"/>
            <a:ext cx="914400" cy="1067280"/>
            <a:chOff x="2700300" y="2050297"/>
            <a:chExt cx="914400" cy="1067280"/>
          </a:xfrm>
        </p:grpSpPr>
        <p:sp>
          <p:nvSpPr>
            <p:cNvPr id="61" name="Multiplication Sign 60">
              <a:extLst>
                <a:ext uri="{FF2B5EF4-FFF2-40B4-BE49-F238E27FC236}">
                  <a16:creationId xmlns:a16="http://schemas.microsoft.com/office/drawing/2014/main" id="{F68BFEDF-27B4-4163-BA31-529B0A558E82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6BD5DF-CC1C-44D7-B31D-9FEC41CD059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3CEB7A-B6A5-4335-BDF5-2A7D9D41E2F6}"/>
              </a:ext>
            </a:extLst>
          </p:cNvPr>
          <p:cNvGrpSpPr/>
          <p:nvPr/>
        </p:nvGrpSpPr>
        <p:grpSpPr>
          <a:xfrm>
            <a:off x="1818792" y="2578238"/>
            <a:ext cx="914400" cy="1067280"/>
            <a:chOff x="2700300" y="2050297"/>
            <a:chExt cx="914400" cy="1067280"/>
          </a:xfrm>
        </p:grpSpPr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057F6D05-06DF-496B-858A-5D4709FB3D46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C21251-3533-4609-B23C-964E7B59A6E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BB9DF18-1CDA-4F04-BEB4-1348E51C517C}"/>
              </a:ext>
            </a:extLst>
          </p:cNvPr>
          <p:cNvGrpSpPr/>
          <p:nvPr/>
        </p:nvGrpSpPr>
        <p:grpSpPr>
          <a:xfrm>
            <a:off x="2697410" y="1061487"/>
            <a:ext cx="914400" cy="1067280"/>
            <a:chOff x="2700300" y="2050297"/>
            <a:chExt cx="914400" cy="1067280"/>
          </a:xfrm>
        </p:grpSpPr>
        <p:sp>
          <p:nvSpPr>
            <p:cNvPr id="67" name="Multiplication Sign 66">
              <a:extLst>
                <a:ext uri="{FF2B5EF4-FFF2-40B4-BE49-F238E27FC236}">
                  <a16:creationId xmlns:a16="http://schemas.microsoft.com/office/drawing/2014/main" id="{37B84EFA-9E0D-48B6-B681-DBF0009D6727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D27DD1-27FF-46A3-BCF0-62D56D539E9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E2C93B5-4948-4C34-A2F5-588B6DFC53F6}"/>
              </a:ext>
            </a:extLst>
          </p:cNvPr>
          <p:cNvGrpSpPr/>
          <p:nvPr/>
        </p:nvGrpSpPr>
        <p:grpSpPr>
          <a:xfrm>
            <a:off x="1808023" y="1583354"/>
            <a:ext cx="914400" cy="1067280"/>
            <a:chOff x="2700300" y="2050297"/>
            <a:chExt cx="914400" cy="1067280"/>
          </a:xfrm>
        </p:grpSpPr>
        <p:sp>
          <p:nvSpPr>
            <p:cNvPr id="70" name="Multiplication Sign 69">
              <a:extLst>
                <a:ext uri="{FF2B5EF4-FFF2-40B4-BE49-F238E27FC236}">
                  <a16:creationId xmlns:a16="http://schemas.microsoft.com/office/drawing/2014/main" id="{E615B668-948F-44E2-8A54-B7855FA3B5C4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7496A0-0F07-481E-ABB6-C7851E3C72B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1A97F1A-3764-4146-8E23-DA5969112D51}"/>
              </a:ext>
            </a:extLst>
          </p:cNvPr>
          <p:cNvGrpSpPr/>
          <p:nvPr/>
        </p:nvGrpSpPr>
        <p:grpSpPr>
          <a:xfrm>
            <a:off x="961064" y="4068125"/>
            <a:ext cx="914400" cy="1067280"/>
            <a:chOff x="2700300" y="2050297"/>
            <a:chExt cx="914400" cy="1067280"/>
          </a:xfrm>
        </p:grpSpPr>
        <p:sp>
          <p:nvSpPr>
            <p:cNvPr id="73" name="Multiplication Sign 72">
              <a:extLst>
                <a:ext uri="{FF2B5EF4-FFF2-40B4-BE49-F238E27FC236}">
                  <a16:creationId xmlns:a16="http://schemas.microsoft.com/office/drawing/2014/main" id="{2C2F993F-EC4D-4049-B510-F2221D4A36E5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90ED83-245F-4AFA-9127-35B6DF7529BA}"/>
                </a:ext>
              </a:extLst>
            </p:cNvPr>
            <p:cNvSpPr txBox="1"/>
            <p:nvPr/>
          </p:nvSpPr>
          <p:spPr>
            <a:xfrm>
              <a:off x="3001031" y="2748245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1A59A88-13C4-449C-B118-07E7182BB199}"/>
              </a:ext>
            </a:extLst>
          </p:cNvPr>
          <p:cNvGrpSpPr/>
          <p:nvPr/>
        </p:nvGrpSpPr>
        <p:grpSpPr>
          <a:xfrm>
            <a:off x="950194" y="3082437"/>
            <a:ext cx="914400" cy="1067280"/>
            <a:chOff x="2700300" y="2050297"/>
            <a:chExt cx="914400" cy="1067280"/>
          </a:xfrm>
        </p:grpSpPr>
        <p:sp>
          <p:nvSpPr>
            <p:cNvPr id="76" name="Multiplication Sign 75">
              <a:extLst>
                <a:ext uri="{FF2B5EF4-FFF2-40B4-BE49-F238E27FC236}">
                  <a16:creationId xmlns:a16="http://schemas.microsoft.com/office/drawing/2014/main" id="{F9099135-DD53-450D-BC78-469FC85CAADF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2CD9B18-78F3-44E1-B2AD-F8D444454D8A}"/>
                </a:ext>
              </a:extLst>
            </p:cNvPr>
            <p:cNvSpPr txBox="1"/>
            <p:nvPr/>
          </p:nvSpPr>
          <p:spPr>
            <a:xfrm>
              <a:off x="2992214" y="274824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19FE1C9-4AF5-4B6E-AA4B-C76CA525D419}"/>
              </a:ext>
            </a:extLst>
          </p:cNvPr>
          <p:cNvGrpSpPr/>
          <p:nvPr/>
        </p:nvGrpSpPr>
        <p:grpSpPr>
          <a:xfrm>
            <a:off x="939425" y="2087553"/>
            <a:ext cx="914400" cy="1067280"/>
            <a:chOff x="2700300" y="2050297"/>
            <a:chExt cx="914400" cy="1067280"/>
          </a:xfrm>
        </p:grpSpPr>
        <p:sp>
          <p:nvSpPr>
            <p:cNvPr id="79" name="Multiplication Sign 78">
              <a:extLst>
                <a:ext uri="{FF2B5EF4-FFF2-40B4-BE49-F238E27FC236}">
                  <a16:creationId xmlns:a16="http://schemas.microsoft.com/office/drawing/2014/main" id="{B2E2F739-65F7-4BF1-92FA-534A76B933B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8A4974-9365-41FF-B466-56772E34A73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C47BE6-AEA4-442C-9D19-E663E06B7441}"/>
              </a:ext>
            </a:extLst>
          </p:cNvPr>
          <p:cNvGrpSpPr/>
          <p:nvPr/>
        </p:nvGrpSpPr>
        <p:grpSpPr>
          <a:xfrm>
            <a:off x="4455311" y="4034983"/>
            <a:ext cx="914400" cy="1067280"/>
            <a:chOff x="2700300" y="2050297"/>
            <a:chExt cx="914400" cy="1067280"/>
          </a:xfrm>
        </p:grpSpPr>
        <p:sp>
          <p:nvSpPr>
            <p:cNvPr id="82" name="Multiplication Sign 81">
              <a:extLst>
                <a:ext uri="{FF2B5EF4-FFF2-40B4-BE49-F238E27FC236}">
                  <a16:creationId xmlns:a16="http://schemas.microsoft.com/office/drawing/2014/main" id="{EC148ADC-895D-47A7-9960-A816AE94D6C2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5B6A8F-466A-488B-8507-76580B8669F2}"/>
                </a:ext>
              </a:extLst>
            </p:cNvPr>
            <p:cNvSpPr txBox="1"/>
            <p:nvPr/>
          </p:nvSpPr>
          <p:spPr>
            <a:xfrm>
              <a:off x="3010649" y="274824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FC8E81-7992-4654-8708-C63DF60D193D}"/>
              </a:ext>
            </a:extLst>
          </p:cNvPr>
          <p:cNvGrpSpPr/>
          <p:nvPr/>
        </p:nvGrpSpPr>
        <p:grpSpPr>
          <a:xfrm>
            <a:off x="4444441" y="3049295"/>
            <a:ext cx="914400" cy="1067280"/>
            <a:chOff x="2700300" y="2050297"/>
            <a:chExt cx="914400" cy="1067280"/>
          </a:xfrm>
        </p:grpSpPr>
        <p:sp>
          <p:nvSpPr>
            <p:cNvPr id="85" name="Multiplication Sign 84">
              <a:extLst>
                <a:ext uri="{FF2B5EF4-FFF2-40B4-BE49-F238E27FC236}">
                  <a16:creationId xmlns:a16="http://schemas.microsoft.com/office/drawing/2014/main" id="{CE0550E3-408C-413D-815A-6E830BB0DAAE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869CFC7-636A-4440-8750-E05DFB741875}"/>
                </a:ext>
              </a:extLst>
            </p:cNvPr>
            <p:cNvSpPr txBox="1"/>
            <p:nvPr/>
          </p:nvSpPr>
          <p:spPr>
            <a:xfrm>
              <a:off x="2987406" y="274824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757A15C-4CC0-4C43-9A22-CCF4A8913249}"/>
              </a:ext>
            </a:extLst>
          </p:cNvPr>
          <p:cNvGrpSpPr/>
          <p:nvPr/>
        </p:nvGrpSpPr>
        <p:grpSpPr>
          <a:xfrm>
            <a:off x="4433672" y="2054411"/>
            <a:ext cx="914400" cy="1067280"/>
            <a:chOff x="2700300" y="2050297"/>
            <a:chExt cx="914400" cy="1067280"/>
          </a:xfrm>
        </p:grpSpPr>
        <p:sp>
          <p:nvSpPr>
            <p:cNvPr id="88" name="Multiplication Sign 87">
              <a:extLst>
                <a:ext uri="{FF2B5EF4-FFF2-40B4-BE49-F238E27FC236}">
                  <a16:creationId xmlns:a16="http://schemas.microsoft.com/office/drawing/2014/main" id="{731A37C6-E79E-4DCF-870B-8FDFAE55B6EC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6281C6-5746-4347-AD98-F2E9EA472C10}"/>
                </a:ext>
              </a:extLst>
            </p:cNvPr>
            <p:cNvSpPr txBox="1"/>
            <p:nvPr/>
          </p:nvSpPr>
          <p:spPr>
            <a:xfrm>
              <a:off x="2985001" y="2748245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9DB5930-5A9E-410A-80C4-AD29B8978C79}"/>
              </a:ext>
            </a:extLst>
          </p:cNvPr>
          <p:cNvGrpSpPr/>
          <p:nvPr/>
        </p:nvGrpSpPr>
        <p:grpSpPr>
          <a:xfrm>
            <a:off x="3588838" y="4622510"/>
            <a:ext cx="914400" cy="1067280"/>
            <a:chOff x="2700300" y="2050297"/>
            <a:chExt cx="914400" cy="1067280"/>
          </a:xfrm>
        </p:grpSpPr>
        <p:sp>
          <p:nvSpPr>
            <p:cNvPr id="91" name="Multiplication Sign 90">
              <a:extLst>
                <a:ext uri="{FF2B5EF4-FFF2-40B4-BE49-F238E27FC236}">
                  <a16:creationId xmlns:a16="http://schemas.microsoft.com/office/drawing/2014/main" id="{6C38A3F8-4CFC-4431-B8D5-A19FBD9C814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20B4A-C20E-442D-9676-7F9716B70DA9}"/>
                </a:ext>
              </a:extLst>
            </p:cNvPr>
            <p:cNvSpPr txBox="1"/>
            <p:nvPr/>
          </p:nvSpPr>
          <p:spPr>
            <a:xfrm>
              <a:off x="3009047" y="27482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64F7DBD-F073-4D66-99C8-34306C20A9E9}"/>
              </a:ext>
            </a:extLst>
          </p:cNvPr>
          <p:cNvGrpSpPr/>
          <p:nvPr/>
        </p:nvGrpSpPr>
        <p:grpSpPr>
          <a:xfrm>
            <a:off x="2697864" y="5094542"/>
            <a:ext cx="914400" cy="1067280"/>
            <a:chOff x="2700300" y="2050297"/>
            <a:chExt cx="914400" cy="1067280"/>
          </a:xfrm>
        </p:grpSpPr>
        <p:sp>
          <p:nvSpPr>
            <p:cNvPr id="94" name="Multiplication Sign 93">
              <a:extLst>
                <a:ext uri="{FF2B5EF4-FFF2-40B4-BE49-F238E27FC236}">
                  <a16:creationId xmlns:a16="http://schemas.microsoft.com/office/drawing/2014/main" id="{AFFD4496-574B-4D52-A944-601DA56DECA6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C9844B2-D5C2-47E6-8A48-E9A8B00AB5F6}"/>
                </a:ext>
              </a:extLst>
            </p:cNvPr>
            <p:cNvSpPr txBox="1"/>
            <p:nvPr/>
          </p:nvSpPr>
          <p:spPr>
            <a:xfrm>
              <a:off x="2985803" y="2748245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33398BB-2D2D-4F6A-8466-8883C9872EB8}"/>
              </a:ext>
            </a:extLst>
          </p:cNvPr>
          <p:cNvGrpSpPr/>
          <p:nvPr/>
        </p:nvGrpSpPr>
        <p:grpSpPr>
          <a:xfrm>
            <a:off x="1826501" y="4587465"/>
            <a:ext cx="914400" cy="1067280"/>
            <a:chOff x="2700300" y="2050297"/>
            <a:chExt cx="914400" cy="1067280"/>
          </a:xfrm>
        </p:grpSpPr>
        <p:sp>
          <p:nvSpPr>
            <p:cNvPr id="97" name="Multiplication Sign 96">
              <a:extLst>
                <a:ext uri="{FF2B5EF4-FFF2-40B4-BE49-F238E27FC236}">
                  <a16:creationId xmlns:a16="http://schemas.microsoft.com/office/drawing/2014/main" id="{7EADB9CF-C14C-44A9-AAF8-74D964ECA8E6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169EC26-5B9A-4B88-960D-8CD40DF8528E}"/>
                </a:ext>
              </a:extLst>
            </p:cNvPr>
            <p:cNvSpPr txBox="1"/>
            <p:nvPr/>
          </p:nvSpPr>
          <p:spPr>
            <a:xfrm>
              <a:off x="2995421" y="274824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BDA3B0A-58FF-4051-AF3E-3A6E2A4425C3}"/>
              </a:ext>
            </a:extLst>
          </p:cNvPr>
          <p:cNvGrpSpPr/>
          <p:nvPr/>
        </p:nvGrpSpPr>
        <p:grpSpPr>
          <a:xfrm>
            <a:off x="3575655" y="1603368"/>
            <a:ext cx="914400" cy="1067280"/>
            <a:chOff x="2700300" y="2050297"/>
            <a:chExt cx="914400" cy="1067280"/>
          </a:xfrm>
        </p:grpSpPr>
        <p:sp>
          <p:nvSpPr>
            <p:cNvPr id="100" name="Multiplication Sign 99">
              <a:extLst>
                <a:ext uri="{FF2B5EF4-FFF2-40B4-BE49-F238E27FC236}">
                  <a16:creationId xmlns:a16="http://schemas.microsoft.com/office/drawing/2014/main" id="{4078B455-3C20-47E5-827D-8C21B1332080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F9FC0F6-DC6E-46BE-A323-D8F6090B026F}"/>
                </a:ext>
              </a:extLst>
            </p:cNvPr>
            <p:cNvSpPr txBox="1"/>
            <p:nvPr/>
          </p:nvSpPr>
          <p:spPr>
            <a:xfrm>
              <a:off x="3037099" y="274824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3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16623" y="3297218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227C8EA-8289-4E18-B7E9-B4BBB91A10BE}"/>
              </a:ext>
            </a:extLst>
          </p:cNvPr>
          <p:cNvSpPr/>
          <p:nvPr/>
        </p:nvSpPr>
        <p:spPr>
          <a:xfrm>
            <a:off x="1816707" y="352815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5ACC609-501B-48F6-B7AB-3B967718BB07}"/>
              </a:ext>
            </a:extLst>
          </p:cNvPr>
          <p:cNvSpPr/>
          <p:nvPr/>
        </p:nvSpPr>
        <p:spPr>
          <a:xfrm>
            <a:off x="2700300" y="2050297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D0C3FEA-23E8-46F8-981E-5949F7491F12}"/>
              </a:ext>
            </a:extLst>
          </p:cNvPr>
          <p:cNvSpPr/>
          <p:nvPr/>
        </p:nvSpPr>
        <p:spPr>
          <a:xfrm>
            <a:off x="3575213" y="355279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EF6AC9D-E287-4065-839A-FB4663ED5008}"/>
              </a:ext>
            </a:extLst>
          </p:cNvPr>
          <p:cNvSpPr/>
          <p:nvPr/>
        </p:nvSpPr>
        <p:spPr>
          <a:xfrm>
            <a:off x="2700300" y="4026283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FA1CAFB-645C-4F20-9BFB-5C19CF02F4FB}"/>
              </a:ext>
            </a:extLst>
          </p:cNvPr>
          <p:cNvSpPr/>
          <p:nvPr/>
        </p:nvSpPr>
        <p:spPr>
          <a:xfrm>
            <a:off x="3583893" y="2548424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D164DBC-D6C3-474E-8CEC-6E739D7300BF}"/>
              </a:ext>
            </a:extLst>
          </p:cNvPr>
          <p:cNvSpPr/>
          <p:nvPr/>
        </p:nvSpPr>
        <p:spPr>
          <a:xfrm>
            <a:off x="1827933" y="256611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9E33D5-6C6B-48CA-84E8-3B0C3881CF10}"/>
              </a:ext>
            </a:extLst>
          </p:cNvPr>
          <p:cNvSpPr txBox="1"/>
          <p:nvPr/>
        </p:nvSpPr>
        <p:spPr>
          <a:xfrm>
            <a:off x="3005039" y="2748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9B74B-4A97-4457-AF34-544D19181556}"/>
              </a:ext>
            </a:extLst>
          </p:cNvPr>
          <p:cNvSpPr txBox="1"/>
          <p:nvPr/>
        </p:nvSpPr>
        <p:spPr>
          <a:xfrm>
            <a:off x="3876761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FC1B-F6FE-46D8-9146-7F4377CF3627}"/>
              </a:ext>
            </a:extLst>
          </p:cNvPr>
          <p:cNvSpPr txBox="1"/>
          <p:nvPr/>
        </p:nvSpPr>
        <p:spPr>
          <a:xfrm>
            <a:off x="2119284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87153-5771-4A8A-AED3-5BFD1C85374B}"/>
              </a:ext>
            </a:extLst>
          </p:cNvPr>
          <p:cNvSpPr txBox="1"/>
          <p:nvPr/>
        </p:nvSpPr>
        <p:spPr>
          <a:xfrm>
            <a:off x="3885441" y="3207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70C495-CDE1-4CBB-B961-66937B215080}"/>
              </a:ext>
            </a:extLst>
          </p:cNvPr>
          <p:cNvSpPr txBox="1"/>
          <p:nvPr/>
        </p:nvSpPr>
        <p:spPr>
          <a:xfrm>
            <a:off x="3022476" y="46923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59743-6C9A-471F-955B-58B762B3C57E}"/>
              </a:ext>
            </a:extLst>
          </p:cNvPr>
          <p:cNvSpPr txBox="1"/>
          <p:nvPr/>
        </p:nvSpPr>
        <p:spPr>
          <a:xfrm>
            <a:off x="2129481" y="3190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60660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체력이 높은 플레이어의 주변에</a:t>
            </a:r>
            <a:r>
              <a:rPr lang="en-US" altLang="ko-KR" dirty="0"/>
              <a:t> </a:t>
            </a:r>
            <a:r>
              <a:rPr lang="ko-KR" altLang="en-US" dirty="0"/>
              <a:t>큰 폭발을 일으킨다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2</a:t>
            </a:r>
          </a:p>
          <a:p>
            <a:r>
              <a:rPr lang="en-US" dirty="0"/>
              <a:t>Damage : 30</a:t>
            </a:r>
          </a:p>
          <a:p>
            <a:endParaRPr lang="en-US" dirty="0"/>
          </a:p>
          <a:p>
            <a:r>
              <a:rPr lang="en-US" dirty="0"/>
              <a:t>|1 </a:t>
            </a:r>
            <a:r>
              <a:rPr lang="ko-KR" altLang="en-US" dirty="0"/>
              <a:t>ㅡㅡㅡ</a:t>
            </a:r>
            <a:r>
              <a:rPr lang="en-US" altLang="ko-KR" dirty="0"/>
              <a:t>|</a:t>
            </a: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F6BF5B0E-FF06-4136-B62B-56673DF33E41}"/>
              </a:ext>
            </a:extLst>
          </p:cNvPr>
          <p:cNvSpPr/>
          <p:nvPr/>
        </p:nvSpPr>
        <p:spPr>
          <a:xfrm>
            <a:off x="9501968" y="568732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244DB0-482E-43BA-B048-9A6899E9DFD0}"/>
              </a:ext>
            </a:extLst>
          </p:cNvPr>
          <p:cNvGrpSpPr/>
          <p:nvPr/>
        </p:nvGrpSpPr>
        <p:grpSpPr>
          <a:xfrm>
            <a:off x="2707165" y="3063815"/>
            <a:ext cx="914400" cy="1067280"/>
            <a:chOff x="2700300" y="2050297"/>
            <a:chExt cx="914400" cy="1067280"/>
          </a:xfrm>
        </p:grpSpPr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EEFBB5A6-4BE6-4698-8255-57A4CD742C19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20605A-CEC0-4522-87AC-086914C6CAC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08677C-92B4-43FB-A26F-E6A2BA2463DE}"/>
              </a:ext>
            </a:extLst>
          </p:cNvPr>
          <p:cNvGrpSpPr/>
          <p:nvPr/>
        </p:nvGrpSpPr>
        <p:grpSpPr>
          <a:xfrm>
            <a:off x="2691469" y="1078940"/>
            <a:ext cx="914400" cy="1067280"/>
            <a:chOff x="2700300" y="2050297"/>
            <a:chExt cx="914400" cy="1067280"/>
          </a:xfrm>
        </p:grpSpPr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3ABCF485-3532-4F70-B599-4C52C85B3B1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52C3CF-98AB-4585-9497-3B06CCE5EAB7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BDDB2-F134-413C-B273-ACE1EB00E249}"/>
              </a:ext>
            </a:extLst>
          </p:cNvPr>
          <p:cNvGrpSpPr/>
          <p:nvPr/>
        </p:nvGrpSpPr>
        <p:grpSpPr>
          <a:xfrm>
            <a:off x="4451709" y="3120525"/>
            <a:ext cx="914400" cy="1067280"/>
            <a:chOff x="2700300" y="2050297"/>
            <a:chExt cx="914400" cy="1067280"/>
          </a:xfrm>
        </p:grpSpPr>
        <p:sp>
          <p:nvSpPr>
            <p:cNvPr id="59" name="Multiplication Sign 58">
              <a:extLst>
                <a:ext uri="{FF2B5EF4-FFF2-40B4-BE49-F238E27FC236}">
                  <a16:creationId xmlns:a16="http://schemas.microsoft.com/office/drawing/2014/main" id="{A8669547-A58A-4BAD-BBE1-F0F46D561A1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03337D-0280-4806-A54E-8DA6453FCCD3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9621A-8E1F-4A21-A15F-A3214FD3B176}"/>
              </a:ext>
            </a:extLst>
          </p:cNvPr>
          <p:cNvGrpSpPr/>
          <p:nvPr/>
        </p:nvGrpSpPr>
        <p:grpSpPr>
          <a:xfrm>
            <a:off x="2695838" y="5090597"/>
            <a:ext cx="914400" cy="1067280"/>
            <a:chOff x="2700300" y="2050297"/>
            <a:chExt cx="914400" cy="1067280"/>
          </a:xfrm>
        </p:grpSpPr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40E880B1-6E01-43B1-99CB-C0C89DFE0C0D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A7EA38-1442-46DD-8104-A2D59572125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F0CF4E-5995-4FC3-8F92-F7715822F040}"/>
              </a:ext>
            </a:extLst>
          </p:cNvPr>
          <p:cNvGrpSpPr/>
          <p:nvPr/>
        </p:nvGrpSpPr>
        <p:grpSpPr>
          <a:xfrm>
            <a:off x="933741" y="3106197"/>
            <a:ext cx="914400" cy="1067280"/>
            <a:chOff x="2700300" y="2050297"/>
            <a:chExt cx="914400" cy="1067280"/>
          </a:xfrm>
        </p:grpSpPr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7AFBAB48-AFAF-442F-B25E-7348D89326B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93FF0FC-0FAF-499A-9BF8-8302E51FDC0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0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4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16623" y="3297218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227C8EA-8289-4E18-B7E9-B4BBB91A10BE}"/>
              </a:ext>
            </a:extLst>
          </p:cNvPr>
          <p:cNvSpPr/>
          <p:nvPr/>
        </p:nvSpPr>
        <p:spPr>
          <a:xfrm>
            <a:off x="1816707" y="352815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D0C3FEA-23E8-46F8-981E-5949F7491F12}"/>
              </a:ext>
            </a:extLst>
          </p:cNvPr>
          <p:cNvSpPr/>
          <p:nvPr/>
        </p:nvSpPr>
        <p:spPr>
          <a:xfrm>
            <a:off x="3575213" y="355279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FA1CAFB-645C-4F20-9BFB-5C19CF02F4FB}"/>
              </a:ext>
            </a:extLst>
          </p:cNvPr>
          <p:cNvSpPr/>
          <p:nvPr/>
        </p:nvSpPr>
        <p:spPr>
          <a:xfrm>
            <a:off x="3583893" y="2548424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D164DBC-D6C3-474E-8CEC-6E739D7300BF}"/>
              </a:ext>
            </a:extLst>
          </p:cNvPr>
          <p:cNvSpPr/>
          <p:nvPr/>
        </p:nvSpPr>
        <p:spPr>
          <a:xfrm>
            <a:off x="1827933" y="256611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9B74B-4A97-4457-AF34-544D19181556}"/>
              </a:ext>
            </a:extLst>
          </p:cNvPr>
          <p:cNvSpPr txBox="1"/>
          <p:nvPr/>
        </p:nvSpPr>
        <p:spPr>
          <a:xfrm>
            <a:off x="3876761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FC1B-F6FE-46D8-9146-7F4377CF3627}"/>
              </a:ext>
            </a:extLst>
          </p:cNvPr>
          <p:cNvSpPr txBox="1"/>
          <p:nvPr/>
        </p:nvSpPr>
        <p:spPr>
          <a:xfrm>
            <a:off x="2119284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87153-5771-4A8A-AED3-5BFD1C85374B}"/>
              </a:ext>
            </a:extLst>
          </p:cNvPr>
          <p:cNvSpPr txBox="1"/>
          <p:nvPr/>
        </p:nvSpPr>
        <p:spPr>
          <a:xfrm>
            <a:off x="3885441" y="3207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59743-6C9A-471F-955B-58B762B3C57E}"/>
              </a:ext>
            </a:extLst>
          </p:cNvPr>
          <p:cNvSpPr txBox="1"/>
          <p:nvPr/>
        </p:nvSpPr>
        <p:spPr>
          <a:xfrm>
            <a:off x="2129481" y="3190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61173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체력이 낮은 플레이어의 주변에</a:t>
            </a:r>
            <a:r>
              <a:rPr lang="en-US" altLang="ko-KR" dirty="0"/>
              <a:t> </a:t>
            </a:r>
            <a:r>
              <a:rPr lang="ko-KR" altLang="en-US" dirty="0"/>
              <a:t>큰 폭발을 일으킨다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2</a:t>
            </a:r>
          </a:p>
          <a:p>
            <a:r>
              <a:rPr lang="en-US" dirty="0"/>
              <a:t>Damage : 20</a:t>
            </a:r>
          </a:p>
          <a:p>
            <a:endParaRPr lang="en-US" dirty="0"/>
          </a:p>
          <a:p>
            <a:r>
              <a:rPr lang="en-US" dirty="0"/>
              <a:t>|1 </a:t>
            </a:r>
            <a:r>
              <a:rPr lang="ko-KR" altLang="en-US" dirty="0"/>
              <a:t>ㅡㅡㅡ</a:t>
            </a:r>
            <a:r>
              <a:rPr lang="en-US" altLang="ko-KR" dirty="0"/>
              <a:t>|</a:t>
            </a: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F6BF5B0E-FF06-4136-B62B-56673DF33E41}"/>
              </a:ext>
            </a:extLst>
          </p:cNvPr>
          <p:cNvSpPr/>
          <p:nvPr/>
        </p:nvSpPr>
        <p:spPr>
          <a:xfrm>
            <a:off x="9501968" y="568732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244DB0-482E-43BA-B048-9A6899E9DFD0}"/>
              </a:ext>
            </a:extLst>
          </p:cNvPr>
          <p:cNvGrpSpPr/>
          <p:nvPr/>
        </p:nvGrpSpPr>
        <p:grpSpPr>
          <a:xfrm>
            <a:off x="2707165" y="3063815"/>
            <a:ext cx="914400" cy="1067280"/>
            <a:chOff x="2700300" y="2050297"/>
            <a:chExt cx="914400" cy="1067280"/>
          </a:xfrm>
        </p:grpSpPr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EEFBB5A6-4BE6-4698-8255-57A4CD742C19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20605A-CEC0-4522-87AC-086914C6CAC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08677C-92B4-43FB-A26F-E6A2BA2463DE}"/>
              </a:ext>
            </a:extLst>
          </p:cNvPr>
          <p:cNvGrpSpPr/>
          <p:nvPr/>
        </p:nvGrpSpPr>
        <p:grpSpPr>
          <a:xfrm>
            <a:off x="4449025" y="2089989"/>
            <a:ext cx="914400" cy="1067280"/>
            <a:chOff x="2700300" y="2050297"/>
            <a:chExt cx="914400" cy="1067280"/>
          </a:xfrm>
        </p:grpSpPr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3ABCF485-3532-4F70-B599-4C52C85B3B1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52C3CF-98AB-4585-9497-3B06CCE5EAB7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BDDB2-F134-413C-B273-ACE1EB00E249}"/>
              </a:ext>
            </a:extLst>
          </p:cNvPr>
          <p:cNvGrpSpPr/>
          <p:nvPr/>
        </p:nvGrpSpPr>
        <p:grpSpPr>
          <a:xfrm>
            <a:off x="4466830" y="4122208"/>
            <a:ext cx="914400" cy="1067280"/>
            <a:chOff x="2700300" y="2050297"/>
            <a:chExt cx="914400" cy="1067280"/>
          </a:xfrm>
        </p:grpSpPr>
        <p:sp>
          <p:nvSpPr>
            <p:cNvPr id="59" name="Multiplication Sign 58">
              <a:extLst>
                <a:ext uri="{FF2B5EF4-FFF2-40B4-BE49-F238E27FC236}">
                  <a16:creationId xmlns:a16="http://schemas.microsoft.com/office/drawing/2014/main" id="{A8669547-A58A-4BAD-BBE1-F0F46D561A1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03337D-0280-4806-A54E-8DA6453FCCD3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9621A-8E1F-4A21-A15F-A3214FD3B176}"/>
              </a:ext>
            </a:extLst>
          </p:cNvPr>
          <p:cNvGrpSpPr/>
          <p:nvPr/>
        </p:nvGrpSpPr>
        <p:grpSpPr>
          <a:xfrm>
            <a:off x="945542" y="4111858"/>
            <a:ext cx="914400" cy="1067280"/>
            <a:chOff x="2700300" y="2050297"/>
            <a:chExt cx="914400" cy="1067280"/>
          </a:xfrm>
        </p:grpSpPr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40E880B1-6E01-43B1-99CB-C0C89DFE0C0D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A7EA38-1442-46DD-8104-A2D59572125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F0CF4E-5995-4FC3-8F92-F7715822F040}"/>
              </a:ext>
            </a:extLst>
          </p:cNvPr>
          <p:cNvGrpSpPr/>
          <p:nvPr/>
        </p:nvGrpSpPr>
        <p:grpSpPr>
          <a:xfrm>
            <a:off x="927209" y="2072036"/>
            <a:ext cx="914400" cy="1067280"/>
            <a:chOff x="2700300" y="2050297"/>
            <a:chExt cx="914400" cy="1067280"/>
          </a:xfrm>
        </p:grpSpPr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7AFBAB48-AFAF-442F-B25E-7348D89326B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93FF0FC-0FAF-499A-9BF8-8302E51FDC0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52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 유도 원거리 </a:t>
            </a:r>
            <a:r>
              <a:rPr lang="en-US" altLang="ko-KR" sz="2000" dirty="0"/>
              <a:t>1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09824" y="5309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87447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211072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47144" y="3362283"/>
            <a:ext cx="49792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보스로부터 가장 멀리 떨어진 플레이어를 향해</a:t>
            </a:r>
            <a:endParaRPr lang="en-US" altLang="ko-KR" dirty="0"/>
          </a:p>
          <a:p>
            <a:r>
              <a:rPr lang="ko-KR" altLang="en-US" dirty="0"/>
              <a:t>물줄기를 세 번 발사한다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1</a:t>
            </a:r>
          </a:p>
          <a:p>
            <a:r>
              <a:rPr lang="en-US" dirty="0"/>
              <a:t>Delay : 1</a:t>
            </a:r>
          </a:p>
          <a:p>
            <a:r>
              <a:rPr lang="en-US" dirty="0"/>
              <a:t>Speed : 2(cell/beat)</a:t>
            </a:r>
          </a:p>
          <a:p>
            <a:r>
              <a:rPr lang="en-US" dirty="0"/>
              <a:t>Damage : 10</a:t>
            </a: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id="{4ADE5CAF-FAB1-4BB5-96E0-3C7A386C2B31}"/>
              </a:ext>
            </a:extLst>
          </p:cNvPr>
          <p:cNvSpPr/>
          <p:nvPr/>
        </p:nvSpPr>
        <p:spPr>
          <a:xfrm>
            <a:off x="3679052" y="1757215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38151A-C527-4115-9AD0-92D4C6170BF9}"/>
              </a:ext>
            </a:extLst>
          </p:cNvPr>
          <p:cNvSpPr txBox="1"/>
          <p:nvPr/>
        </p:nvSpPr>
        <p:spPr>
          <a:xfrm>
            <a:off x="10148680" y="138843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77" name="Circle: Hollow 76">
            <a:extLst>
              <a:ext uri="{FF2B5EF4-FFF2-40B4-BE49-F238E27FC236}">
                <a16:creationId xmlns:a16="http://schemas.microsoft.com/office/drawing/2014/main" id="{D19B0CF1-3D79-438D-9757-29F7E63172A4}"/>
              </a:ext>
            </a:extLst>
          </p:cNvPr>
          <p:cNvSpPr/>
          <p:nvPr/>
        </p:nvSpPr>
        <p:spPr>
          <a:xfrm>
            <a:off x="9482373" y="1291914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EBB26B-9776-4512-A211-2DAFE4453511}"/>
              </a:ext>
            </a:extLst>
          </p:cNvPr>
          <p:cNvCxnSpPr/>
          <p:nvPr/>
        </p:nvCxnSpPr>
        <p:spPr>
          <a:xfrm flipV="1">
            <a:off x="3239386" y="2480055"/>
            <a:ext cx="673395" cy="275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Circle: Hollow 77">
            <a:extLst>
              <a:ext uri="{FF2B5EF4-FFF2-40B4-BE49-F238E27FC236}">
                <a16:creationId xmlns:a16="http://schemas.microsoft.com/office/drawing/2014/main" id="{E62F7394-7417-455E-AC96-8D6543710754}"/>
              </a:ext>
            </a:extLst>
          </p:cNvPr>
          <p:cNvSpPr/>
          <p:nvPr/>
        </p:nvSpPr>
        <p:spPr>
          <a:xfrm>
            <a:off x="1934770" y="3798453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B611CEE-BB48-4664-9B4A-0CD785A605D2}"/>
              </a:ext>
            </a:extLst>
          </p:cNvPr>
          <p:cNvCxnSpPr/>
          <p:nvPr/>
        </p:nvCxnSpPr>
        <p:spPr>
          <a:xfrm flipV="1">
            <a:off x="3356346" y="2526132"/>
            <a:ext cx="673395" cy="275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39E34A-1480-40C1-A1E0-41FEF3C64E05}"/>
              </a:ext>
            </a:extLst>
          </p:cNvPr>
          <p:cNvCxnSpPr/>
          <p:nvPr/>
        </p:nvCxnSpPr>
        <p:spPr>
          <a:xfrm flipV="1">
            <a:off x="3115337" y="2441068"/>
            <a:ext cx="673395" cy="275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 유도 원거리 </a:t>
            </a:r>
            <a:r>
              <a:rPr lang="en-US" altLang="ko-KR" sz="2000" dirty="0"/>
              <a:t>2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14367" y="5309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87447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211072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47144" y="3362283"/>
            <a:ext cx="3594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보스가 보는 방향의 한 칸 앞에서</a:t>
            </a:r>
            <a:endParaRPr lang="en-US" altLang="ko-KR" dirty="0"/>
          </a:p>
          <a:p>
            <a:r>
              <a:rPr lang="ko-KR" altLang="en-US" dirty="0"/>
              <a:t>세 방향으로</a:t>
            </a:r>
            <a:r>
              <a:rPr lang="en-US" altLang="ko-KR" dirty="0"/>
              <a:t> </a:t>
            </a:r>
            <a:r>
              <a:rPr lang="ko-KR" altLang="en-US" dirty="0"/>
              <a:t>지진을 일으킨다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4</a:t>
            </a:r>
          </a:p>
          <a:p>
            <a:r>
              <a:rPr lang="en-US" dirty="0"/>
              <a:t>Speed : 1(cell/beat)</a:t>
            </a:r>
          </a:p>
          <a:p>
            <a:r>
              <a:rPr lang="en-US" dirty="0"/>
              <a:t>Damage : 15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38151A-C527-4115-9AD0-92D4C6170BF9}"/>
              </a:ext>
            </a:extLst>
          </p:cNvPr>
          <p:cNvSpPr txBox="1"/>
          <p:nvPr/>
        </p:nvSpPr>
        <p:spPr>
          <a:xfrm>
            <a:off x="10148680" y="138843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77" name="Circle: Hollow 76">
            <a:extLst>
              <a:ext uri="{FF2B5EF4-FFF2-40B4-BE49-F238E27FC236}">
                <a16:creationId xmlns:a16="http://schemas.microsoft.com/office/drawing/2014/main" id="{D19B0CF1-3D79-438D-9757-29F7E63172A4}"/>
              </a:ext>
            </a:extLst>
          </p:cNvPr>
          <p:cNvSpPr/>
          <p:nvPr/>
        </p:nvSpPr>
        <p:spPr>
          <a:xfrm>
            <a:off x="9482373" y="1291914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234F732-8464-40E8-8F66-45AF4B9B16D2}"/>
              </a:ext>
            </a:extLst>
          </p:cNvPr>
          <p:cNvSpPr/>
          <p:nvPr/>
        </p:nvSpPr>
        <p:spPr>
          <a:xfrm>
            <a:off x="3480675" y="165962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477F0A-680D-4300-9BB7-56F086305DA7}"/>
              </a:ext>
            </a:extLst>
          </p:cNvPr>
          <p:cNvCxnSpPr>
            <a:cxnSpLocks/>
          </p:cNvCxnSpPr>
          <p:nvPr/>
        </p:nvCxnSpPr>
        <p:spPr>
          <a:xfrm flipH="1" flipV="1">
            <a:off x="3161980" y="1659624"/>
            <a:ext cx="7088" cy="3038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A4D1F8-8868-46C9-A5BE-2C09358E4712}"/>
              </a:ext>
            </a:extLst>
          </p:cNvPr>
          <p:cNvCxnSpPr>
            <a:cxnSpLocks/>
          </p:cNvCxnSpPr>
          <p:nvPr/>
        </p:nvCxnSpPr>
        <p:spPr>
          <a:xfrm flipV="1">
            <a:off x="3161980" y="2831862"/>
            <a:ext cx="3008448" cy="1880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8D97CF-2D38-4928-BB04-C68D11A83C46}"/>
              </a:ext>
            </a:extLst>
          </p:cNvPr>
          <p:cNvCxnSpPr>
            <a:cxnSpLocks/>
          </p:cNvCxnSpPr>
          <p:nvPr/>
        </p:nvCxnSpPr>
        <p:spPr>
          <a:xfrm flipH="1" flipV="1">
            <a:off x="402420" y="3150409"/>
            <a:ext cx="2752472" cy="155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2F69-F7F0-4800-AEF3-CAD3D40F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슬라임 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D416-1D60-4E17-8D01-7A4BD6F9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비 유도 원거리 공격 </a:t>
            </a:r>
            <a:r>
              <a:rPr lang="en-US" altLang="ko-KR" dirty="0"/>
              <a:t>: </a:t>
            </a:r>
            <a:r>
              <a:rPr lang="ko-KR" altLang="en-US" dirty="0"/>
              <a:t>슬라임이 물총을 발사한다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r>
              <a:rPr lang="en-US" altLang="ko-KR" dirty="0" err="1"/>
              <a:t>preDelay</a:t>
            </a:r>
            <a:r>
              <a:rPr lang="en-US" altLang="ko-KR" dirty="0"/>
              <a:t> : 0</a:t>
            </a:r>
          </a:p>
          <a:p>
            <a:pPr marL="1371600" lvl="3" indent="0">
              <a:buNone/>
            </a:pPr>
            <a:r>
              <a:rPr lang="en-US" altLang="ko-KR" dirty="0" err="1"/>
              <a:t>CoolTime</a:t>
            </a:r>
            <a:r>
              <a:rPr lang="en-US" altLang="ko-KR" dirty="0"/>
              <a:t> : 16 -&gt; 12 -&gt; 8</a:t>
            </a:r>
          </a:p>
          <a:p>
            <a:pPr marL="1371600" lvl="3" indent="0">
              <a:buNone/>
            </a:pPr>
            <a:r>
              <a:rPr lang="en-US" altLang="ko-KR" dirty="0"/>
              <a:t>Speed : 2 -&gt; 2 -&gt; 3</a:t>
            </a:r>
          </a:p>
          <a:p>
            <a:pPr marL="1371600" lvl="3" indent="0">
              <a:buNone/>
            </a:pPr>
            <a:r>
              <a:rPr lang="en-US" altLang="ko-KR" dirty="0"/>
              <a:t>Damage : 10 -&gt; 10 -&gt; 12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범위 공격 </a:t>
            </a:r>
            <a:r>
              <a:rPr lang="en-US" altLang="ko-KR" dirty="0"/>
              <a:t>: </a:t>
            </a:r>
            <a:r>
              <a:rPr lang="ko-KR" altLang="en-US" dirty="0"/>
              <a:t>슬라임이 거리 </a:t>
            </a:r>
            <a:r>
              <a:rPr lang="en-US" altLang="ko-KR" dirty="0"/>
              <a:t>1 </a:t>
            </a:r>
            <a:r>
              <a:rPr lang="ko-KR" altLang="en-US" dirty="0"/>
              <a:t>이내의 셀에 가시 공격을 한다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r>
              <a:rPr lang="en-US" altLang="ko-KR" dirty="0" err="1"/>
              <a:t>preDelay</a:t>
            </a:r>
            <a:r>
              <a:rPr lang="en-US" altLang="ko-KR" dirty="0"/>
              <a:t> : 1</a:t>
            </a:r>
          </a:p>
          <a:p>
            <a:pPr marL="1371600" lvl="3" indent="0">
              <a:buNone/>
            </a:pPr>
            <a:r>
              <a:rPr lang="en-US" altLang="ko-KR" dirty="0" err="1"/>
              <a:t>CoolTime</a:t>
            </a:r>
            <a:r>
              <a:rPr lang="en-US" altLang="ko-KR" dirty="0"/>
              <a:t> : 12 -&gt; 8 -&gt; 4</a:t>
            </a:r>
          </a:p>
          <a:p>
            <a:pPr marL="1371600" lvl="3" indent="0">
              <a:buNone/>
            </a:pPr>
            <a:r>
              <a:rPr lang="en-US" altLang="ko-KR" dirty="0"/>
              <a:t>Damage : 15 -&gt; 17 -&gt; 20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힐</a:t>
            </a:r>
            <a:endParaRPr lang="en-US" altLang="ko-KR" dirty="0"/>
          </a:p>
          <a:p>
            <a:pPr lvl="2"/>
            <a:r>
              <a:rPr lang="ko-KR" altLang="en-US" dirty="0"/>
              <a:t>범위 힐 </a:t>
            </a:r>
            <a:r>
              <a:rPr lang="en-US" altLang="ko-KR" dirty="0"/>
              <a:t>: </a:t>
            </a:r>
            <a:r>
              <a:rPr lang="ko-KR" altLang="en-US" dirty="0"/>
              <a:t>거리 </a:t>
            </a:r>
            <a:r>
              <a:rPr lang="en-US" altLang="ko-KR" dirty="0"/>
              <a:t>1 </a:t>
            </a:r>
            <a:r>
              <a:rPr lang="ko-KR" altLang="en-US" dirty="0"/>
              <a:t>이내의 셀의 아군 체력을 회복시켜준다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r>
              <a:rPr lang="en-US" altLang="ko-KR" dirty="0" err="1"/>
              <a:t>preDelay</a:t>
            </a:r>
            <a:r>
              <a:rPr lang="en-US" altLang="ko-KR" dirty="0"/>
              <a:t> : 1</a:t>
            </a:r>
          </a:p>
          <a:p>
            <a:pPr marL="1371600" lvl="3" indent="0">
              <a:buNone/>
            </a:pPr>
            <a:r>
              <a:rPr lang="en-US" altLang="ko-KR" dirty="0" err="1"/>
              <a:t>CoolTime</a:t>
            </a:r>
            <a:r>
              <a:rPr lang="en-US" altLang="ko-KR" dirty="0"/>
              <a:t> : 20 -&gt; 16 -&gt; 12</a:t>
            </a:r>
          </a:p>
          <a:p>
            <a:pPr marL="1371600" lvl="3" indent="0">
              <a:buNone/>
            </a:pPr>
            <a:r>
              <a:rPr lang="en-US" altLang="ko-KR" dirty="0"/>
              <a:t>Heal : 10 -&gt; 15 -&gt;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B7C1E-6B06-4A4A-BFC6-17B35526B722}"/>
              </a:ext>
            </a:extLst>
          </p:cNvPr>
          <p:cNvSpPr txBox="1"/>
          <p:nvPr/>
        </p:nvSpPr>
        <p:spPr>
          <a:xfrm>
            <a:off x="8902995" y="1903597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쿨타임</a:t>
            </a:r>
            <a:r>
              <a:rPr lang="en-US" altLang="ko-KR" dirty="0"/>
              <a:t>, </a:t>
            </a:r>
            <a:r>
              <a:rPr lang="ko-KR" altLang="en-US" dirty="0"/>
              <a:t>딜레이</a:t>
            </a:r>
            <a:r>
              <a:rPr lang="en-US" altLang="ko-KR" dirty="0"/>
              <a:t>        </a:t>
            </a:r>
            <a:r>
              <a:rPr lang="ko-KR" altLang="en-US" dirty="0"/>
              <a:t> </a:t>
            </a:r>
            <a:r>
              <a:rPr lang="en-US" altLang="ko-KR" dirty="0"/>
              <a:t> beat</a:t>
            </a:r>
          </a:p>
          <a:p>
            <a:r>
              <a:rPr lang="ko-KR" altLang="en-US" dirty="0"/>
              <a:t>스피드               </a:t>
            </a:r>
            <a:r>
              <a:rPr lang="en-US" altLang="ko-KR" dirty="0"/>
              <a:t>cell/beat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C4048-2681-4B9A-83A4-E1BFD9ACF2EB}"/>
              </a:ext>
            </a:extLst>
          </p:cNvPr>
          <p:cNvSpPr txBox="1"/>
          <p:nvPr/>
        </p:nvSpPr>
        <p:spPr>
          <a:xfrm>
            <a:off x="8902995" y="14667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6"/>
    </mc:Choice>
    <mc:Fallback xmlns="">
      <p:transition spd="slow" advTm="60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327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로그인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CD85B5-4FA6-42A0-9D24-EB88D49CB801}"/>
              </a:ext>
            </a:extLst>
          </p:cNvPr>
          <p:cNvSpPr/>
          <p:nvPr/>
        </p:nvSpPr>
        <p:spPr>
          <a:xfrm>
            <a:off x="937846" y="1805352"/>
            <a:ext cx="6635262" cy="446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DD4E-1244-41B4-B2EA-8BF91709F32F}"/>
              </a:ext>
            </a:extLst>
          </p:cNvPr>
          <p:cNvSpPr txBox="1"/>
          <p:nvPr/>
        </p:nvSpPr>
        <p:spPr>
          <a:xfrm>
            <a:off x="3254241" y="2467707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BeatSlime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B9CEB-A8D6-47F2-8E62-5147D0AD4613}"/>
              </a:ext>
            </a:extLst>
          </p:cNvPr>
          <p:cNvSpPr txBox="1"/>
          <p:nvPr/>
        </p:nvSpPr>
        <p:spPr>
          <a:xfrm>
            <a:off x="1699846" y="447235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F07EA-19FE-492C-8590-528CECA5BD0A}"/>
              </a:ext>
            </a:extLst>
          </p:cNvPr>
          <p:cNvSpPr txBox="1"/>
          <p:nvPr/>
        </p:nvSpPr>
        <p:spPr>
          <a:xfrm>
            <a:off x="1571670" y="5152236"/>
            <a:ext cx="6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3829F-7591-497B-9576-630911DBFC4B}"/>
              </a:ext>
            </a:extLst>
          </p:cNvPr>
          <p:cNvSpPr/>
          <p:nvPr/>
        </p:nvSpPr>
        <p:spPr>
          <a:xfrm>
            <a:off x="2245188" y="4472353"/>
            <a:ext cx="1881335" cy="43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D3B7D6-036E-4747-B879-252FD8AFFEC2}"/>
              </a:ext>
            </a:extLst>
          </p:cNvPr>
          <p:cNvSpPr/>
          <p:nvPr/>
        </p:nvSpPr>
        <p:spPr>
          <a:xfrm>
            <a:off x="2245188" y="5120025"/>
            <a:ext cx="1881335" cy="43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8993-2BCF-401B-9D81-49DA09A64DC9}"/>
              </a:ext>
            </a:extLst>
          </p:cNvPr>
          <p:cNvCxnSpPr/>
          <p:nvPr/>
        </p:nvCxnSpPr>
        <p:spPr>
          <a:xfrm flipV="1">
            <a:off x="5322277" y="1951892"/>
            <a:ext cx="2942492" cy="7444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7FA30-4CF8-4D5C-A905-752596201193}"/>
              </a:ext>
            </a:extLst>
          </p:cNvPr>
          <p:cNvSpPr txBox="1"/>
          <p:nvPr/>
        </p:nvSpPr>
        <p:spPr>
          <a:xfrm>
            <a:off x="8264769" y="178797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로고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B02E3-9EAA-4BA5-995D-E2E062322A77}"/>
              </a:ext>
            </a:extLst>
          </p:cNvPr>
          <p:cNvSpPr/>
          <p:nvPr/>
        </p:nvSpPr>
        <p:spPr>
          <a:xfrm>
            <a:off x="4355123" y="4472353"/>
            <a:ext cx="1081426" cy="108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A6EBC2-17BD-406D-ACAE-263F86E2B8DE}"/>
              </a:ext>
            </a:extLst>
          </p:cNvPr>
          <p:cNvCxnSpPr/>
          <p:nvPr/>
        </p:nvCxnSpPr>
        <p:spPr>
          <a:xfrm flipV="1">
            <a:off x="5322277" y="4413738"/>
            <a:ext cx="2655277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03463D-8212-4F48-ADCB-A98FE512CBF3}"/>
              </a:ext>
            </a:extLst>
          </p:cNvPr>
          <p:cNvSpPr txBox="1"/>
          <p:nvPr/>
        </p:nvSpPr>
        <p:spPr>
          <a:xfrm>
            <a:off x="8030308" y="42290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버튼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2280FB-7A84-4E3D-9D1B-8482BB90C3B8}"/>
              </a:ext>
            </a:extLst>
          </p:cNvPr>
          <p:cNvCxnSpPr/>
          <p:nvPr/>
        </p:nvCxnSpPr>
        <p:spPr>
          <a:xfrm flipV="1">
            <a:off x="6600092" y="3276600"/>
            <a:ext cx="1852246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ECCDC4-E40A-4408-A801-70937C8494BC}"/>
              </a:ext>
            </a:extLst>
          </p:cNvPr>
          <p:cNvSpPr txBox="1"/>
          <p:nvPr/>
        </p:nvSpPr>
        <p:spPr>
          <a:xfrm>
            <a:off x="8452338" y="3052482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영상이 재생됨</a:t>
            </a:r>
            <a:endParaRPr lang="en-US" altLang="ko-KR" dirty="0"/>
          </a:p>
          <a:p>
            <a:r>
              <a:rPr lang="en-US" dirty="0"/>
              <a:t>(Slimes, </a:t>
            </a:r>
            <a:r>
              <a:rPr lang="ko-KR" altLang="en-US" dirty="0"/>
              <a:t>블러 처리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20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76C6-4547-41B0-8753-1B3B5B8D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38553"/>
            <a:ext cx="10515600" cy="1325563"/>
          </a:xfrm>
        </p:spPr>
        <p:txBody>
          <a:bodyPr/>
          <a:lstStyle/>
          <a:p>
            <a:r>
              <a:rPr lang="ko-KR" altLang="en-US" b="1" dirty="0"/>
              <a:t>리듬 맞추는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D7619-A2C3-4511-8C6E-3BCBEBCA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4990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화면 하단의 노트 표시기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판정</a:t>
            </a:r>
            <a:endParaRPr lang="en-US" altLang="ko-KR" dirty="0"/>
          </a:p>
          <a:p>
            <a:pPr lvl="2"/>
            <a:r>
              <a:rPr lang="ko-KR" altLang="en-US" dirty="0"/>
              <a:t>항상 음악의 </a:t>
            </a:r>
            <a:r>
              <a:rPr lang="en-US" altLang="ko-KR" dirty="0"/>
              <a:t>4</a:t>
            </a:r>
            <a:r>
              <a:rPr lang="ko-KR" altLang="en-US" dirty="0"/>
              <a:t>분음표 정박 박자와 동일</a:t>
            </a:r>
            <a:endParaRPr lang="en-US" altLang="ko-KR" dirty="0"/>
          </a:p>
          <a:p>
            <a:pPr lvl="2"/>
            <a:r>
              <a:rPr lang="ko-KR" altLang="en-US" dirty="0"/>
              <a:t>노트가 중앙에 위치할 때 이동 또는 스킬 키 입력</a:t>
            </a:r>
            <a:endParaRPr lang="en-US" altLang="ko-KR" dirty="0"/>
          </a:p>
          <a:p>
            <a:pPr lvl="2"/>
            <a:r>
              <a:rPr lang="ko-KR" altLang="en-US" dirty="0"/>
              <a:t>노트 박자의 </a:t>
            </a:r>
            <a:r>
              <a:rPr lang="en-US" altLang="ko-KR" dirty="0"/>
              <a:t>±50ms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판정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노트가 중앙에 위치할 때 </a:t>
            </a:r>
            <a:r>
              <a:rPr lang="ko-KR" altLang="en-US" dirty="0" err="1"/>
              <a:t>패링</a:t>
            </a:r>
            <a:r>
              <a:rPr lang="ko-KR" altLang="en-US" dirty="0"/>
              <a:t> 키 입력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박자의 일정 기준 이내면 성공</a:t>
            </a:r>
            <a:endParaRPr lang="en-US" altLang="ko-KR" dirty="0"/>
          </a:p>
          <a:p>
            <a:pPr lvl="3"/>
            <a:r>
              <a:rPr lang="en-US" altLang="ko-KR" dirty="0"/>
              <a:t>±32ms </a:t>
            </a:r>
            <a:r>
              <a:rPr lang="ko-KR" altLang="en-US" dirty="0"/>
              <a:t>이상이면 실패</a:t>
            </a:r>
            <a:endParaRPr lang="en-US" altLang="ko-KR" dirty="0"/>
          </a:p>
          <a:p>
            <a:pPr lvl="3"/>
            <a:r>
              <a:rPr lang="en-US" altLang="ko-KR" dirty="0"/>
              <a:t>±32ms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노트 종류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</a:t>
            </a:r>
            <a:r>
              <a:rPr lang="en-US" altLang="ko-KR" dirty="0"/>
              <a:t>(</a:t>
            </a:r>
            <a:r>
              <a:rPr lang="ko-KR" altLang="en-US" dirty="0"/>
              <a:t>노랑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패링 </a:t>
            </a:r>
            <a:r>
              <a:rPr lang="en-US" altLang="ko-KR" dirty="0"/>
              <a:t>(</a:t>
            </a:r>
            <a:r>
              <a:rPr lang="ko-KR" altLang="en-US" dirty="0"/>
              <a:t>빨강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29739B-F1C6-4A23-BA01-12CF83C05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25"/>
          <a:stretch/>
        </p:blipFill>
        <p:spPr bwMode="auto">
          <a:xfrm>
            <a:off x="2742509" y="5547041"/>
            <a:ext cx="9285129" cy="11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AA8B148-03DB-4997-9D46-B625B7D61B57}"/>
              </a:ext>
            </a:extLst>
          </p:cNvPr>
          <p:cNvCxnSpPr/>
          <p:nvPr/>
        </p:nvCxnSpPr>
        <p:spPr>
          <a:xfrm flipH="1">
            <a:off x="7960539" y="5343557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BD3A96-1D1E-4397-980C-D7C65098890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17783" y="5326931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F49C80-2286-4EEE-B090-3357DF0B4997}"/>
              </a:ext>
            </a:extLst>
          </p:cNvPr>
          <p:cNvSpPr txBox="1"/>
          <p:nvPr/>
        </p:nvSpPr>
        <p:spPr>
          <a:xfrm>
            <a:off x="6559366" y="48829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가운데로 모임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18F2F7-22B8-4A95-AA88-52CA104EE2CC}"/>
              </a:ext>
            </a:extLst>
          </p:cNvPr>
          <p:cNvCxnSpPr>
            <a:stCxn id="5" idx="1"/>
          </p:cNvCxnSpPr>
          <p:nvPr/>
        </p:nvCxnSpPr>
        <p:spPr>
          <a:xfrm>
            <a:off x="2742509" y="6111620"/>
            <a:ext cx="44309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D2272D-42AA-4BD0-AD98-984AB72A5BFA}"/>
              </a:ext>
            </a:extLst>
          </p:cNvPr>
          <p:cNvCxnSpPr>
            <a:stCxn id="5" idx="3"/>
          </p:cNvCxnSpPr>
          <p:nvPr/>
        </p:nvCxnSpPr>
        <p:spPr>
          <a:xfrm flipH="1">
            <a:off x="7620000" y="6111620"/>
            <a:ext cx="440763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4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60"/>
    </mc:Choice>
    <mc:Fallback xmlns="">
      <p:transition spd="slow" advTm="1406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872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오프닝 씬 </a:t>
            </a:r>
            <a:r>
              <a:rPr lang="en-US" altLang="ko-KR" b="1" dirty="0"/>
              <a:t>(</a:t>
            </a:r>
            <a:r>
              <a:rPr lang="ko-KR" altLang="en-US" b="1" dirty="0"/>
              <a:t>솔로 플레이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1366064"/>
            <a:ext cx="10515600" cy="1166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필드 씬으로 이동하면서 자연스럽게 싱크를 맞출 수 있게 도와줌</a:t>
            </a:r>
            <a:endParaRPr lang="en-US" altLang="ko-KR" sz="2200" dirty="0"/>
          </a:p>
          <a:p>
            <a:r>
              <a:rPr lang="en-US" altLang="ko-KR" sz="2200" dirty="0"/>
              <a:t>1</a:t>
            </a:r>
            <a:r>
              <a:rPr lang="ko-KR" altLang="en-US" sz="2200" dirty="0"/>
              <a:t>자 형태로 생긴 맵</a:t>
            </a:r>
            <a:r>
              <a:rPr lang="en-US" altLang="ko-KR" sz="2200" dirty="0"/>
              <a:t>, </a:t>
            </a:r>
            <a:r>
              <a:rPr lang="ko-KR" altLang="en-US" sz="2200" dirty="0"/>
              <a:t>양 끝의 거리는 </a:t>
            </a:r>
            <a:r>
              <a:rPr lang="en-US" altLang="ko-KR" sz="2200" dirty="0"/>
              <a:t>10</a:t>
            </a:r>
            <a:r>
              <a:rPr lang="ko-KR" altLang="en-US" sz="2200" dirty="0"/>
              <a:t>칸 이상</a:t>
            </a:r>
            <a:endParaRPr lang="en-US" altLang="ko-KR" sz="2200" dirty="0"/>
          </a:p>
          <a:p>
            <a:r>
              <a:rPr lang="ko-KR" altLang="en-US" sz="2200" dirty="0"/>
              <a:t>맵 끝의 포탈로 입장 시 필드 씬으로 이동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4F8F1C-CD3C-401E-A43E-ABF4A1B2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76" y="2830605"/>
            <a:ext cx="8157248" cy="386966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A31C96-82A7-4824-8AF2-15FF199AF8C7}"/>
              </a:ext>
            </a:extLst>
          </p:cNvPr>
          <p:cNvCxnSpPr/>
          <p:nvPr/>
        </p:nvCxnSpPr>
        <p:spPr>
          <a:xfrm flipH="1" flipV="1">
            <a:off x="1242646" y="5058508"/>
            <a:ext cx="1453662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A890B2-FA43-4D3B-A612-7EA482A79EE7}"/>
              </a:ext>
            </a:extLst>
          </p:cNvPr>
          <p:cNvSpPr txBox="1"/>
          <p:nvPr/>
        </p:nvSpPr>
        <p:spPr>
          <a:xfrm>
            <a:off x="445474" y="48709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슬라임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E4F7D1-5E16-47CF-8ADE-3F279B8A0E2B}"/>
              </a:ext>
            </a:extLst>
          </p:cNvPr>
          <p:cNvCxnSpPr/>
          <p:nvPr/>
        </p:nvCxnSpPr>
        <p:spPr>
          <a:xfrm flipV="1">
            <a:off x="9567954" y="3253153"/>
            <a:ext cx="1213339" cy="2344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60EF3-FB75-485E-A2A3-15D4159EF49B}"/>
              </a:ext>
            </a:extLst>
          </p:cNvPr>
          <p:cNvSpPr txBox="1"/>
          <p:nvPr/>
        </p:nvSpPr>
        <p:spPr>
          <a:xfrm>
            <a:off x="10781293" y="3068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포탈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FF6966-E5EC-4917-B94D-D88531E7AE05}"/>
              </a:ext>
            </a:extLst>
          </p:cNvPr>
          <p:cNvCxnSpPr/>
          <p:nvPr/>
        </p:nvCxnSpPr>
        <p:spPr>
          <a:xfrm flipV="1">
            <a:off x="9114692" y="5644662"/>
            <a:ext cx="1441939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7A0B21-3AA2-418C-939D-2BC30EC4519C}"/>
              </a:ext>
            </a:extLst>
          </p:cNvPr>
          <p:cNvSpPr txBox="1"/>
          <p:nvPr/>
        </p:nvSpPr>
        <p:spPr>
          <a:xfrm>
            <a:off x="10556631" y="543364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우주 느낌의</a:t>
            </a:r>
            <a:endParaRPr lang="en-US" altLang="ko-KR" dirty="0"/>
          </a:p>
          <a:p>
            <a:r>
              <a:rPr lang="ko-KR" altLang="en-US" dirty="0"/>
              <a:t>단순한 배경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2162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오프닝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2227709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음악에 맞춰서 버튼을 눌렀을 때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노트가 어느 위치에 있는지 비트 표시기에 시각적으로 기록을 남김</a:t>
            </a:r>
            <a:endParaRPr lang="en-US" altLang="ko-KR" sz="1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CA4FD9-C0D1-4CB9-8E78-08941D81B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25"/>
          <a:stretch/>
        </p:blipFill>
        <p:spPr bwMode="auto">
          <a:xfrm>
            <a:off x="1453435" y="5132836"/>
            <a:ext cx="9285129" cy="11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C82BAC-4604-4A2B-9DB7-ECFCC7FDC583}"/>
              </a:ext>
            </a:extLst>
          </p:cNvPr>
          <p:cNvSpPr txBox="1"/>
          <p:nvPr/>
        </p:nvSpPr>
        <p:spPr>
          <a:xfrm>
            <a:off x="838200" y="3172585"/>
            <a:ext cx="815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정박과 실제 입력이 들어온 시간 사이의 오프셋을 평균내어 싱크 보정에 사용</a:t>
            </a:r>
            <a:endParaRPr lang="en-US" altLang="ko-KR" dirty="0"/>
          </a:p>
          <a:p>
            <a:r>
              <a:rPr lang="ko-KR" altLang="en-US" dirty="0"/>
              <a:t>세밀한 싱크 설정 지원 </a:t>
            </a:r>
            <a:r>
              <a:rPr lang="en-US" altLang="ko-KR" dirty="0"/>
              <a:t>: UI</a:t>
            </a:r>
            <a:r>
              <a:rPr lang="ko-KR" altLang="en-US" dirty="0"/>
              <a:t>를 사용해 오프셋 수동으로 수정 가능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E1E1D-0F4E-4BAE-98AA-3BFA230F7F1B}"/>
              </a:ext>
            </a:extLst>
          </p:cNvPr>
          <p:cNvSpPr txBox="1"/>
          <p:nvPr/>
        </p:nvSpPr>
        <p:spPr>
          <a:xfrm>
            <a:off x="838200" y="165316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하단에 비트 표시기 존재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DEBF-8D5A-4D8A-8219-C3ECFE90945E}"/>
              </a:ext>
            </a:extLst>
          </p:cNvPr>
          <p:cNvSpPr txBox="1"/>
          <p:nvPr/>
        </p:nvSpPr>
        <p:spPr>
          <a:xfrm>
            <a:off x="1453435" y="4763504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씬 하단에 존재할 비트 표시기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A069-31A2-4958-BB93-E09A08C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필드 씬 </a:t>
            </a:r>
            <a:r>
              <a:rPr lang="en-US" altLang="ko-KR" b="1" dirty="0"/>
              <a:t>(</a:t>
            </a:r>
            <a:r>
              <a:rPr lang="ko-KR" altLang="en-US" b="1" dirty="0"/>
              <a:t>로비 역할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94321-2C9F-45B9-B0EC-E97F6F73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 상점</a:t>
            </a:r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 </a:t>
            </a:r>
            <a:r>
              <a:rPr lang="en-US" altLang="ko-KR" dirty="0"/>
              <a:t>(</a:t>
            </a:r>
            <a:r>
              <a:rPr lang="ko-KR" altLang="en-US" dirty="0"/>
              <a:t>파티 결성 </a:t>
            </a:r>
            <a:r>
              <a:rPr lang="en-US" altLang="ko-KR" dirty="0"/>
              <a:t>UI)</a:t>
            </a:r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r>
              <a:rPr lang="ko-KR" altLang="en-US" dirty="0" err="1"/>
              <a:t>오르골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박물관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맵 크기</a:t>
            </a:r>
            <a:endParaRPr lang="en-US" altLang="ko-KR" dirty="0"/>
          </a:p>
          <a:p>
            <a:pPr lvl="1"/>
            <a:r>
              <a:rPr lang="en-US" altLang="ko-KR" dirty="0"/>
              <a:t>200*200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89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75"/>
    </mc:Choice>
    <mc:Fallback xmlns="">
      <p:transition spd="slow" advTm="299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pic>
        <p:nvPicPr>
          <p:cNvPr id="1026" name="Picture 2" descr="트라이아 - 나무위키">
            <a:extLst>
              <a:ext uri="{FF2B5EF4-FFF2-40B4-BE49-F238E27FC236}">
                <a16:creationId xmlns:a16="http://schemas.microsoft.com/office/drawing/2014/main" id="{40840536-DF41-4AF8-897E-48B7A3AB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62" y="558210"/>
            <a:ext cx="6644726" cy="664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B38A51-259A-4554-A756-087D20D6B21A}"/>
              </a:ext>
            </a:extLst>
          </p:cNvPr>
          <p:cNvCxnSpPr>
            <a:cxnSpLocks/>
          </p:cNvCxnSpPr>
          <p:nvPr/>
        </p:nvCxnSpPr>
        <p:spPr>
          <a:xfrm flipH="1" flipV="1">
            <a:off x="2048387" y="6074234"/>
            <a:ext cx="2512313" cy="1618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E15775-AF9A-48EB-8D8B-BF214821073A}"/>
              </a:ext>
            </a:extLst>
          </p:cNvPr>
          <p:cNvSpPr txBox="1"/>
          <p:nvPr/>
        </p:nvSpPr>
        <p:spPr>
          <a:xfrm>
            <a:off x="858638" y="58895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스폰 구역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1B30F-BD85-4680-8581-2CE50BD0D67F}"/>
              </a:ext>
            </a:extLst>
          </p:cNvPr>
          <p:cNvSpPr/>
          <p:nvPr/>
        </p:nvSpPr>
        <p:spPr>
          <a:xfrm>
            <a:off x="1932809" y="1486460"/>
            <a:ext cx="1928446" cy="19987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33303-0E60-4FF6-91D2-C2D3C7CAB2EC}"/>
              </a:ext>
            </a:extLst>
          </p:cNvPr>
          <p:cNvSpPr txBox="1"/>
          <p:nvPr/>
        </p:nvSpPr>
        <p:spPr>
          <a:xfrm>
            <a:off x="872060" y="137958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박물관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오르골</a:t>
            </a:r>
            <a:r>
              <a:rPr lang="en-US" altLang="ko-KR" dirty="0"/>
              <a:t>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26F911-BA65-47D4-A790-4ABA96B03ADB}"/>
              </a:ext>
            </a:extLst>
          </p:cNvPr>
          <p:cNvCxnSpPr/>
          <p:nvPr/>
        </p:nvCxnSpPr>
        <p:spPr>
          <a:xfrm flipV="1">
            <a:off x="6679260" y="1887416"/>
            <a:ext cx="1981200" cy="6682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882128-20E0-492E-95B9-55A9BA4525F8}"/>
              </a:ext>
            </a:extLst>
          </p:cNvPr>
          <p:cNvSpPr txBox="1"/>
          <p:nvPr/>
        </p:nvSpPr>
        <p:spPr>
          <a:xfrm>
            <a:off x="8660460" y="170275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파티 결성 후 인게임 이동 지역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997A30-75F1-42E7-BAAB-DF9837185680}"/>
              </a:ext>
            </a:extLst>
          </p:cNvPr>
          <p:cNvCxnSpPr/>
          <p:nvPr/>
        </p:nvCxnSpPr>
        <p:spPr>
          <a:xfrm>
            <a:off x="7315200" y="3124200"/>
            <a:ext cx="1166446" cy="1230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5095B0-8A11-4FAD-9ED8-5E187D92F91A}"/>
              </a:ext>
            </a:extLst>
          </p:cNvPr>
          <p:cNvSpPr txBox="1"/>
          <p:nvPr/>
        </p:nvSpPr>
        <p:spPr>
          <a:xfrm>
            <a:off x="8418069" y="3062626"/>
            <a:ext cx="25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인게임에서 복귀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7760FF-388D-4C55-B9BC-99997EEBA5FC}"/>
              </a:ext>
            </a:extLst>
          </p:cNvPr>
          <p:cNvCxnSpPr>
            <a:cxnSpLocks/>
          </p:cNvCxnSpPr>
          <p:nvPr/>
        </p:nvCxnSpPr>
        <p:spPr>
          <a:xfrm>
            <a:off x="5777023" y="3485245"/>
            <a:ext cx="3133147" cy="10223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00FACF-2866-4F91-90E2-771476AB34A9}"/>
              </a:ext>
            </a:extLst>
          </p:cNvPr>
          <p:cNvSpPr txBox="1"/>
          <p:nvPr/>
        </p:nvSpPr>
        <p:spPr>
          <a:xfrm>
            <a:off x="9038146" y="4322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상점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7094D-B466-48FD-9C70-F328286196C9}"/>
              </a:ext>
            </a:extLst>
          </p:cNvPr>
          <p:cNvSpPr txBox="1"/>
          <p:nvPr/>
        </p:nvSpPr>
        <p:spPr>
          <a:xfrm>
            <a:off x="7749758" y="6085611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지역을 빨리 이동할 수 있는 </a:t>
            </a:r>
            <a:r>
              <a:rPr lang="en-US" altLang="ko-KR" dirty="0"/>
              <a:t>NPC </a:t>
            </a:r>
            <a:r>
              <a:rPr lang="ko-KR" altLang="en-US" dirty="0"/>
              <a:t>존재</a:t>
            </a:r>
            <a:endParaRPr lang="en-US" altLang="ko-KR" dirty="0"/>
          </a:p>
          <a:p>
            <a:r>
              <a:rPr lang="ko-KR" altLang="en-US" dirty="0"/>
              <a:t>필드 씬에선 음악과 상관없이 이동 가능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A4683E-2248-41D6-A8BE-D92A3709E84C}"/>
              </a:ext>
            </a:extLst>
          </p:cNvPr>
          <p:cNvSpPr txBox="1"/>
          <p:nvPr/>
        </p:nvSpPr>
        <p:spPr>
          <a:xfrm>
            <a:off x="7055232" y="5314480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</a:t>
            </a:r>
            <a:r>
              <a:rPr lang="en-US" altLang="ko-KR" dirty="0"/>
              <a:t>XYZ </a:t>
            </a:r>
            <a:r>
              <a:rPr lang="ko-KR" altLang="en-US" dirty="0"/>
              <a:t>좌표당 </a:t>
            </a:r>
            <a:r>
              <a:rPr lang="en-US" altLang="ko-KR" dirty="0"/>
              <a:t>W</a:t>
            </a:r>
            <a:r>
              <a:rPr lang="ko-KR" altLang="en-US" dirty="0"/>
              <a:t>는 하나만 존재할 수 있음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2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4"/>
    </mc:Choice>
    <mc:Fallback xmlns="">
      <p:transition spd="slow" advTm="1390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849923" y="998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타일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908537" y="1693985"/>
            <a:ext cx="1471247" cy="1312984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05CBB7-A8B8-42E8-9757-E5ADE647536F}"/>
              </a:ext>
            </a:extLst>
          </p:cNvPr>
          <p:cNvCxnSpPr/>
          <p:nvPr/>
        </p:nvCxnSpPr>
        <p:spPr>
          <a:xfrm>
            <a:off x="1477107" y="1693985"/>
            <a:ext cx="0" cy="13129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13D89E-AF7F-4B10-BD26-858DE8967273}"/>
              </a:ext>
            </a:extLst>
          </p:cNvPr>
          <p:cNvSpPr txBox="1"/>
          <p:nvPr/>
        </p:nvSpPr>
        <p:spPr>
          <a:xfrm>
            <a:off x="1386717" y="195031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DCAD8CE-2D53-4457-A856-9E9B73F5C90B}"/>
              </a:ext>
            </a:extLst>
          </p:cNvPr>
          <p:cNvSpPr/>
          <p:nvPr/>
        </p:nvSpPr>
        <p:spPr>
          <a:xfrm>
            <a:off x="2676256" y="1693985"/>
            <a:ext cx="1471247" cy="1312984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30107C-72A9-41A7-BDA4-7FA16E67AB73}"/>
              </a:ext>
            </a:extLst>
          </p:cNvPr>
          <p:cNvCxnSpPr>
            <a:cxnSpLocks/>
            <a:stCxn id="10" idx="3"/>
            <a:endCxn id="10" idx="0"/>
          </p:cNvCxnSpPr>
          <p:nvPr/>
        </p:nvCxnSpPr>
        <p:spPr>
          <a:xfrm>
            <a:off x="2676256" y="2350477"/>
            <a:ext cx="147124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B6C703-69A8-4998-8DF2-C32B7B4208A6}"/>
              </a:ext>
            </a:extLst>
          </p:cNvPr>
          <p:cNvSpPr txBox="1"/>
          <p:nvPr/>
        </p:nvSpPr>
        <p:spPr>
          <a:xfrm>
            <a:off x="2979863" y="195031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1.732m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98573-DAB7-4D67-BDE9-E57EC81BFC2C}"/>
              </a:ext>
            </a:extLst>
          </p:cNvPr>
          <p:cNvSpPr txBox="1"/>
          <p:nvPr/>
        </p:nvSpPr>
        <p:spPr>
          <a:xfrm>
            <a:off x="858954" y="43334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슬라임</a:t>
            </a:r>
            <a:endParaRPr lang="en-US" dirty="0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1089564" y="5209107"/>
            <a:ext cx="931824" cy="967623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FDAA6F-980D-44E4-9EEE-8B3214E25143}"/>
              </a:ext>
            </a:extLst>
          </p:cNvPr>
          <p:cNvCxnSpPr/>
          <p:nvPr/>
        </p:nvCxnSpPr>
        <p:spPr>
          <a:xfrm>
            <a:off x="1109999" y="6088810"/>
            <a:ext cx="8909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599C8-AE31-47D6-B248-C50F8B61AF75}"/>
              </a:ext>
            </a:extLst>
          </p:cNvPr>
          <p:cNvSpPr txBox="1"/>
          <p:nvPr/>
        </p:nvSpPr>
        <p:spPr>
          <a:xfrm>
            <a:off x="1217213" y="614979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5A3078-3861-4A90-8E8C-9A0D94B49624}"/>
              </a:ext>
            </a:extLst>
          </p:cNvPr>
          <p:cNvCxnSpPr>
            <a:cxnSpLocks/>
          </p:cNvCxnSpPr>
          <p:nvPr/>
        </p:nvCxnSpPr>
        <p:spPr>
          <a:xfrm flipV="1">
            <a:off x="2329199" y="5210497"/>
            <a:ext cx="0" cy="6731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9CFAC9-F413-4300-AF7D-B990BD69BADF}"/>
              </a:ext>
            </a:extLst>
          </p:cNvPr>
          <p:cNvSpPr txBox="1"/>
          <p:nvPr/>
        </p:nvSpPr>
        <p:spPr>
          <a:xfrm>
            <a:off x="2355973" y="537433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0.3m</a:t>
            </a:r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BA9243EF-6FDA-4BBD-9AE8-5223826D1651}"/>
              </a:ext>
            </a:extLst>
          </p:cNvPr>
          <p:cNvSpPr/>
          <p:nvPr/>
        </p:nvSpPr>
        <p:spPr>
          <a:xfrm rot="8100000">
            <a:off x="7619983" y="4085491"/>
            <a:ext cx="931985" cy="931985"/>
          </a:xfrm>
          <a:prstGeom prst="teardro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69AAF1-40CD-47CE-AB3D-2561C4A1EFF8}"/>
              </a:ext>
            </a:extLst>
          </p:cNvPr>
          <p:cNvSpPr/>
          <p:nvPr/>
        </p:nvSpPr>
        <p:spPr>
          <a:xfrm>
            <a:off x="4665785" y="1693985"/>
            <a:ext cx="1535723" cy="62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0D8254-8664-4D99-BA5C-69238ABC6DF1}"/>
              </a:ext>
            </a:extLst>
          </p:cNvPr>
          <p:cNvCxnSpPr>
            <a:stCxn id="26" idx="0"/>
            <a:endCxn id="26" idx="2"/>
          </p:cNvCxnSpPr>
          <p:nvPr/>
        </p:nvCxnSpPr>
        <p:spPr>
          <a:xfrm>
            <a:off x="5433647" y="1693985"/>
            <a:ext cx="0" cy="6256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A6870A-FC78-40A2-99C6-978F7D815E1B}"/>
              </a:ext>
            </a:extLst>
          </p:cNvPr>
          <p:cNvSpPr txBox="1"/>
          <p:nvPr/>
        </p:nvSpPr>
        <p:spPr>
          <a:xfrm>
            <a:off x="6301154" y="181997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0.866m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3BD106-F7C1-40E2-8EE7-A57E48D452A0}"/>
              </a:ext>
            </a:extLst>
          </p:cNvPr>
          <p:cNvCxnSpPr>
            <a:cxnSpLocks/>
          </p:cNvCxnSpPr>
          <p:nvPr/>
        </p:nvCxnSpPr>
        <p:spPr>
          <a:xfrm flipH="1">
            <a:off x="9102953" y="4085491"/>
            <a:ext cx="2930" cy="18053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1F2693-B113-4AFE-B532-4D37061865C3}"/>
              </a:ext>
            </a:extLst>
          </p:cNvPr>
          <p:cNvCxnSpPr>
            <a:cxnSpLocks/>
          </p:cNvCxnSpPr>
          <p:nvPr/>
        </p:nvCxnSpPr>
        <p:spPr>
          <a:xfrm>
            <a:off x="849923" y="5883658"/>
            <a:ext cx="9800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177EC9-BA89-4EB4-B4C4-312198EB4C7F}"/>
              </a:ext>
            </a:extLst>
          </p:cNvPr>
          <p:cNvSpPr txBox="1"/>
          <p:nvPr/>
        </p:nvSpPr>
        <p:spPr>
          <a:xfrm>
            <a:off x="9223976" y="410401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2~3m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FF6F23-A00A-492B-8568-514548086613}"/>
              </a:ext>
            </a:extLst>
          </p:cNvPr>
          <p:cNvSpPr txBox="1"/>
          <p:nvPr/>
        </p:nvSpPr>
        <p:spPr>
          <a:xfrm>
            <a:off x="5433645" y="3628679"/>
            <a:ext cx="5836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점프 높이 계산 </a:t>
            </a:r>
            <a:r>
              <a:rPr lang="en-US" altLang="ko-KR" sz="1600" dirty="0"/>
              <a:t>: (</a:t>
            </a:r>
            <a:r>
              <a:rPr lang="ko-KR" altLang="en-US" sz="1600" dirty="0"/>
              <a:t>이전 타일 높이 </a:t>
            </a:r>
            <a:r>
              <a:rPr lang="en-US" altLang="ko-KR" sz="1600" dirty="0"/>
              <a:t>+ </a:t>
            </a:r>
            <a:r>
              <a:rPr lang="ko-KR" altLang="en-US" sz="1600" dirty="0"/>
              <a:t>이동 타일 높이</a:t>
            </a:r>
            <a:r>
              <a:rPr lang="en-US" altLang="ko-KR" sz="1600" dirty="0"/>
              <a:t>) / 2 + 2m</a:t>
            </a:r>
            <a:endParaRPr lang="en-US" sz="1600" dirty="0"/>
          </a:p>
        </p:txBody>
      </p:sp>
      <p:sp>
        <p:nvSpPr>
          <p:cNvPr id="40" name="Chord 39">
            <a:extLst>
              <a:ext uri="{FF2B5EF4-FFF2-40B4-BE49-F238E27FC236}">
                <a16:creationId xmlns:a16="http://schemas.microsoft.com/office/drawing/2014/main" id="{5A92A30A-A6BA-49DC-AFEC-5663C032B020}"/>
              </a:ext>
            </a:extLst>
          </p:cNvPr>
          <p:cNvSpPr/>
          <p:nvPr/>
        </p:nvSpPr>
        <p:spPr>
          <a:xfrm rot="6730305">
            <a:off x="3885156" y="5043469"/>
            <a:ext cx="1157389" cy="1201854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E8F216-5F19-4393-9C06-AB8EBB1CAF4F}"/>
              </a:ext>
            </a:extLst>
          </p:cNvPr>
          <p:cNvSpPr txBox="1"/>
          <p:nvPr/>
        </p:nvSpPr>
        <p:spPr>
          <a:xfrm>
            <a:off x="3738630" y="5967887"/>
            <a:ext cx="4398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한 셀에 여러 플레이어가 겹쳐 있을 경우</a:t>
            </a:r>
            <a:endParaRPr lang="en-US" altLang="ko-KR" sz="1600" dirty="0"/>
          </a:p>
          <a:p>
            <a:r>
              <a:rPr lang="ko-KR" altLang="en-US" sz="1600" dirty="0"/>
              <a:t>슬라임의 크기 </a:t>
            </a:r>
            <a:r>
              <a:rPr lang="en-US" altLang="ko-KR" sz="1600" dirty="0"/>
              <a:t>: </a:t>
            </a:r>
            <a:r>
              <a:rPr lang="en-US" sz="1600" dirty="0"/>
              <a:t>scale * </a:t>
            </a:r>
            <a:r>
              <a:rPr lang="en-US" sz="1600" dirty="0" err="1"/>
              <a:t>cbrt</a:t>
            </a:r>
            <a:r>
              <a:rPr lang="en-US" sz="1600" dirty="0"/>
              <a:t>(N)</a:t>
            </a:r>
          </a:p>
          <a:p>
            <a:r>
              <a:rPr lang="en-US" sz="1600" dirty="0"/>
              <a:t>			N : </a:t>
            </a:r>
            <a:r>
              <a:rPr lang="ko-KR" altLang="en-US" sz="1600" dirty="0"/>
              <a:t>플레이어 수</a:t>
            </a:r>
            <a:endParaRPr lang="en-US" sz="16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5EBFE6-E269-49A9-8D66-C6CE9ACAA255}"/>
              </a:ext>
            </a:extLst>
          </p:cNvPr>
          <p:cNvCxnSpPr/>
          <p:nvPr/>
        </p:nvCxnSpPr>
        <p:spPr>
          <a:xfrm>
            <a:off x="6301154" y="1676399"/>
            <a:ext cx="0" cy="6564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BFD20B-4DAE-4185-B589-7724D98C979B}"/>
              </a:ext>
            </a:extLst>
          </p:cNvPr>
          <p:cNvSpPr txBox="1"/>
          <p:nvPr/>
        </p:nvSpPr>
        <p:spPr>
          <a:xfrm>
            <a:off x="7353697" y="1647503"/>
            <a:ext cx="3451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1w</a:t>
            </a:r>
            <a:r>
              <a:rPr lang="ko-KR" altLang="en-US" dirty="0"/>
              <a:t>당 </a:t>
            </a:r>
            <a:r>
              <a:rPr lang="en-US" altLang="ko-KR" dirty="0"/>
              <a:t>0.433m</a:t>
            </a:r>
          </a:p>
          <a:p>
            <a:endParaRPr lang="en-US" altLang="ko-KR" dirty="0"/>
          </a:p>
          <a:p>
            <a:r>
              <a:rPr lang="ko-KR" altLang="en-US" dirty="0"/>
              <a:t>이동 타일의 </a:t>
            </a:r>
            <a:r>
              <a:rPr lang="en-US" altLang="ko-KR" dirty="0"/>
              <a:t>w</a:t>
            </a:r>
            <a:r>
              <a:rPr lang="ko-KR" altLang="en-US" dirty="0"/>
              <a:t>가 이전 타일보다</a:t>
            </a:r>
            <a:endParaRPr lang="en-US" altLang="ko-KR" dirty="0"/>
          </a:p>
          <a:p>
            <a:r>
              <a:rPr lang="en-US" altLang="ko-KR" dirty="0"/>
              <a:t>4 </a:t>
            </a:r>
            <a:r>
              <a:rPr lang="ko-KR" altLang="en-US" dirty="0"/>
              <a:t>이상 높을 경우</a:t>
            </a:r>
            <a:r>
              <a:rPr lang="en-US" altLang="ko-KR" dirty="0"/>
              <a:t> </a:t>
            </a:r>
            <a:r>
              <a:rPr lang="ko-KR" altLang="en-US" dirty="0"/>
              <a:t>이동 불가 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05BC51-981E-4D00-AF12-D16D3FB47125}"/>
              </a:ext>
            </a:extLst>
          </p:cNvPr>
          <p:cNvCxnSpPr>
            <a:cxnSpLocks/>
          </p:cNvCxnSpPr>
          <p:nvPr/>
        </p:nvCxnSpPr>
        <p:spPr>
          <a:xfrm>
            <a:off x="1379629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1BA027-4B7C-4BA4-AED4-E8943ECEB4E6}"/>
              </a:ext>
            </a:extLst>
          </p:cNvPr>
          <p:cNvCxnSpPr>
            <a:cxnSpLocks/>
          </p:cNvCxnSpPr>
          <p:nvPr/>
        </p:nvCxnSpPr>
        <p:spPr>
          <a:xfrm>
            <a:off x="1737592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83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6|0.3|8.3|0.9|1.5|0.8|2.3|0.8|11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5759</TotalTime>
  <Words>1515</Words>
  <Application>Microsoft Office PowerPoint</Application>
  <PresentationFormat>Widescreen</PresentationFormat>
  <Paragraphs>482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Presentation</vt:lpstr>
      <vt:lpstr>PowerPoint Presentation</vt:lpstr>
      <vt:lpstr>게임 플로우</vt:lpstr>
      <vt:lpstr>PowerPoint Presentation</vt:lpstr>
      <vt:lpstr>PowerPoint Presentation</vt:lpstr>
      <vt:lpstr>PowerPoint Presentation</vt:lpstr>
      <vt:lpstr>필드 씬 (로비 역할)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인 게임</vt:lpstr>
      <vt:lpstr>조작법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게임 클리어 조건</vt:lpstr>
      <vt:lpstr>인게임</vt:lpstr>
      <vt:lpstr>위협 요소 </vt:lpstr>
      <vt:lpstr>공격 방법</vt:lpstr>
      <vt:lpstr>보스 1</vt:lpstr>
      <vt:lpstr>보스 1</vt:lpstr>
      <vt:lpstr>보스 1</vt:lpstr>
      <vt:lpstr>보스 1</vt:lpstr>
      <vt:lpstr>보스 1</vt:lpstr>
      <vt:lpstr>보스 1</vt:lpstr>
      <vt:lpstr>보스 1</vt:lpstr>
      <vt:lpstr>보스 1</vt:lpstr>
      <vt:lpstr>슬라임 스킬</vt:lpstr>
      <vt:lpstr>리듬 맞추는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ACC881</dc:creator>
  <cp:lastModifiedBy>어수혁(2017180021)</cp:lastModifiedBy>
  <cp:revision>209</cp:revision>
  <dcterms:created xsi:type="dcterms:W3CDTF">2021-08-05T08:05:10Z</dcterms:created>
  <dcterms:modified xsi:type="dcterms:W3CDTF">2022-01-02T17:16:52Z</dcterms:modified>
</cp:coreProperties>
</file>