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70" r:id="rId8"/>
    <p:sldId id="266" r:id="rId9"/>
    <p:sldId id="271" r:id="rId10"/>
    <p:sldId id="268" r:id="rId11"/>
    <p:sldId id="274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0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9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4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9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5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040F-D044-4981-87CC-90A74E996B1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1729-438C-4464-B824-426A8D2B0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0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69048" y="4858127"/>
            <a:ext cx="1173193" cy="276999"/>
            <a:chOff x="4190895" y="415697"/>
            <a:chExt cx="1173193" cy="276999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895" y="476672"/>
              <a:ext cx="16668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308991" y="415697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직사각형 16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01480" y="3212976"/>
            <a:ext cx="692087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08104" y="3465004"/>
            <a:ext cx="1078840" cy="180020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69048" y="4858127"/>
            <a:ext cx="1173193" cy="276999"/>
            <a:chOff x="4190895" y="415697"/>
            <a:chExt cx="1173193" cy="276999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895" y="476672"/>
              <a:ext cx="16668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308991" y="415697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직사각형 16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01480" y="3212976"/>
            <a:ext cx="692087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08104" y="3465004"/>
            <a:ext cx="1078840" cy="180020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069110" y="4365104"/>
            <a:ext cx="497954" cy="698895"/>
            <a:chOff x="3425974" y="2492896"/>
            <a:chExt cx="2027000" cy="2787127"/>
          </a:xfrm>
        </p:grpSpPr>
        <p:pic>
          <p:nvPicPr>
            <p:cNvPr id="37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자유형 37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9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69048" y="4858127"/>
            <a:ext cx="1173193" cy="276999"/>
            <a:chOff x="4190895" y="415697"/>
            <a:chExt cx="1173193" cy="276999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895" y="476672"/>
              <a:ext cx="16668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308991" y="415697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69048" y="4858127"/>
            <a:ext cx="1173193" cy="276999"/>
            <a:chOff x="4190895" y="415697"/>
            <a:chExt cx="1173193" cy="276999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895" y="476672"/>
              <a:ext cx="16668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308991" y="415697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491880" y="4367844"/>
            <a:ext cx="497954" cy="698895"/>
            <a:chOff x="3425974" y="2492896"/>
            <a:chExt cx="2027000" cy="2787127"/>
          </a:xfrm>
        </p:grpSpPr>
        <p:pic>
          <p:nvPicPr>
            <p:cNvPr id="37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자유형 37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3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80010" y="4869160"/>
            <a:ext cx="1153459" cy="276999"/>
            <a:chOff x="4847184" y="277751"/>
            <a:chExt cx="1153459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4945546" y="27775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직사각형 45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701480" y="3212976"/>
            <a:ext cx="692087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08104" y="3465004"/>
            <a:ext cx="1078840" cy="180020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743368" y="2204863"/>
            <a:ext cx="2040084" cy="373857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80010" y="4869160"/>
            <a:ext cx="1153459" cy="276999"/>
            <a:chOff x="4847184" y="277751"/>
            <a:chExt cx="1153459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4945546" y="27775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직사각형 45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701480" y="3212976"/>
            <a:ext cx="692087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08104" y="3465004"/>
            <a:ext cx="1078840" cy="180020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743368" y="2204863"/>
            <a:ext cx="2040084" cy="373857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170986" y="4400326"/>
            <a:ext cx="497954" cy="698895"/>
            <a:chOff x="3425974" y="2492896"/>
            <a:chExt cx="2027000" cy="2787127"/>
          </a:xfrm>
        </p:grpSpPr>
        <p:pic>
          <p:nvPicPr>
            <p:cNvPr id="31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자유형 36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 </a:t>
            </a:r>
            <a:r>
              <a:rPr lang="en-US" altLang="ko-KR" sz="1200" dirty="0" smtClean="0"/>
              <a:t>: a.png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80010" y="4869160"/>
            <a:ext cx="1153459" cy="276999"/>
            <a:chOff x="4847184" y="277751"/>
            <a:chExt cx="1153459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4945546" y="27775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35061" r="46643" b="52563"/>
          <a:stretch/>
        </p:blipFill>
        <p:spPr bwMode="auto">
          <a:xfrm>
            <a:off x="4716016" y="2204864"/>
            <a:ext cx="2067436" cy="3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5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80010" y="4869160"/>
            <a:ext cx="1153459" cy="276999"/>
            <a:chOff x="4847184" y="277751"/>
            <a:chExt cx="1153459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4945546" y="27775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35061" r="46643" b="52563"/>
          <a:stretch/>
        </p:blipFill>
        <p:spPr bwMode="auto">
          <a:xfrm>
            <a:off x="4716016" y="2204864"/>
            <a:ext cx="2067436" cy="3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031142" y="4010956"/>
            <a:ext cx="497954" cy="698895"/>
            <a:chOff x="3425974" y="2492896"/>
            <a:chExt cx="2027000" cy="2787127"/>
          </a:xfrm>
        </p:grpSpPr>
        <p:pic>
          <p:nvPicPr>
            <p:cNvPr id="31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자유형 36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2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149080"/>
            <a:ext cx="2145345" cy="2448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지우기 도구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쓰기 도구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35061" r="46643" b="52563"/>
          <a:stretch/>
        </p:blipFill>
        <p:spPr bwMode="auto">
          <a:xfrm>
            <a:off x="4716016" y="2204864"/>
            <a:ext cx="2067436" cy="3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3528" y="4131828"/>
            <a:ext cx="1512168" cy="276999"/>
            <a:chOff x="323528" y="4131828"/>
            <a:chExt cx="151216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50380" y="4131828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21088"/>
              <a:ext cx="154348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323528" y="4408827"/>
            <a:ext cx="1202734" cy="276999"/>
            <a:chOff x="2563280" y="4794701"/>
            <a:chExt cx="1202734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2710917" y="479470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280" y="4859383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23528" y="4645908"/>
            <a:ext cx="936104" cy="276999"/>
            <a:chOff x="323528" y="4645908"/>
            <a:chExt cx="936104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59413" y="464590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1523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323528" y="4869160"/>
            <a:ext cx="1970094" cy="276999"/>
            <a:chOff x="323528" y="4869160"/>
            <a:chExt cx="1970094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46642" y="4869160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941168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>
          <a:xfrm>
            <a:off x="2541614" y="4592162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2556" y="436510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원본 텍스트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5630" y="4592161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下载手机天猫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20272" y="436510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스타일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4539" y="4623842"/>
            <a:ext cx="1715933" cy="255714"/>
            <a:chOff x="7104539" y="4922907"/>
            <a:chExt cx="1809750" cy="323850"/>
          </a:xfrm>
        </p:grpSpPr>
        <p:pic>
          <p:nvPicPr>
            <p:cNvPr id="57" name="Picture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539" y="4922907"/>
              <a:ext cx="180975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148140" y="4962597"/>
              <a:ext cx="146583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432556" y="4198319"/>
            <a:ext cx="4515708" cy="2399033"/>
          </a:xfrm>
          <a:prstGeom prst="roundRect">
            <a:avLst>
              <a:gd name="adj" fmla="val 2374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699792" y="4147270"/>
            <a:ext cx="864096" cy="21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번역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011094" y="4205639"/>
            <a:ext cx="1881386" cy="1961764"/>
          </a:xfrm>
          <a:prstGeom prst="roundRect">
            <a:avLst>
              <a:gd name="adj" fmla="val 2374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104539" y="4147270"/>
            <a:ext cx="999728" cy="21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스타일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0272" y="508518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사이즈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51787" y="5115381"/>
            <a:ext cx="868685" cy="1966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092280" y="459216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TMONBlack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028384" y="6237312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092280" y="6237312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41614" y="5308621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2556" y="5081563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구글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번역 결과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65630" y="5308620"/>
            <a:ext cx="2901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휴대 전화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tmall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앱을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다운로드하십시오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541614" y="6028701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32556" y="5801643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적용할 텍스트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65630" y="6028700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Tmall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다운로드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20272" y="548703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색상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0802" y="5517278"/>
            <a:ext cx="475614" cy="2159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386128" y="5492706"/>
            <a:ext cx="362335" cy="240550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1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149080"/>
            <a:ext cx="2145345" cy="2448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지우기 도구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쓰기 도구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35061" r="46643" b="52563"/>
          <a:stretch/>
        </p:blipFill>
        <p:spPr bwMode="auto">
          <a:xfrm>
            <a:off x="4716016" y="2204864"/>
            <a:ext cx="2067436" cy="3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3528" y="4131828"/>
            <a:ext cx="1512168" cy="276999"/>
            <a:chOff x="323528" y="4131828"/>
            <a:chExt cx="151216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50380" y="4131828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21088"/>
              <a:ext cx="154348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323528" y="4408827"/>
            <a:ext cx="1202734" cy="276999"/>
            <a:chOff x="2563280" y="4794701"/>
            <a:chExt cx="1202734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2710917" y="479470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280" y="4859383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23528" y="4645908"/>
            <a:ext cx="936104" cy="276999"/>
            <a:chOff x="323528" y="4645908"/>
            <a:chExt cx="936104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59413" y="464590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1523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323528" y="4869160"/>
            <a:ext cx="1970094" cy="276999"/>
            <a:chOff x="323528" y="4869160"/>
            <a:chExt cx="1970094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46642" y="4869160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941168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>
          <a:xfrm>
            <a:off x="2541614" y="4592162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2556" y="436510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원본 텍스트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5630" y="4592161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下载手机天猫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20272" y="436510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스타일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4539" y="4623842"/>
            <a:ext cx="1715933" cy="255714"/>
            <a:chOff x="7104539" y="4922907"/>
            <a:chExt cx="1809750" cy="323850"/>
          </a:xfrm>
        </p:grpSpPr>
        <p:pic>
          <p:nvPicPr>
            <p:cNvPr id="57" name="Picture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539" y="4922907"/>
              <a:ext cx="180975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148140" y="4962597"/>
              <a:ext cx="146583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432556" y="4198319"/>
            <a:ext cx="4515708" cy="2399033"/>
          </a:xfrm>
          <a:prstGeom prst="roundRect">
            <a:avLst>
              <a:gd name="adj" fmla="val 2374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699792" y="4147270"/>
            <a:ext cx="864096" cy="21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번역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011094" y="4205639"/>
            <a:ext cx="1881386" cy="1961764"/>
          </a:xfrm>
          <a:prstGeom prst="roundRect">
            <a:avLst>
              <a:gd name="adj" fmla="val 2374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104539" y="4147270"/>
            <a:ext cx="999728" cy="21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스타일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0272" y="508518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사이즈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51787" y="5115381"/>
            <a:ext cx="868685" cy="1966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092280" y="459216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TMONBlack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028384" y="6237312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092280" y="6237312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41614" y="5308621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2556" y="5081563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구글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번역 결과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65630" y="5308620"/>
            <a:ext cx="2901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휴대 전화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tmall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앱을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다운로드하십시오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541614" y="6028701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32556" y="5801643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적용할 텍스트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65630" y="6028700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Tmall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다운로드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20272" y="548703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색상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0802" y="5517278"/>
            <a:ext cx="475614" cy="2159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386128" y="5492706"/>
            <a:ext cx="362335" cy="240550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 rot="15740232">
            <a:off x="7836521" y="5733256"/>
            <a:ext cx="497954" cy="698895"/>
            <a:chOff x="3425974" y="2492896"/>
            <a:chExt cx="2027000" cy="2787127"/>
          </a:xfrm>
        </p:grpSpPr>
        <p:pic>
          <p:nvPicPr>
            <p:cNvPr id="54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자유형 54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90872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Edit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97628" y="90872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Help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1185719"/>
            <a:ext cx="8784976" cy="548364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0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149080"/>
            <a:ext cx="2145345" cy="2448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지우기 도구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쓰기 도구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t="79710" r="50733" b="13650"/>
          <a:stretch/>
        </p:blipFill>
        <p:spPr bwMode="auto">
          <a:xfrm>
            <a:off x="5546571" y="3467101"/>
            <a:ext cx="1014250" cy="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17014" r="50733" b="73201"/>
          <a:stretch/>
        </p:blipFill>
        <p:spPr bwMode="auto">
          <a:xfrm>
            <a:off x="4716016" y="1767840"/>
            <a:ext cx="18722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2" t="67797" r="52419" b="20461"/>
          <a:stretch/>
        </p:blipFill>
        <p:spPr bwMode="auto">
          <a:xfrm>
            <a:off x="5546571" y="3147061"/>
            <a:ext cx="9601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javaes\Pictures\다운로드 (3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35061" r="46643" b="52563"/>
          <a:stretch/>
        </p:blipFill>
        <p:spPr bwMode="auto">
          <a:xfrm>
            <a:off x="4716016" y="2204864"/>
            <a:ext cx="2067436" cy="3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23528" y="4131828"/>
            <a:ext cx="1512168" cy="276999"/>
            <a:chOff x="323528" y="4131828"/>
            <a:chExt cx="151216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50380" y="4131828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21088"/>
              <a:ext cx="154348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323528" y="4408827"/>
            <a:ext cx="1202734" cy="276999"/>
            <a:chOff x="2563280" y="4794701"/>
            <a:chExt cx="1202734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2710917" y="479470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280" y="4859383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23528" y="4645908"/>
            <a:ext cx="936104" cy="276999"/>
            <a:chOff x="323528" y="4645908"/>
            <a:chExt cx="936104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59413" y="464590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1523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323528" y="4869160"/>
            <a:ext cx="1970094" cy="276999"/>
            <a:chOff x="323528" y="4869160"/>
            <a:chExt cx="1970094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46642" y="4869160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941168"/>
              <a:ext cx="147637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>
          <a:xfrm>
            <a:off x="2541614" y="4592162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32556" y="436510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원본 텍스트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5630" y="4592161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下载手机天猫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20272" y="436510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스타일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4539" y="4623842"/>
            <a:ext cx="1715933" cy="255714"/>
            <a:chOff x="7104539" y="4922907"/>
            <a:chExt cx="1809750" cy="323850"/>
          </a:xfrm>
        </p:grpSpPr>
        <p:pic>
          <p:nvPicPr>
            <p:cNvPr id="57" name="Picture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539" y="4922907"/>
              <a:ext cx="180975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148140" y="4962597"/>
              <a:ext cx="146583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432556" y="4198319"/>
            <a:ext cx="4515708" cy="2399033"/>
          </a:xfrm>
          <a:prstGeom prst="roundRect">
            <a:avLst>
              <a:gd name="adj" fmla="val 2374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699792" y="4147270"/>
            <a:ext cx="864096" cy="21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번역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011094" y="4205639"/>
            <a:ext cx="1881386" cy="1961764"/>
          </a:xfrm>
          <a:prstGeom prst="roundRect">
            <a:avLst>
              <a:gd name="adj" fmla="val 2374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104539" y="4147270"/>
            <a:ext cx="999728" cy="217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스타일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0272" y="508518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사이즈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51787" y="5115381"/>
            <a:ext cx="868685" cy="1966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92280" y="459216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TMONBlack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028384" y="6237312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092280" y="6237312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41614" y="5308621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2556" y="5081563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구글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번역 결과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65630" y="5308620"/>
            <a:ext cx="2901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휴대 전화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tmall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앱을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다운로드하십시오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541614" y="6028701"/>
            <a:ext cx="4334642" cy="496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32556" y="5801643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적용할 텍스트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65630" y="6028700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Tmall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다운로드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20272" y="548703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폰트 색상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0802" y="5517278"/>
            <a:ext cx="475614" cy="2159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386128" y="5492706"/>
            <a:ext cx="362335" cy="240550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 rot="15740232">
            <a:off x="7836521" y="5733256"/>
            <a:ext cx="497954" cy="698895"/>
            <a:chOff x="3425974" y="2492896"/>
            <a:chExt cx="2027000" cy="2787127"/>
          </a:xfrm>
        </p:grpSpPr>
        <p:pic>
          <p:nvPicPr>
            <p:cNvPr id="54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자유형 54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11290" r="59364" b="75775"/>
          <a:stretch/>
        </p:blipFill>
        <p:spPr bwMode="auto">
          <a:xfrm>
            <a:off x="4848685" y="1724813"/>
            <a:ext cx="1523515" cy="26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7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07" y="195114"/>
            <a:ext cx="3333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85589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47" y="242272"/>
            <a:ext cx="4381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3222"/>
            <a:ext cx="438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 descr="U:\Downloads\34v58PICZCR83e5JbN0xH_PIC2018.png_wh30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6" t="17430" r="28758" b="19316"/>
          <a:stretch/>
        </p:blipFill>
        <p:spPr bwMode="auto">
          <a:xfrm rot="18485474">
            <a:off x="1457273" y="4008658"/>
            <a:ext cx="705523" cy="10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425975" y="4581128"/>
            <a:ext cx="497954" cy="698895"/>
            <a:chOff x="3425974" y="2492896"/>
            <a:chExt cx="2027000" cy="2787127"/>
          </a:xfrm>
        </p:grpSpPr>
        <p:pic>
          <p:nvPicPr>
            <p:cNvPr id="11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자유형 11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41" y="1196752"/>
            <a:ext cx="18097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9556" y="90872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Edit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97628" y="90872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Help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1185719"/>
            <a:ext cx="8784976" cy="548364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512" y="908720"/>
            <a:ext cx="44378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File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196752"/>
            <a:ext cx="12961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9556" y="90872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Edit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97628" y="90872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Help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1185719"/>
            <a:ext cx="8784976" cy="548364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196752"/>
            <a:ext cx="12961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9588" y="908720"/>
            <a:ext cx="5700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Edit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641" y="1268760"/>
            <a:ext cx="106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Text Remove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83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9087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9556" y="90872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Edit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97628" y="90872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Help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1185719"/>
            <a:ext cx="8784976" cy="548364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1196752"/>
            <a:ext cx="12961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9668" y="908720"/>
            <a:ext cx="5700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20870" y="1123623"/>
            <a:ext cx="82970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38647" y="4282503"/>
            <a:ext cx="497954" cy="698895"/>
            <a:chOff x="3425974" y="2492896"/>
            <a:chExt cx="2027000" cy="2787127"/>
          </a:xfrm>
        </p:grpSpPr>
        <p:pic>
          <p:nvPicPr>
            <p:cNvPr id="20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자유형 20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80010" y="4869160"/>
            <a:ext cx="1153459" cy="276999"/>
            <a:chOff x="4847184" y="277751"/>
            <a:chExt cx="1153459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4945546" y="27775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직사각형 45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701480" y="3212976"/>
            <a:ext cx="692087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08104" y="3465004"/>
            <a:ext cx="1078840" cy="180020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743368" y="2204863"/>
            <a:ext cx="2040084" cy="373857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3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928992" cy="5904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410"/>
            <a:ext cx="4362070" cy="22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16" y="1440409"/>
            <a:ext cx="4362072" cy="22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원본 이미지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02416" y="116563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결과 이미지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8784976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509120"/>
            <a:ext cx="8640960" cy="2088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1" y="3789040"/>
            <a:ext cx="100860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624" y="3789040"/>
            <a:ext cx="100860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쓰기 도구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010" y="4581128"/>
            <a:ext cx="1483678" cy="276999"/>
            <a:chOff x="4847184" y="277751"/>
            <a:chExt cx="1483678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4945546" y="277751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endParaRPr lang="ko-KR" altLang="en-US" sz="1200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80010" y="4869160"/>
            <a:ext cx="1153459" cy="276999"/>
            <a:chOff x="4847184" y="277751"/>
            <a:chExt cx="1153459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4945546" y="277751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享</a:t>
              </a:r>
              <a:r>
                <a:rPr lang="en-US" altLang="ko-KR" sz="1200" dirty="0" smtClean="0"/>
                <a:t>388</a:t>
              </a:r>
              <a:r>
                <a:rPr lang="ko-KR" altLang="en-US" sz="1200" dirty="0" err="1" smtClean="0"/>
                <a:t>元礼包</a:t>
              </a:r>
              <a:endParaRPr lang="ko-KR" altLang="en-US" sz="1200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280010" y="5168225"/>
            <a:ext cx="898581" cy="276999"/>
            <a:chOff x="4847184" y="277751"/>
            <a:chExt cx="898581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4945546" y="2777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立即扫码</a:t>
              </a:r>
              <a:endParaRPr lang="ko-KR" altLang="en-US" sz="1200" dirty="0"/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280010" y="5456257"/>
            <a:ext cx="1945342" cy="276999"/>
            <a:chOff x="4847184" y="277751"/>
            <a:chExt cx="1945342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4945546" y="277751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下载手机天猫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领福利</a:t>
              </a:r>
              <a:endParaRPr lang="ko-KR" altLang="en-US" sz="1200" dirty="0" smtClean="0"/>
            </a:p>
          </p:txBody>
        </p:sp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184" y="332656"/>
              <a:ext cx="156864" cy="14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407966" y="5021319"/>
            <a:ext cx="497954" cy="698895"/>
            <a:chOff x="3425974" y="2492896"/>
            <a:chExt cx="2027000" cy="2787127"/>
          </a:xfrm>
        </p:grpSpPr>
        <p:pic>
          <p:nvPicPr>
            <p:cNvPr id="44" name="Picture 2" descr="U:\Downloads\9062572e-162a-4d43-9cd2-99f62cbea66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74" y="2492896"/>
              <a:ext cx="2027000" cy="278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자유형 44"/>
            <p:cNvSpPr/>
            <p:nvPr/>
          </p:nvSpPr>
          <p:spPr>
            <a:xfrm>
              <a:off x="3502325" y="2622430"/>
              <a:ext cx="1751162" cy="2553419"/>
            </a:xfrm>
            <a:custGeom>
              <a:avLst/>
              <a:gdLst>
                <a:gd name="connsiteX0" fmla="*/ 0 w 1751162"/>
                <a:gd name="connsiteY0" fmla="*/ 0 h 2553419"/>
                <a:gd name="connsiteX1" fmla="*/ 138022 w 1751162"/>
                <a:gd name="connsiteY1" fmla="*/ 2225615 h 2553419"/>
                <a:gd name="connsiteX2" fmla="*/ 612475 w 1751162"/>
                <a:gd name="connsiteY2" fmla="*/ 1759789 h 2553419"/>
                <a:gd name="connsiteX3" fmla="*/ 1043796 w 1751162"/>
                <a:gd name="connsiteY3" fmla="*/ 2553419 h 2553419"/>
                <a:gd name="connsiteX4" fmla="*/ 1492369 w 1751162"/>
                <a:gd name="connsiteY4" fmla="*/ 2337759 h 2553419"/>
                <a:gd name="connsiteX5" fmla="*/ 1069675 w 1751162"/>
                <a:gd name="connsiteY5" fmla="*/ 1492370 h 2553419"/>
                <a:gd name="connsiteX6" fmla="*/ 1751162 w 1751162"/>
                <a:gd name="connsiteY6" fmla="*/ 1423359 h 2553419"/>
                <a:gd name="connsiteX7" fmla="*/ 0 w 1751162"/>
                <a:gd name="connsiteY7" fmla="*/ 0 h 255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162" h="2553419">
                  <a:moveTo>
                    <a:pt x="0" y="0"/>
                  </a:moveTo>
                  <a:lnTo>
                    <a:pt x="138022" y="2225615"/>
                  </a:lnTo>
                  <a:lnTo>
                    <a:pt x="612475" y="1759789"/>
                  </a:lnTo>
                  <a:lnTo>
                    <a:pt x="1043796" y="2553419"/>
                  </a:lnTo>
                  <a:lnTo>
                    <a:pt x="1492369" y="2337759"/>
                  </a:lnTo>
                  <a:lnTo>
                    <a:pt x="1069675" y="1492370"/>
                  </a:lnTo>
                  <a:lnTo>
                    <a:pt x="1751162" y="1423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759280" y="1777581"/>
            <a:ext cx="1916223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01480" y="3212976"/>
            <a:ext cx="692087" cy="216024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08104" y="3465004"/>
            <a:ext cx="1078840" cy="180020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43368" y="2204863"/>
            <a:ext cx="2040084" cy="373857"/>
          </a:xfrm>
          <a:prstGeom prst="rect">
            <a:avLst/>
          </a:prstGeom>
          <a:noFill/>
          <a:ln>
            <a:solidFill>
              <a:srgbClr val="1D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51520" y="4149080"/>
            <a:ext cx="115212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75656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지우기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68940" y="4149080"/>
            <a:ext cx="111097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원상태 복원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956376" y="476672"/>
            <a:ext cx="1045732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88121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6864" y="476672"/>
            <a:ext cx="1027371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02132" y="476672"/>
            <a:ext cx="1189748" cy="288032"/>
          </a:xfrm>
          <a:prstGeom prst="roundRect">
            <a:avLst/>
          </a:prstGeom>
          <a:gradFill>
            <a:gsLst>
              <a:gs pos="0">
                <a:srgbClr val="8488C4"/>
              </a:gs>
              <a:gs pos="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목록에서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8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734</Words>
  <Application>Microsoft Office PowerPoint</Application>
  <PresentationFormat>화면 슬라이드 쇼(4:3)</PresentationFormat>
  <Paragraphs>273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javaes</dc:creator>
  <cp:lastModifiedBy>javaes</cp:lastModifiedBy>
  <cp:revision>50</cp:revision>
  <dcterms:created xsi:type="dcterms:W3CDTF">2022-06-22T00:20:38Z</dcterms:created>
  <dcterms:modified xsi:type="dcterms:W3CDTF">2022-06-22T05:35:24Z</dcterms:modified>
</cp:coreProperties>
</file>