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Dashboard_1700861602021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E964552-B9E3-4D90-928A-70800E43F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 Dashboard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CF8E0C-E25C-DC19-F828-FACCE63B7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C27B099-1ECA-4795-B932-E7440731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Dashboard</dc:title>
  <dc:creator/>
  <cp:lastModifiedBy>Jayesh More</cp:lastModifiedBy>
  <cp:revision>1</cp:revision>
  <dcterms:created xsi:type="dcterms:W3CDTF">2023-11-26T12:53:10Z</dcterms:created>
  <dcterms:modified xsi:type="dcterms:W3CDTF">2023-11-26T12:54:11Z</dcterms:modified>
</cp:coreProperties>
</file>