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7212-5F0B-AA29-C6D7-A1FAE6F9F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DAD06-442E-1377-0F2A-7444A17C3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2E7CB-C074-AFE0-7200-35EAD78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3A315-071C-2A86-858A-1740BD1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68192-C3CC-7BCB-BDDB-1BDA3E97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3C9D-85D5-8EAD-B6DC-C58D7F25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EF85E-1B78-C5FF-A87E-86BB6F39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B2B6F-F432-1510-C540-E56A6EB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6DD5B-F78A-4B49-43AD-70C67A7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05F31-CF6A-4EA7-255F-390FCAF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4D09EA-AA8E-4A5D-D3AE-58D0D4FB9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11443-34C4-85D2-C612-C9E508F5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27EF3-2EE0-3CEB-B53F-F4956164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97FCB-C2FD-445C-DCA0-AB303347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EDDDD-45FF-7254-44FC-AD23B187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8D1CA-3A41-FB46-B419-604299CD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6B545-2B0B-C67E-E4A0-0EDE6586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4DB85-6904-0C75-48C9-F4B0CBDE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FFC3D-599B-985B-0915-DA8601DB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E84DB-64BD-AC70-E2D9-6CE2F2D8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9BD8-130D-7CB8-4892-E2ACC87F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7B171-DD86-5D0C-A1C6-9D70F848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1BE6-D4BC-AF4D-AE22-3F53181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0C601-2CE1-BC07-16C6-6FEFBA81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942FC-4BE6-C554-C9D5-557A5087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2527F-44A8-E71A-3454-68E2B3E5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5022C-66B6-2476-C818-68864C78B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9ACF9-0364-C699-53E2-432B49A6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FC20C-B312-ACC8-3032-EC65A60A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B0991-DE91-C26E-DDE6-8437E64A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0BB52-4031-C2AE-01EF-3496DABB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2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E427-09DF-00E3-9CC6-16F914DC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25BFD-8F90-B5AB-9AC1-31596DAD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99032-B009-2EA7-2608-CDEAEB40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0378F-6AFB-4E0C-32D6-FF03632F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F7BACE-2957-F185-C5E8-B9E3DBA5B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7B1809-B138-E8CD-9078-EB5D18DB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33B6EF-F679-D5E6-BF26-B6FC2114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807F9-6793-285D-A1C9-4074B565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0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E3CAE-0192-420F-BB55-86806C5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84535E-BE98-F11E-69F9-92CBD6E6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2BA4F7-180C-7362-1E83-47CF7599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21E01-2C7B-FB83-0A0D-3493C8A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8BFC8-E91B-6E75-D126-62FE2B8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33197-7D07-FC97-D002-4C6BF1F6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748CA-FD73-F888-43F1-D80A1504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A7BC-3547-29D6-BB47-A5F3E9D0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7A45A-0058-4ECF-7804-5B8F9F84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1EEA1-9170-022D-790A-FF561BEC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8BFB5-5888-8F1C-4FDC-1EB3EF42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3C817-A5A6-E3B1-23C6-C0266A12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05A7E-B757-A38A-D8E2-2668F5CF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C5EA-B99A-80B6-0CDA-1654714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E08E1-B7C7-C230-2585-CB62686CA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9F720-14B9-315E-C989-F84A1489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1DED5-7D21-59AD-E81F-D63A51E8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F1B3-FAF5-B28B-8833-1A57654A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05A06-5B44-AD06-D2C8-DE53643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C2D30A-85B1-CEF9-2CC8-4E413678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7620-8602-ACE4-86C7-2BDA209F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C4D2C-C1BC-2841-9692-2E6EE1B5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8165-DDA4-43E2-BEE8-2E91DF1E161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32E8-3F34-7FB6-0B55-6453E5565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47C0E-8897-789F-70C8-3243913C0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2084A-E475-DDC7-441D-F091E80269E7}"/>
              </a:ext>
            </a:extLst>
          </p:cNvPr>
          <p:cNvSpPr txBox="1"/>
          <p:nvPr/>
        </p:nvSpPr>
        <p:spPr>
          <a:xfrm>
            <a:off x="1581617" y="601832"/>
            <a:ext cx="974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 </a:t>
            </a:r>
            <a:r>
              <a:rPr lang="ko-KR" altLang="en-US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이미지 분류 기술을 사용한 분리배출 도움 및 공공 쓰레기통 위치 제공 서비스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F7EAB-D8FF-0C19-AB11-9CB60029CF9C}"/>
              </a:ext>
            </a:extLst>
          </p:cNvPr>
          <p:cNvSpPr txBox="1"/>
          <p:nvPr/>
        </p:nvSpPr>
        <p:spPr>
          <a:xfrm>
            <a:off x="1895456" y="1262871"/>
            <a:ext cx="4264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YOLOv5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모델을 이용해 쓰레기를 탐지하고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분리배출 방법을 제공하는 서비스를 개발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더불어 사용자 주변의 공공 쓰레기통 위치를 제공해주는 지도도 함께 개발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이로써 사용자들에게 분리배출의 중요성을 알려주고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지속가능한 소비문화에 기여하는 환경 친화적인 서비스를 개발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28CB9-5E9A-2A8E-947B-284391D45F8F}"/>
              </a:ext>
            </a:extLst>
          </p:cNvPr>
          <p:cNvSpPr txBox="1"/>
          <p:nvPr/>
        </p:nvSpPr>
        <p:spPr>
          <a:xfrm>
            <a:off x="1895456" y="2589093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회원관리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문의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분리배출 매뉴얼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공공쓰레기통 위치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AI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분류 결과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AI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 정보 관리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85E4B-9A27-009F-5DF7-CD1391DCB7A1}"/>
              </a:ext>
            </a:extLst>
          </p:cNvPr>
          <p:cNvSpPr txBox="1"/>
          <p:nvPr/>
        </p:nvSpPr>
        <p:spPr>
          <a:xfrm>
            <a:off x="1895459" y="3235424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구매자기능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분리배출 기능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공공쓰레기통 위치 지도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분리배출 매뉴얼 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1CC6B-1AB1-3D59-CA8C-765029B9EF8E}"/>
              </a:ext>
            </a:extLst>
          </p:cNvPr>
          <p:cNvSpPr txBox="1"/>
          <p:nvPr/>
        </p:nvSpPr>
        <p:spPr>
          <a:xfrm>
            <a:off x="1895458" y="3663097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사용기술</a:t>
            </a:r>
            <a:endParaRPr lang="en-US" altLang="ko-KR" sz="1400" b="1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C864-8FE7-A9DC-1955-F2CFFD8032FF}"/>
              </a:ext>
            </a:extLst>
          </p:cNvPr>
          <p:cNvSpPr txBox="1"/>
          <p:nvPr/>
        </p:nvSpPr>
        <p:spPr>
          <a:xfrm>
            <a:off x="1895459" y="3970874"/>
            <a:ext cx="41440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JavaScript, Python, SQL</a:t>
            </a: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프런트엔드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HTML/CSS/JS, React.js</a:t>
            </a: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백엔드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Node/express</a:t>
            </a:r>
          </a:p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모바일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React Native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MariaDB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IDE  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VSC, Git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          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Google Maps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Doc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제안서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(ppt),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hwp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완료보고서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(doc)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딥러닝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YOLOv5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공공데이터포털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AI Hub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데이터수집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0455F-601C-562A-2F9C-BF754BFD9E9E}"/>
              </a:ext>
            </a:extLst>
          </p:cNvPr>
          <p:cNvSpPr txBox="1"/>
          <p:nvPr/>
        </p:nvSpPr>
        <p:spPr>
          <a:xfrm>
            <a:off x="1895456" y="2269801"/>
            <a:ext cx="3174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</a:t>
            </a:r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유진하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정유리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강연지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박주영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067BDE-28F1-A2FC-0DB7-0A79FBE8620F}"/>
              </a:ext>
            </a:extLst>
          </p:cNvPr>
          <p:cNvSpPr/>
          <p:nvPr/>
        </p:nvSpPr>
        <p:spPr>
          <a:xfrm>
            <a:off x="6243154" y="1302327"/>
            <a:ext cx="4766429" cy="456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05489" y="1232933"/>
            <a:ext cx="9287384" cy="4676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그림 1">
            <a:extLst>
              <a:ext uri="{FF2B5EF4-FFF2-40B4-BE49-F238E27FC236}">
                <a16:creationId xmlns:a16="http://schemas.microsoft.com/office/drawing/2014/main" id="{67B52361-31E2-9E94-6B7A-011F3137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86" y="1302326"/>
            <a:ext cx="4573118" cy="266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AE638BE-4E15-3851-6EE2-7C3EEB36D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57" y="3424677"/>
            <a:ext cx="1166648" cy="244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A cell phone with a map&#10;&#10;Description automatically generated">
            <a:extLst>
              <a:ext uri="{FF2B5EF4-FFF2-40B4-BE49-F238E27FC236}">
                <a16:creationId xmlns:a16="http://schemas.microsoft.com/office/drawing/2014/main" id="{1FC95195-D5C0-9200-4234-0E7B15111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026" y="3424677"/>
            <a:ext cx="1174352" cy="244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 descr="A screen shot of a cell phone&#10;&#10;Description automatically generated">
            <a:extLst>
              <a:ext uri="{FF2B5EF4-FFF2-40B4-BE49-F238E27FC236}">
                <a16:creationId xmlns:a16="http://schemas.microsoft.com/office/drawing/2014/main" id="{64D6D6DF-03DE-5C9E-EA9B-F4EE2210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00" y="3424677"/>
            <a:ext cx="1205792" cy="251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85D687-4044-AD4B-1C3A-913D035FE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19" y="3391044"/>
            <a:ext cx="1208956" cy="25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09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경기천년제목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BM</dc:creator>
  <cp:lastModifiedBy>Jinha Yoo</cp:lastModifiedBy>
  <cp:revision>18</cp:revision>
  <dcterms:created xsi:type="dcterms:W3CDTF">2023-05-27T04:15:34Z</dcterms:created>
  <dcterms:modified xsi:type="dcterms:W3CDTF">2023-12-03T13:56:39Z</dcterms:modified>
</cp:coreProperties>
</file>