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7" r:id="rId11"/>
    <p:sldId id="262" r:id="rId12"/>
  </p:sldIdLst>
  <p:sldSz cx="12192000" cy="6858000"/>
  <p:notesSz cx="6858000" cy="9144000"/>
  <p:embeddedFontLst>
    <p:embeddedFont>
      <p:font typeface="맑은 고딕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23" d="100"/>
          <a:sy n="123" d="100"/>
        </p:scale>
        <p:origin x="-114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947105-6879-445D-B76B-D5EFC8256F29}"/>
              </a:ext>
            </a:extLst>
          </p:cNvPr>
          <p:cNvSpPr txBox="1"/>
          <p:nvPr/>
        </p:nvSpPr>
        <p:spPr>
          <a:xfrm>
            <a:off x="3925093" y="2177513"/>
            <a:ext cx="4099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인천직업능력교육원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3200" dirty="0"/>
              <a:t>프로젝트 계획 발표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1E316FB-EDEF-4544-BEAA-916AA4BA21A0}"/>
              </a:ext>
            </a:extLst>
          </p:cNvPr>
          <p:cNvSpPr txBox="1"/>
          <p:nvPr/>
        </p:nvSpPr>
        <p:spPr>
          <a:xfrm>
            <a:off x="5641104" y="5517255"/>
            <a:ext cx="667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함주영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최수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빈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1D2D99A6-C3A5-455C-8184-43DACE6D4904}"/>
              </a:ext>
            </a:extLst>
          </p:cNvPr>
          <p:cNvGrpSpPr/>
          <p:nvPr/>
        </p:nvGrpSpPr>
        <p:grpSpPr>
          <a:xfrm>
            <a:off x="4249181" y="1939804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45621" y="3332135"/>
            <a:ext cx="3058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전시공연 정보 조회 서비스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229678" cy="739269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414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/>
                <a:t>최종 정리</a:t>
              </a:r>
              <a:endParaRPr lang="en-US" altLang="ko-KR" sz="2000" dirty="0">
                <a:latin typeface="KoPub돋움체 Medium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904437" y="2086448"/>
            <a:ext cx="10446826" cy="3026033"/>
            <a:chOff x="5203632" y="2572002"/>
            <a:chExt cx="5277678" cy="27777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2627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/>
                <a:t>전시</a:t>
              </a:r>
              <a:r>
                <a:rPr lang="en-US" altLang="ko-KR" sz="3600" dirty="0"/>
                <a:t>,</a:t>
              </a:r>
              <a:r>
                <a:rPr lang="ko-KR" altLang="en-US" sz="3600" dirty="0"/>
                <a:t>공연의 다양한 정보를 제공함으로써</a:t>
              </a:r>
              <a:endParaRPr lang="en-US" altLang="ko-KR" sz="3600" dirty="0"/>
            </a:p>
            <a:p>
              <a:r>
                <a:rPr lang="ko-KR" altLang="en-US" sz="3600" dirty="0"/>
                <a:t>사용자가 보다 편리한 문화 </a:t>
              </a:r>
              <a:r>
                <a:rPr lang="ko-KR" altLang="en-US" sz="3600" dirty="0" err="1"/>
                <a:t>컨텐트를</a:t>
              </a:r>
              <a:r>
                <a:rPr lang="ko-KR" altLang="en-US" sz="3600" dirty="0"/>
                <a:t> </a:t>
              </a:r>
              <a:endParaRPr lang="en-US" altLang="ko-KR" sz="3600" dirty="0" smtClean="0"/>
            </a:p>
            <a:p>
              <a:r>
                <a:rPr lang="ko-KR" altLang="en-US" sz="3600" dirty="0" smtClean="0"/>
                <a:t>이용할 </a:t>
              </a:r>
              <a:r>
                <a:rPr lang="ko-KR" altLang="en-US" sz="3600" dirty="0"/>
                <a:t>수 있도록 어플리케이션 개발</a:t>
              </a:r>
              <a:r>
                <a:rPr lang="en-US" altLang="ko-KR" sz="3600" dirty="0"/>
                <a:t>.</a:t>
              </a:r>
            </a:p>
            <a:p>
              <a:r>
                <a:rPr lang="ko-KR" altLang="en-US" sz="3600" dirty="0"/>
                <a:t>현재 기본 데이터베이스 활용 및 </a:t>
              </a:r>
              <a:r>
                <a:rPr lang="en-US" altLang="ko-KR" sz="3600" dirty="0" err="1"/>
                <a:t>ui</a:t>
              </a:r>
              <a:r>
                <a:rPr lang="en-US" altLang="ko-KR" sz="3600" dirty="0"/>
                <a:t> </a:t>
              </a:r>
              <a:r>
                <a:rPr lang="ko-KR" altLang="en-US" sz="3600" dirty="0"/>
                <a:t>구현이 </a:t>
              </a:r>
              <a:endParaRPr lang="en-US" altLang="ko-KR" sz="3600" dirty="0" smtClean="0"/>
            </a:p>
            <a:p>
              <a:r>
                <a:rPr lang="ko-KR" altLang="en-US" sz="3600" dirty="0" smtClean="0"/>
                <a:t>된 </a:t>
              </a:r>
              <a:r>
                <a:rPr lang="ko-KR" altLang="en-US" sz="3600" dirty="0"/>
                <a:t>상태로 앞으로는 더 많은 기능 </a:t>
              </a:r>
              <a:r>
                <a:rPr lang="ko-KR" altLang="en-US" sz="3600" dirty="0" smtClean="0"/>
                <a:t>구현 </a:t>
              </a:r>
              <a:r>
                <a:rPr lang="ko-KR" altLang="en-US" sz="3600" dirty="0"/>
                <a:t>예정</a:t>
              </a:r>
              <a:r>
                <a:rPr lang="en-US" altLang="ko-KR" sz="3600" dirty="0"/>
                <a:t>.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559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8E62C0-14A1-4A12-B41E-13F0E87755BC}"/>
              </a:ext>
            </a:extLst>
          </p:cNvPr>
          <p:cNvSpPr txBox="1"/>
          <p:nvPr/>
        </p:nvSpPr>
        <p:spPr>
          <a:xfrm>
            <a:off x="3839219" y="345400"/>
            <a:ext cx="199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4674056" y="2037689"/>
            <a:ext cx="2322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KoPub돋움체 Medium"/>
              </a:rPr>
              <a:t>1. </a:t>
            </a:r>
            <a:r>
              <a:rPr lang="ko-KR" altLang="en-US" sz="2000" dirty="0" smtClean="0">
                <a:latin typeface="KoPub돋움체 Medium"/>
              </a:rPr>
              <a:t>기획 </a:t>
            </a:r>
            <a:r>
              <a:rPr lang="ko-KR" altLang="en-US" sz="2000" dirty="0">
                <a:latin typeface="KoPub돋움체 Medium"/>
              </a:rPr>
              <a:t>의도</a:t>
            </a:r>
            <a:endParaRPr lang="en-US" altLang="ko-KR" sz="2000" dirty="0">
              <a:latin typeface="KoPub돋움체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4674059" y="2678285"/>
            <a:ext cx="2322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KoPub돋움체 Medium"/>
              </a:rPr>
              <a:t>2. </a:t>
            </a:r>
            <a:r>
              <a:rPr lang="ko-KR" altLang="en-US" sz="2000" dirty="0"/>
              <a:t>제공 </a:t>
            </a:r>
            <a:r>
              <a:rPr lang="ko-KR" altLang="en-US" sz="2000" dirty="0" smtClean="0"/>
              <a:t>서비스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4674059" y="3926985"/>
            <a:ext cx="2322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KoPub돋움체 Medium"/>
              </a:rPr>
              <a:t>4. </a:t>
            </a:r>
            <a:r>
              <a:rPr lang="ko-KR" altLang="en-US" sz="2000" dirty="0"/>
              <a:t>앞으로의 </a:t>
            </a:r>
            <a:r>
              <a:rPr lang="ko-KR" altLang="en-US" sz="2000" dirty="0" smtClean="0"/>
              <a:t>계획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4674055" y="3333220"/>
            <a:ext cx="2322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KoPub돋움체 Medium"/>
              </a:rPr>
              <a:t>3. </a:t>
            </a:r>
            <a:r>
              <a:rPr lang="ko-KR" altLang="en-US" sz="2000" dirty="0"/>
              <a:t>현재 진행 </a:t>
            </a:r>
            <a:r>
              <a:rPr lang="ko-KR" altLang="en-US" sz="2000" dirty="0" smtClean="0"/>
              <a:t>상황</a:t>
            </a: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4674059" y="4592327"/>
            <a:ext cx="2322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KoPub돋움체 Medium"/>
              </a:rPr>
              <a:t>5. </a:t>
            </a:r>
            <a:r>
              <a:rPr lang="ko-KR" altLang="en-US" sz="2000" dirty="0" smtClean="0">
                <a:latin typeface="KoPub돋움체 Medium"/>
              </a:rPr>
              <a:t>최종 정리</a:t>
            </a:r>
            <a:endParaRPr lang="en-US" altLang="ko-KR" sz="2000" dirty="0" smtClean="0">
              <a:latin typeface="KoPub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229678" cy="73926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414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KoPub돋움체 Medium"/>
                </a:rPr>
                <a:t>기획 </a:t>
              </a:r>
              <a:r>
                <a:rPr lang="ko-KR" altLang="en-US" sz="2000" dirty="0">
                  <a:latin typeface="KoPub돋움체 Medium"/>
                </a:rPr>
                <a:t>의도</a:t>
              </a:r>
              <a:endParaRPr lang="en-US" altLang="ko-KR" sz="2000" dirty="0">
                <a:latin typeface="KoPub돋움체 Medium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904437" y="2086449"/>
            <a:ext cx="10446826" cy="3026033"/>
            <a:chOff x="5203632" y="2572002"/>
            <a:chExt cx="5277678" cy="277770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2627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600" dirty="0"/>
                <a:t>전시</a:t>
              </a:r>
              <a:r>
                <a:rPr lang="en-US" altLang="ko-KR" sz="3600" dirty="0"/>
                <a:t>,</a:t>
              </a:r>
              <a:r>
                <a:rPr lang="ko-KR" altLang="en-US" sz="3600" dirty="0"/>
                <a:t>공연 관련 </a:t>
              </a:r>
              <a:endParaRPr lang="en-US" altLang="ko-KR" sz="3600" dirty="0" smtClean="0"/>
            </a:p>
            <a:p>
              <a:pPr algn="ctr"/>
              <a:r>
                <a:rPr lang="ko-KR" altLang="en-US" sz="3600" dirty="0" smtClean="0"/>
                <a:t>문화 </a:t>
              </a:r>
              <a:r>
                <a:rPr lang="ko-KR" altLang="en-US" sz="3600" dirty="0" err="1"/>
                <a:t>컨텐츠와</a:t>
              </a:r>
              <a:r>
                <a:rPr lang="ko-KR" altLang="en-US" sz="3600" dirty="0"/>
                <a:t> </a:t>
              </a:r>
              <a:r>
                <a:rPr lang="ko-KR" altLang="en-US" sz="3600" dirty="0" smtClean="0"/>
                <a:t>연관된 </a:t>
              </a:r>
              <a:r>
                <a:rPr lang="ko-KR" altLang="en-US" sz="3600" dirty="0"/>
                <a:t>정보를 </a:t>
              </a:r>
              <a:endParaRPr lang="en-US" altLang="ko-KR" sz="3600" dirty="0" smtClean="0"/>
            </a:p>
            <a:p>
              <a:pPr algn="ctr"/>
              <a:r>
                <a:rPr lang="ko-KR" altLang="en-US" sz="3600" dirty="0" smtClean="0"/>
                <a:t>사용자가 </a:t>
              </a:r>
              <a:r>
                <a:rPr lang="ko-KR" altLang="en-US" sz="3600" dirty="0"/>
                <a:t>자유롭게 확인하고</a:t>
              </a:r>
              <a:r>
                <a:rPr lang="en-US" altLang="ko-KR" sz="3600" dirty="0"/>
                <a:t>, </a:t>
              </a:r>
              <a:endParaRPr lang="en-US" altLang="ko-KR" sz="3600" dirty="0" smtClean="0"/>
            </a:p>
            <a:p>
              <a:pPr algn="ctr"/>
              <a:r>
                <a:rPr lang="ko-KR" altLang="en-US" sz="3600" dirty="0" smtClean="0"/>
                <a:t>이용할 </a:t>
              </a:r>
              <a:r>
                <a:rPr lang="ko-KR" altLang="en-US" sz="3600" dirty="0"/>
                <a:t>수 있게끔</a:t>
              </a:r>
              <a:r>
                <a:rPr lang="en-US" altLang="ko-KR" sz="3600" dirty="0"/>
                <a:t> </a:t>
              </a:r>
              <a:endParaRPr lang="en-US" altLang="ko-KR" sz="3600" dirty="0" smtClean="0"/>
            </a:p>
            <a:p>
              <a:pPr algn="ctr"/>
              <a:r>
                <a:rPr lang="ko-KR" altLang="en-US" sz="3600" dirty="0" smtClean="0"/>
                <a:t>다양한 </a:t>
              </a:r>
              <a:r>
                <a:rPr lang="ko-KR" altLang="en-US" sz="3600" dirty="0"/>
                <a:t>서비스 제공</a:t>
              </a:r>
              <a:endParaRPr lang="en-US" altLang="ko-KR" sz="3600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3149696" cy="739269"/>
            <a:chOff x="640080" y="-971550"/>
            <a:chExt cx="1660746" cy="82378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733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제공하고자 하는 서비스</a:t>
              </a:r>
              <a:endParaRPr lang="en-US" altLang="ko-KR" sz="2000" dirty="0">
                <a:latin typeface="KoPub돋움체 Medium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904437" y="2086450"/>
            <a:ext cx="10446826" cy="3026033"/>
            <a:chOff x="5203632" y="2572002"/>
            <a:chExt cx="5277678" cy="277770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2627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buAutoNum type="arabicPeriod"/>
              </a:pPr>
              <a:r>
                <a:rPr lang="ko-KR" altLang="en-US" sz="3600" dirty="0"/>
                <a:t>전시</a:t>
              </a:r>
              <a:r>
                <a:rPr lang="en-US" altLang="ko-KR" sz="3600" dirty="0"/>
                <a:t>,</a:t>
              </a:r>
              <a:r>
                <a:rPr lang="ko-KR" altLang="en-US" sz="3600" dirty="0"/>
                <a:t>공연 관련 상세 정보 제공</a:t>
              </a:r>
              <a:endParaRPr lang="en-US" altLang="ko-KR" sz="3600" dirty="0"/>
            </a:p>
            <a:p>
              <a:pPr marL="514350" indent="-514350">
                <a:buAutoNum type="arabicPeriod"/>
              </a:pPr>
              <a:r>
                <a:rPr lang="ko-KR" altLang="en-US" sz="3600" dirty="0"/>
                <a:t>타인과의</a:t>
              </a:r>
              <a:r>
                <a:rPr lang="en-US" altLang="ko-KR" sz="3600" dirty="0"/>
                <a:t> </a:t>
              </a:r>
              <a:r>
                <a:rPr lang="ko-KR" altLang="en-US" sz="3600" dirty="0"/>
                <a:t>정보 공유</a:t>
              </a:r>
              <a:r>
                <a:rPr lang="en-US" altLang="ko-KR" sz="3600" dirty="0"/>
                <a:t> ex) </a:t>
              </a:r>
              <a:r>
                <a:rPr lang="en-US" altLang="ko-KR" sz="3600" dirty="0" err="1"/>
                <a:t>sns</a:t>
              </a:r>
              <a:r>
                <a:rPr lang="en-US" altLang="ko-KR" sz="3600" dirty="0"/>
                <a:t> , </a:t>
              </a:r>
              <a:r>
                <a:rPr lang="ko-KR" altLang="en-US" sz="3600" dirty="0"/>
                <a:t>리뷰 등</a:t>
              </a:r>
              <a:endParaRPr lang="en-US" altLang="ko-KR" sz="3600" dirty="0"/>
            </a:p>
            <a:p>
              <a:pPr marL="514350" indent="-514350">
                <a:buAutoNum type="arabicPeriod"/>
              </a:pPr>
              <a:r>
                <a:rPr lang="ko-KR" altLang="en-US" sz="3600" dirty="0"/>
                <a:t>사용자 취향에 맞는 </a:t>
              </a:r>
              <a:r>
                <a:rPr lang="ko-KR" altLang="en-US" sz="3600" dirty="0" err="1"/>
                <a:t>컨텐츠</a:t>
              </a:r>
              <a:r>
                <a:rPr lang="ko-KR" altLang="en-US" sz="3600" dirty="0"/>
                <a:t> 추천</a:t>
              </a:r>
              <a:endParaRPr lang="en-US" altLang="ko-KR" sz="3600" dirty="0"/>
            </a:p>
            <a:p>
              <a:pPr marL="514350" indent="-514350">
                <a:buAutoNum type="arabicPeriod"/>
              </a:pPr>
              <a:r>
                <a:rPr lang="ko-KR" altLang="en-US" sz="3600" dirty="0" err="1"/>
                <a:t>컨텐츠</a:t>
              </a:r>
              <a:r>
                <a:rPr lang="ko-KR" altLang="en-US" sz="3600" dirty="0"/>
                <a:t> 알림 서비스</a:t>
              </a:r>
              <a:endParaRPr lang="en-US" altLang="ko-KR" sz="3600" dirty="0"/>
            </a:p>
            <a:p>
              <a:pPr algn="ctr"/>
              <a:endParaRPr lang="en-US" altLang="ko-KR" sz="3600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229678" cy="739269"/>
            <a:chOff x="640080" y="-971550"/>
            <a:chExt cx="1660746" cy="7658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414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현재 진행 상황</a:t>
              </a:r>
              <a:endParaRPr lang="en-US" altLang="ko-KR" sz="2000" dirty="0">
                <a:latin typeface="KoPub돋움체 Medium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4420480" y="2750955"/>
            <a:ext cx="6461547" cy="1512360"/>
            <a:chOff x="5203632" y="2572002"/>
            <a:chExt cx="5277678" cy="120300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052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4000" dirty="0"/>
                <a:t>로그인 화면 구현 및</a:t>
              </a:r>
              <a:endParaRPr lang="en-US" altLang="ko-KR" sz="4000" dirty="0"/>
            </a:p>
            <a:p>
              <a:r>
                <a:rPr lang="ko-KR" altLang="en-US" sz="4000" dirty="0"/>
                <a:t>유저 정보 </a:t>
              </a:r>
              <a:r>
                <a:rPr lang="en-US" altLang="ko-KR" sz="4000" dirty="0"/>
                <a:t>firebase </a:t>
              </a:r>
              <a:r>
                <a:rPr lang="ko-KR" altLang="en-US" sz="4000" dirty="0"/>
                <a:t>동기화</a:t>
              </a:r>
              <a:endParaRPr lang="ko-KR" altLang="en-US" sz="4000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4" descr="C:\Users\Administrator\Nox_share\ImageShare\Screenshots\Screenshot_2020-07-09-09-40-1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21" y="1177871"/>
            <a:ext cx="3000432" cy="533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229678" cy="739269"/>
            <a:chOff x="640080" y="-971550"/>
            <a:chExt cx="1660746" cy="7658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414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현재 진행 상황</a:t>
              </a:r>
              <a:endParaRPr lang="en-US" altLang="ko-KR" sz="2000" dirty="0">
                <a:latin typeface="KoPub돋움체 Medium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4420480" y="2750956"/>
            <a:ext cx="6461547" cy="2127913"/>
            <a:chOff x="5203632" y="2572002"/>
            <a:chExt cx="5277678" cy="169264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5423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4000" dirty="0"/>
                <a:t>홈 화면에서</a:t>
              </a:r>
              <a:endParaRPr lang="en-US" altLang="ko-KR" sz="4000" dirty="0"/>
            </a:p>
            <a:p>
              <a:r>
                <a:rPr lang="ko-KR" altLang="en-US" sz="4000" dirty="0"/>
                <a:t>공연 및 전시 정보</a:t>
              </a:r>
              <a:endParaRPr lang="en-US" altLang="ko-KR" sz="4000" dirty="0"/>
            </a:p>
            <a:p>
              <a:r>
                <a:rPr lang="ko-KR" altLang="en-US" sz="4000" dirty="0"/>
                <a:t>함께 확인</a:t>
              </a:r>
              <a:endParaRPr lang="ko-KR" altLang="en-US" sz="4000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C:\Users\Administrator\Nox_share\ImageShare\Screenshots\Screenshot_2020-07-09-09-40-4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8" y="1344938"/>
            <a:ext cx="2787584" cy="495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59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229678" cy="739269"/>
            <a:chOff x="640080" y="-971550"/>
            <a:chExt cx="1660746" cy="7658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414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현재 진행 상황</a:t>
              </a:r>
              <a:endParaRPr lang="en-US" altLang="ko-KR" sz="2000" dirty="0">
                <a:latin typeface="KoPub돋움체 Medium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4420480" y="2750959"/>
            <a:ext cx="6461547" cy="2127913"/>
            <a:chOff x="5203632" y="2572002"/>
            <a:chExt cx="5277678" cy="169263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5423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4000" dirty="0"/>
                <a:t>전시 </a:t>
              </a:r>
              <a:r>
                <a:rPr lang="en-US" altLang="ko-KR" sz="4000" dirty="0"/>
                <a:t>or</a:t>
              </a:r>
              <a:r>
                <a:rPr lang="ko-KR" altLang="en-US" sz="4000" dirty="0"/>
                <a:t> 공연 탭 </a:t>
              </a:r>
              <a:r>
                <a:rPr lang="ko-KR" altLang="en-US" sz="4000" dirty="0" err="1"/>
                <a:t>클릭시</a:t>
              </a:r>
              <a:endParaRPr lang="en-US" altLang="ko-KR" sz="4000" dirty="0"/>
            </a:p>
            <a:p>
              <a:r>
                <a:rPr lang="ko-KR" altLang="en-US" sz="4000" dirty="0"/>
                <a:t>해당 탭 관련 </a:t>
              </a:r>
              <a:endParaRPr lang="en-US" altLang="ko-KR" sz="4000" dirty="0" smtClean="0"/>
            </a:p>
            <a:p>
              <a:r>
                <a:rPr lang="ko-KR" altLang="en-US" sz="4000" dirty="0" smtClean="0"/>
                <a:t>정보 </a:t>
              </a:r>
              <a:r>
                <a:rPr lang="ko-KR" altLang="en-US" sz="4000" dirty="0"/>
                <a:t>확인 가능</a:t>
              </a:r>
              <a:endParaRPr lang="en-US" altLang="ko-KR" sz="4000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 descr="C:\Users\Administrator\Nox_share\ImageShare\Screenshots\Screenshot_2020-07-09-09-41-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92" y="1306862"/>
            <a:ext cx="2809001" cy="499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49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229678" cy="739269"/>
            <a:chOff x="640080" y="-971550"/>
            <a:chExt cx="1660746" cy="7658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414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현재 진행 상황</a:t>
              </a:r>
              <a:endParaRPr lang="en-US" altLang="ko-KR" sz="2000" dirty="0">
                <a:latin typeface="KoPub돋움체 Medium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4420480" y="2750961"/>
            <a:ext cx="6461547" cy="3359019"/>
            <a:chOff x="5203632" y="2572002"/>
            <a:chExt cx="5277678" cy="267191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2521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4000" dirty="0"/>
                <a:t>목록 </a:t>
              </a:r>
              <a:r>
                <a:rPr lang="ko-KR" altLang="en-US" sz="4000" dirty="0" err="1"/>
                <a:t>클릭시</a:t>
              </a:r>
              <a:r>
                <a:rPr lang="ko-KR" altLang="en-US" sz="4000" dirty="0"/>
                <a:t> </a:t>
              </a:r>
              <a:endParaRPr lang="en-US" altLang="ko-KR" sz="4000" dirty="0" smtClean="0"/>
            </a:p>
            <a:p>
              <a:r>
                <a:rPr lang="ko-KR" altLang="en-US" sz="4000" dirty="0" smtClean="0"/>
                <a:t>상세 </a:t>
              </a:r>
              <a:r>
                <a:rPr lang="ko-KR" altLang="en-US" sz="4000" dirty="0"/>
                <a:t>정보 및</a:t>
              </a:r>
              <a:r>
                <a:rPr lang="en-US" altLang="ko-KR" sz="4000" dirty="0"/>
                <a:t> </a:t>
              </a:r>
              <a:endParaRPr lang="en-US" altLang="ko-KR" sz="4000" dirty="0" smtClean="0"/>
            </a:p>
            <a:p>
              <a:r>
                <a:rPr lang="ko-KR" altLang="en-US" sz="4000" dirty="0" smtClean="0"/>
                <a:t>지도 </a:t>
              </a:r>
              <a:r>
                <a:rPr lang="ko-KR" altLang="en-US" sz="4000" dirty="0" err="1"/>
                <a:t>어플</a:t>
              </a:r>
              <a:r>
                <a:rPr lang="ko-KR" altLang="en-US" sz="4000" dirty="0"/>
                <a:t> 활용하여</a:t>
              </a:r>
              <a:r>
                <a:rPr lang="en-US" altLang="ko-KR" sz="4000" dirty="0"/>
                <a:t> </a:t>
              </a:r>
              <a:endParaRPr lang="en-US" altLang="ko-KR" sz="4000" dirty="0" smtClean="0"/>
            </a:p>
            <a:p>
              <a:r>
                <a:rPr lang="ko-KR" altLang="en-US" sz="4000" dirty="0" smtClean="0"/>
                <a:t>공연 </a:t>
              </a:r>
              <a:r>
                <a:rPr lang="ko-KR" altLang="en-US" sz="4000" dirty="0"/>
                <a:t>장소 확인</a:t>
              </a:r>
            </a:p>
            <a:p>
              <a:endParaRPr lang="ko-KR" altLang="en-US" sz="4000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C:\Users\Administrator\Nox_share\ImageShare\Screenshots\Screenshot_2020-07-09-09-41-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9" y="1275284"/>
            <a:ext cx="2809001" cy="499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88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2229678" cy="739269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414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앞으로의 계획</a:t>
              </a:r>
              <a:endParaRPr lang="en-US" altLang="ko-KR" sz="2000" dirty="0">
                <a:latin typeface="KoPub돋움체 Medium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904437" y="2086449"/>
            <a:ext cx="10446826" cy="4134029"/>
            <a:chOff x="5203632" y="2572002"/>
            <a:chExt cx="5277678" cy="379477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3644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buAutoNum type="arabicPeriod"/>
              </a:pPr>
              <a:r>
                <a:rPr lang="ko-KR" altLang="en-US" sz="3600" dirty="0"/>
                <a:t>로그인 기능 완성 및 </a:t>
              </a:r>
              <a:r>
                <a:rPr lang="en-US" altLang="ko-KR" sz="3600" dirty="0" err="1"/>
                <a:t>sns</a:t>
              </a:r>
              <a:r>
                <a:rPr lang="en-US" altLang="ko-KR" sz="3600" dirty="0"/>
                <a:t> </a:t>
              </a:r>
              <a:r>
                <a:rPr lang="ko-KR" altLang="en-US" sz="3600" dirty="0"/>
                <a:t>공유 </a:t>
              </a:r>
              <a:r>
                <a:rPr lang="ko-KR" altLang="en-US" sz="3600" dirty="0" smtClean="0"/>
                <a:t>추가</a:t>
              </a:r>
              <a:endParaRPr lang="en-US" altLang="ko-KR" sz="3600" dirty="0" smtClean="0"/>
            </a:p>
            <a:p>
              <a:pPr marL="514350" indent="-514350">
                <a:buAutoNum type="arabicPeriod"/>
              </a:pPr>
              <a:r>
                <a:rPr lang="ko-KR" altLang="en-US" sz="3600" dirty="0" smtClean="0"/>
                <a:t>로그인 </a:t>
              </a:r>
              <a:r>
                <a:rPr lang="ko-KR" altLang="en-US" sz="3600" dirty="0"/>
                <a:t>회원에게 제공되는 </a:t>
              </a:r>
              <a:r>
                <a:rPr lang="en-US" altLang="ko-KR" sz="3600" dirty="0" err="1"/>
                <a:t>MyPage</a:t>
              </a:r>
              <a:r>
                <a:rPr lang="ko-KR" altLang="en-US" sz="3600" dirty="0"/>
                <a:t> 구현</a:t>
              </a:r>
              <a:endParaRPr lang="en-US" altLang="ko-KR" sz="3600" dirty="0"/>
            </a:p>
            <a:p>
              <a:pPr marL="514350" indent="-514350">
                <a:buAutoNum type="arabicPeriod"/>
              </a:pPr>
              <a:r>
                <a:rPr lang="en-US" altLang="ko-KR" sz="3600" dirty="0" err="1"/>
                <a:t>MyPage</a:t>
              </a:r>
              <a:r>
                <a:rPr lang="ko-KR" altLang="en-US" sz="3600" dirty="0"/>
                <a:t>에서 활용 될 리뷰 및 </a:t>
              </a:r>
              <a:r>
                <a:rPr lang="ko-KR" altLang="en-US" sz="3600" dirty="0" err="1"/>
                <a:t>즐겨찾기</a:t>
              </a:r>
              <a:r>
                <a:rPr lang="ko-KR" altLang="en-US" sz="3600" dirty="0"/>
                <a:t> 설정</a:t>
              </a:r>
              <a:endParaRPr lang="en-US" altLang="ko-KR" sz="3600" dirty="0"/>
            </a:p>
            <a:p>
              <a:pPr marL="514350" indent="-514350">
                <a:buAutoNum type="arabicPeriod"/>
              </a:pPr>
              <a:r>
                <a:rPr lang="ko-KR" altLang="en-US" sz="3600" dirty="0"/>
                <a:t>태그 </a:t>
              </a:r>
              <a:r>
                <a:rPr lang="ko-KR" altLang="en-US" sz="3600" dirty="0" smtClean="0"/>
                <a:t>기능 </a:t>
              </a:r>
              <a:r>
                <a:rPr lang="en-US" altLang="ko-KR" sz="3600" dirty="0" smtClean="0"/>
                <a:t>ex) </a:t>
              </a:r>
              <a:r>
                <a:rPr lang="ko-KR" altLang="en-US" sz="3600" dirty="0" smtClean="0"/>
                <a:t>장르</a:t>
              </a:r>
              <a:r>
                <a:rPr lang="en-US" altLang="ko-KR" sz="3600" dirty="0" smtClean="0"/>
                <a:t>, </a:t>
              </a:r>
              <a:r>
                <a:rPr lang="ko-KR" altLang="en-US" sz="3600" dirty="0" smtClean="0"/>
                <a:t>주제</a:t>
              </a:r>
              <a:r>
                <a:rPr lang="en-US" altLang="ko-KR" sz="3600" dirty="0" smtClean="0"/>
                <a:t>, </a:t>
              </a:r>
              <a:r>
                <a:rPr lang="ko-KR" altLang="en-US" sz="3600" dirty="0" smtClean="0"/>
                <a:t>테마 등</a:t>
              </a:r>
              <a:endParaRPr lang="en-US" altLang="ko-KR" sz="3600" dirty="0" smtClean="0"/>
            </a:p>
            <a:p>
              <a:pPr marL="514350" indent="-514350">
                <a:buAutoNum type="arabicPeriod"/>
              </a:pPr>
              <a:r>
                <a:rPr lang="ko-KR" altLang="en-US" sz="3600" dirty="0" smtClean="0"/>
                <a:t>원하는 </a:t>
              </a:r>
              <a:r>
                <a:rPr lang="ko-KR" altLang="en-US" sz="3600" dirty="0" err="1" smtClean="0"/>
                <a:t>컨텐츠의</a:t>
              </a:r>
              <a:r>
                <a:rPr lang="ko-KR" altLang="en-US" sz="3600" dirty="0" smtClean="0"/>
                <a:t> </a:t>
              </a:r>
              <a:r>
                <a:rPr lang="ko-KR" altLang="en-US" sz="3600" dirty="0"/>
                <a:t>예매 사이트로 연결</a:t>
              </a:r>
              <a:endParaRPr lang="en-US" altLang="ko-KR" sz="3600" dirty="0"/>
            </a:p>
            <a:p>
              <a:pPr marL="514350" indent="-514350">
                <a:buAutoNum type="arabicPeriod"/>
              </a:pPr>
              <a:r>
                <a:rPr lang="ko-KR" altLang="en-US" sz="3600" dirty="0"/>
                <a:t>전시공연 정보 푸싱 알림</a:t>
              </a:r>
              <a:endParaRPr lang="en-US" altLang="ko-KR" sz="3600" dirty="0"/>
            </a:p>
            <a:p>
              <a:pPr marL="514350" indent="-514350">
                <a:buAutoNum type="arabicPeriod"/>
              </a:pPr>
              <a:r>
                <a:rPr lang="ko-KR" altLang="en-US" sz="3600" dirty="0"/>
                <a:t>디자인 및 최종 점검</a:t>
              </a:r>
              <a:endParaRPr lang="ko-KR" altLang="en-US" sz="36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021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208</Words>
  <Application>Microsoft Office PowerPoint</Application>
  <PresentationFormat>사용자 지정</PresentationFormat>
  <Paragraphs>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Arial</vt:lpstr>
      <vt:lpstr>맑은 고딕</vt:lpstr>
      <vt:lpstr>KoPub돋움체 Bold</vt:lpstr>
      <vt:lpstr>KoPub돋움체 Medium</vt:lpstr>
      <vt:lpstr>KoPub돋움체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Registered User</cp:lastModifiedBy>
  <cp:revision>35</cp:revision>
  <dcterms:created xsi:type="dcterms:W3CDTF">2017-11-16T00:50:54Z</dcterms:created>
  <dcterms:modified xsi:type="dcterms:W3CDTF">2020-07-09T02:16:04Z</dcterms:modified>
</cp:coreProperties>
</file>