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Economica"/>
      <p:regular r:id="rId14"/>
      <p:bold r:id="rId15"/>
      <p:italic r:id="rId16"/>
      <p:boldItalic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bold.fntdata"/><Relationship Id="rId14" Type="http://schemas.openxmlformats.org/officeDocument/2006/relationships/font" Target="fonts/Economica-regular.fntdata"/><Relationship Id="rId17" Type="http://schemas.openxmlformats.org/officeDocument/2006/relationships/font" Target="fonts/Economica-boldItalic.fntdata"/><Relationship Id="rId16" Type="http://schemas.openxmlformats.org/officeDocument/2006/relationships/font" Target="fonts/Economica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7ba42bf8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7ba42bf8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7ba42bf86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7ba42bf86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7ba42bf86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7ba42bf86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7ba42bf86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7ba42bf86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7ba42bf86_0_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7ba42bf86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7ba42bf86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7ba42bf86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7ba42bf86_13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7ba42bf86_13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8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10" Type="http://schemas.openxmlformats.org/officeDocument/2006/relationships/image" Target="../media/image5.png"/><Relationship Id="rId9" Type="http://schemas.openxmlformats.org/officeDocument/2006/relationships/image" Target="../media/image12.png"/><Relationship Id="rId5" Type="http://schemas.openxmlformats.org/officeDocument/2006/relationships/image" Target="../media/image6.png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8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11" Type="http://schemas.openxmlformats.org/officeDocument/2006/relationships/image" Target="../media/image14.png"/><Relationship Id="rId10" Type="http://schemas.openxmlformats.org/officeDocument/2006/relationships/image" Target="../media/image5.png"/><Relationship Id="rId9" Type="http://schemas.openxmlformats.org/officeDocument/2006/relationships/image" Target="../media/image12.png"/><Relationship Id="rId5" Type="http://schemas.openxmlformats.org/officeDocument/2006/relationships/image" Target="../media/image6.png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8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10" Type="http://schemas.openxmlformats.org/officeDocument/2006/relationships/image" Target="../media/image9.png"/><Relationship Id="rId9" Type="http://schemas.openxmlformats.org/officeDocument/2006/relationships/image" Target="../media/image11.png"/><Relationship Id="rId5" Type="http://schemas.openxmlformats.org/officeDocument/2006/relationships/image" Target="../media/image6.png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8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11" Type="http://schemas.openxmlformats.org/officeDocument/2006/relationships/image" Target="../media/image15.png"/><Relationship Id="rId10" Type="http://schemas.openxmlformats.org/officeDocument/2006/relationships/image" Target="../media/image16.png"/><Relationship Id="rId12" Type="http://schemas.openxmlformats.org/officeDocument/2006/relationships/image" Target="../media/image10.png"/><Relationship Id="rId9" Type="http://schemas.openxmlformats.org/officeDocument/2006/relationships/image" Target="../media/image14.png"/><Relationship Id="rId5" Type="http://schemas.openxmlformats.org/officeDocument/2006/relationships/image" Target="../media/image6.png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8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WORKSHOP ESP8266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9450" y="2493775"/>
            <a:ext cx="1762550" cy="176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1175" y="1842263"/>
            <a:ext cx="898300" cy="89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253" y="1918463"/>
            <a:ext cx="822100" cy="82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30925" y="4207448"/>
            <a:ext cx="961750" cy="59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9075" y="4204975"/>
            <a:ext cx="822101" cy="8221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" name="Google Shape;73;p14"/>
          <p:cNvCxnSpPr/>
          <p:nvPr/>
        </p:nvCxnSpPr>
        <p:spPr>
          <a:xfrm>
            <a:off x="2392450" y="2627625"/>
            <a:ext cx="454200" cy="391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4"/>
          <p:cNvCxnSpPr/>
          <p:nvPr/>
        </p:nvCxnSpPr>
        <p:spPr>
          <a:xfrm flipH="1">
            <a:off x="2312200" y="3730250"/>
            <a:ext cx="614700" cy="3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" name="Google Shape;75;p14"/>
          <p:cNvSpPr txBox="1"/>
          <p:nvPr/>
        </p:nvSpPr>
        <p:spPr>
          <a:xfrm>
            <a:off x="125750" y="62875"/>
            <a:ext cx="27210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Comunicação</a:t>
            </a:r>
            <a:r>
              <a:rPr lang="pt-BR" sz="3000"/>
              <a:t> </a:t>
            </a:r>
            <a:r>
              <a:rPr lang="pt-BR" sz="3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serial</a:t>
            </a:r>
            <a:endParaRPr sz="3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447075" y="1278350"/>
            <a:ext cx="12084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Sensores</a:t>
            </a:r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412150" y="3380975"/>
            <a:ext cx="12432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Atuadores</a:t>
            </a:r>
            <a:endParaRPr/>
          </a:p>
        </p:txBody>
      </p:sp>
      <p:pic>
        <p:nvPicPr>
          <p:cNvPr id="78" name="Google Shape;78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50500" y="2917950"/>
            <a:ext cx="1208400" cy="1208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" name="Google Shape;79;p14"/>
          <p:cNvCxnSpPr/>
          <p:nvPr/>
        </p:nvCxnSpPr>
        <p:spPr>
          <a:xfrm flipH="1" rot="10800000">
            <a:off x="4572000" y="3374150"/>
            <a:ext cx="429600" cy="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" name="Google Shape;80;p14"/>
          <p:cNvSpPr txBox="1"/>
          <p:nvPr/>
        </p:nvSpPr>
        <p:spPr>
          <a:xfrm>
            <a:off x="3122500" y="2242350"/>
            <a:ext cx="11016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ESP8266</a:t>
            </a:r>
            <a:endParaRPr/>
          </a:p>
        </p:txBody>
      </p:sp>
      <p:sp>
        <p:nvSpPr>
          <p:cNvPr id="81" name="Google Shape;81;p14"/>
          <p:cNvSpPr txBox="1"/>
          <p:nvPr/>
        </p:nvSpPr>
        <p:spPr>
          <a:xfrm>
            <a:off x="5151188" y="2323850"/>
            <a:ext cx="822000" cy="8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USART</a:t>
            </a:r>
            <a:r>
              <a:rPr lang="pt-BR"/>
              <a:t> </a:t>
            </a:r>
            <a:r>
              <a:rPr lang="pt-BR" sz="2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(USB)</a:t>
            </a:r>
            <a:endParaRPr/>
          </a:p>
        </p:txBody>
      </p:sp>
      <p:pic>
        <p:nvPicPr>
          <p:cNvPr id="82" name="Google Shape;82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77230" y="320125"/>
            <a:ext cx="2919538" cy="1762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" name="Google Shape;83;p14"/>
          <p:cNvCxnSpPr/>
          <p:nvPr/>
        </p:nvCxnSpPr>
        <p:spPr>
          <a:xfrm flipH="1" rot="10800000">
            <a:off x="6552375" y="2438000"/>
            <a:ext cx="265500" cy="593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" name="Google Shape;84;p14"/>
          <p:cNvSpPr txBox="1"/>
          <p:nvPr/>
        </p:nvSpPr>
        <p:spPr>
          <a:xfrm>
            <a:off x="4107475" y="195600"/>
            <a:ext cx="15297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Monitor</a:t>
            </a:r>
            <a:r>
              <a:rPr lang="pt-BR"/>
              <a:t> </a:t>
            </a:r>
            <a:r>
              <a:rPr lang="pt-BR" sz="2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Serial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9450" y="2493775"/>
            <a:ext cx="1762550" cy="176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1175" y="1842263"/>
            <a:ext cx="898300" cy="89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253" y="1918463"/>
            <a:ext cx="822100" cy="82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30925" y="4207448"/>
            <a:ext cx="961750" cy="59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9075" y="4204975"/>
            <a:ext cx="822101" cy="8221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" name="Google Shape;94;p15"/>
          <p:cNvCxnSpPr/>
          <p:nvPr/>
        </p:nvCxnSpPr>
        <p:spPr>
          <a:xfrm>
            <a:off x="2392450" y="2627625"/>
            <a:ext cx="454200" cy="391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5"/>
          <p:cNvCxnSpPr/>
          <p:nvPr/>
        </p:nvCxnSpPr>
        <p:spPr>
          <a:xfrm flipH="1">
            <a:off x="2312200" y="3730250"/>
            <a:ext cx="614700" cy="3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" name="Google Shape;96;p15"/>
          <p:cNvSpPr txBox="1"/>
          <p:nvPr/>
        </p:nvSpPr>
        <p:spPr>
          <a:xfrm>
            <a:off x="125750" y="62875"/>
            <a:ext cx="14601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Access Point</a:t>
            </a:r>
            <a:endParaRPr sz="24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447075" y="1278350"/>
            <a:ext cx="12084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Sensores</a:t>
            </a:r>
            <a:endParaRPr/>
          </a:p>
        </p:txBody>
      </p:sp>
      <p:sp>
        <p:nvSpPr>
          <p:cNvPr id="98" name="Google Shape;98;p15"/>
          <p:cNvSpPr txBox="1"/>
          <p:nvPr/>
        </p:nvSpPr>
        <p:spPr>
          <a:xfrm>
            <a:off x="412150" y="3380975"/>
            <a:ext cx="12432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Atuadores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2272156">
            <a:off x="4625375" y="1976925"/>
            <a:ext cx="1293000" cy="151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247582" y="3257650"/>
            <a:ext cx="1642636" cy="125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212096" y="1378473"/>
            <a:ext cx="1828456" cy="133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/>
        </p:nvSpPr>
        <p:spPr>
          <a:xfrm>
            <a:off x="3932825" y="1096475"/>
            <a:ext cx="1732500" cy="8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Ponto de acesso </a:t>
            </a:r>
            <a:endParaRPr sz="24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(access point)</a:t>
            </a:r>
            <a:endParaRPr sz="24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0032" y="2696693"/>
            <a:ext cx="1251874" cy="1462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4555" y="2156010"/>
            <a:ext cx="638029" cy="745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1225" y="2219247"/>
            <a:ext cx="583908" cy="682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21943" y="4118850"/>
            <a:ext cx="683095" cy="494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0648" y="4116798"/>
            <a:ext cx="583908" cy="6822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p16"/>
          <p:cNvCxnSpPr/>
          <p:nvPr/>
        </p:nvCxnSpPr>
        <p:spPr>
          <a:xfrm>
            <a:off x="1833852" y="2807773"/>
            <a:ext cx="322500" cy="32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6"/>
          <p:cNvCxnSpPr/>
          <p:nvPr/>
        </p:nvCxnSpPr>
        <p:spPr>
          <a:xfrm flipH="1">
            <a:off x="1776952" y="3722829"/>
            <a:ext cx="436500" cy="261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16"/>
          <p:cNvSpPr txBox="1"/>
          <p:nvPr/>
        </p:nvSpPr>
        <p:spPr>
          <a:xfrm>
            <a:off x="125750" y="62875"/>
            <a:ext cx="14601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Web Server</a:t>
            </a:r>
            <a:endParaRPr sz="24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109400" y="1520375"/>
            <a:ext cx="12864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Sensores</a:t>
            </a:r>
            <a:endParaRPr/>
          </a:p>
        </p:txBody>
      </p:sp>
      <p:sp>
        <p:nvSpPr>
          <p:cNvPr id="116" name="Google Shape;116;p16"/>
          <p:cNvSpPr txBox="1"/>
          <p:nvPr/>
        </p:nvSpPr>
        <p:spPr>
          <a:xfrm>
            <a:off x="125750" y="3467900"/>
            <a:ext cx="1193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Atuadores</a:t>
            </a:r>
            <a:endParaRPr/>
          </a:p>
        </p:txBody>
      </p:sp>
      <p:pic>
        <p:nvPicPr>
          <p:cNvPr id="117" name="Google Shape;117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2535473">
            <a:off x="3032962" y="2017128"/>
            <a:ext cx="979528" cy="1193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534825" y="3722825"/>
            <a:ext cx="1375500" cy="105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543347" y="2571749"/>
            <a:ext cx="1286306" cy="93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252925" y="1276175"/>
            <a:ext cx="1567225" cy="156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1368444">
            <a:off x="5861878" y="2134844"/>
            <a:ext cx="1143145" cy="1392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7531" y="2743927"/>
            <a:ext cx="905254" cy="1271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2603" y="2274013"/>
            <a:ext cx="461370" cy="647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2936" y="2328973"/>
            <a:ext cx="422235" cy="592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40876" y="3979943"/>
            <a:ext cx="493959" cy="430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0369" y="3978159"/>
            <a:ext cx="422235" cy="5929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p17"/>
          <p:cNvCxnSpPr/>
          <p:nvPr/>
        </p:nvCxnSpPr>
        <p:spPr>
          <a:xfrm>
            <a:off x="1483358" y="2840469"/>
            <a:ext cx="233100" cy="282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17"/>
          <p:cNvCxnSpPr/>
          <p:nvPr/>
        </p:nvCxnSpPr>
        <p:spPr>
          <a:xfrm flipH="1">
            <a:off x="1442254" y="3635756"/>
            <a:ext cx="315600" cy="226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" name="Google Shape;133;p17"/>
          <p:cNvSpPr txBox="1"/>
          <p:nvPr/>
        </p:nvSpPr>
        <p:spPr>
          <a:xfrm>
            <a:off x="125750" y="62875"/>
            <a:ext cx="8313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MQTT </a:t>
            </a:r>
            <a:endParaRPr sz="24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34" name="Google Shape;134;p17"/>
          <p:cNvSpPr txBox="1"/>
          <p:nvPr/>
        </p:nvSpPr>
        <p:spPr>
          <a:xfrm>
            <a:off x="236375" y="1721575"/>
            <a:ext cx="14262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Sensores</a:t>
            </a:r>
            <a:endParaRPr/>
          </a:p>
        </p:txBody>
      </p:sp>
      <p:sp>
        <p:nvSpPr>
          <p:cNvPr id="135" name="Google Shape;135;p17"/>
          <p:cNvSpPr txBox="1"/>
          <p:nvPr/>
        </p:nvSpPr>
        <p:spPr>
          <a:xfrm>
            <a:off x="248202" y="3414200"/>
            <a:ext cx="15891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Atuadores</a:t>
            </a:r>
            <a:endParaRPr/>
          </a:p>
        </p:txBody>
      </p:sp>
      <p:pic>
        <p:nvPicPr>
          <p:cNvPr id="136" name="Google Shape;136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68235" y="1015762"/>
            <a:ext cx="1133290" cy="136209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" name="Google Shape;137;p17"/>
          <p:cNvCxnSpPr/>
          <p:nvPr/>
        </p:nvCxnSpPr>
        <p:spPr>
          <a:xfrm flipH="1" rot="10800000">
            <a:off x="4303588" y="1536750"/>
            <a:ext cx="523500" cy="352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" name="Google Shape;138;p17"/>
          <p:cNvSpPr/>
          <p:nvPr/>
        </p:nvSpPr>
        <p:spPr>
          <a:xfrm>
            <a:off x="4924750" y="377225"/>
            <a:ext cx="1536900" cy="15369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7"/>
          <p:cNvSpPr txBox="1"/>
          <p:nvPr/>
        </p:nvSpPr>
        <p:spPr>
          <a:xfrm>
            <a:off x="5169425" y="499350"/>
            <a:ext cx="1257300" cy="12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MQTT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BROKER </a:t>
            </a:r>
            <a:r>
              <a:rPr lang="pt-BR" sz="2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PÚBLICO</a:t>
            </a:r>
            <a:endParaRPr sz="24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cxnSp>
        <p:nvCxnSpPr>
          <p:cNvPr id="140" name="Google Shape;140;p17"/>
          <p:cNvCxnSpPr/>
          <p:nvPr/>
        </p:nvCxnSpPr>
        <p:spPr>
          <a:xfrm>
            <a:off x="6035675" y="1914125"/>
            <a:ext cx="6900" cy="677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1" name="Google Shape;141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110627" y="3364399"/>
            <a:ext cx="1795875" cy="1467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572000" y="3364403"/>
            <a:ext cx="905250" cy="160846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7"/>
          <p:cNvSpPr txBox="1"/>
          <p:nvPr/>
        </p:nvSpPr>
        <p:spPr>
          <a:xfrm>
            <a:off x="3772175" y="2801200"/>
            <a:ext cx="2270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Celular (mqtt dash )</a:t>
            </a:r>
            <a:endParaRPr sz="24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44" name="Google Shape;144;p17"/>
          <p:cNvSpPr txBox="1"/>
          <p:nvPr/>
        </p:nvSpPr>
        <p:spPr>
          <a:xfrm>
            <a:off x="6328725" y="2801200"/>
            <a:ext cx="26196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Computador</a:t>
            </a:r>
            <a:r>
              <a:rPr lang="pt-BR" sz="2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(mqtt lens)</a:t>
            </a:r>
            <a:endParaRPr sz="24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cxnSp>
        <p:nvCxnSpPr>
          <p:cNvPr id="145" name="Google Shape;145;p17"/>
          <p:cNvCxnSpPr/>
          <p:nvPr/>
        </p:nvCxnSpPr>
        <p:spPr>
          <a:xfrm flipH="1">
            <a:off x="4275025" y="1320250"/>
            <a:ext cx="433200" cy="279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17"/>
          <p:cNvCxnSpPr/>
          <p:nvPr/>
        </p:nvCxnSpPr>
        <p:spPr>
          <a:xfrm rot="10800000">
            <a:off x="6300900" y="1893175"/>
            <a:ext cx="0" cy="621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" name="Google Shape;147;p17"/>
          <p:cNvSpPr txBox="1"/>
          <p:nvPr/>
        </p:nvSpPr>
        <p:spPr>
          <a:xfrm>
            <a:off x="6461650" y="2248225"/>
            <a:ext cx="6063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666666"/>
                </a:solidFill>
                <a:latin typeface="Economica"/>
                <a:ea typeface="Economica"/>
                <a:cs typeface="Economica"/>
                <a:sym typeface="Economica"/>
              </a:rPr>
              <a:t>Publish</a:t>
            </a:r>
            <a:endParaRPr sz="1100">
              <a:solidFill>
                <a:srgbClr val="666666"/>
              </a:solidFill>
            </a:endParaRPr>
          </a:p>
        </p:txBody>
      </p:sp>
      <p:sp>
        <p:nvSpPr>
          <p:cNvPr id="148" name="Google Shape;148;p17"/>
          <p:cNvSpPr txBox="1"/>
          <p:nvPr/>
        </p:nvSpPr>
        <p:spPr>
          <a:xfrm>
            <a:off x="5288000" y="2213125"/>
            <a:ext cx="7215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666666"/>
                </a:solidFill>
                <a:latin typeface="Economica"/>
                <a:ea typeface="Economica"/>
                <a:cs typeface="Economica"/>
                <a:sym typeface="Economica"/>
              </a:rPr>
              <a:t>Subscribe</a:t>
            </a:r>
            <a:endParaRPr sz="1200">
              <a:solidFill>
                <a:srgbClr val="666666"/>
              </a:solidFill>
            </a:endParaRPr>
          </a:p>
        </p:txBody>
      </p:sp>
      <p:sp>
        <p:nvSpPr>
          <p:cNvPr id="149" name="Google Shape;149;p17"/>
          <p:cNvSpPr txBox="1"/>
          <p:nvPr/>
        </p:nvSpPr>
        <p:spPr>
          <a:xfrm>
            <a:off x="4102025" y="905725"/>
            <a:ext cx="6900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666666"/>
                </a:solidFill>
                <a:latin typeface="Economica"/>
                <a:ea typeface="Economica"/>
                <a:cs typeface="Economica"/>
                <a:sym typeface="Economica"/>
              </a:rPr>
              <a:t>Subscribe</a:t>
            </a:r>
            <a:endParaRPr sz="1100">
              <a:solidFill>
                <a:srgbClr val="666666"/>
              </a:solidFill>
            </a:endParaRPr>
          </a:p>
        </p:txBody>
      </p:sp>
      <p:sp>
        <p:nvSpPr>
          <p:cNvPr id="150" name="Google Shape;150;p17"/>
          <p:cNvSpPr txBox="1"/>
          <p:nvPr/>
        </p:nvSpPr>
        <p:spPr>
          <a:xfrm>
            <a:off x="4418725" y="1823313"/>
            <a:ext cx="6063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666666"/>
                </a:solidFill>
                <a:latin typeface="Economica"/>
                <a:ea typeface="Economica"/>
                <a:cs typeface="Economica"/>
                <a:sym typeface="Economica"/>
              </a:rPr>
              <a:t>Publish</a:t>
            </a:r>
            <a:endParaRPr sz="1100">
              <a:solidFill>
                <a:srgbClr val="666666"/>
              </a:solidFill>
            </a:endParaRPr>
          </a:p>
        </p:txBody>
      </p:sp>
      <p:cxnSp>
        <p:nvCxnSpPr>
          <p:cNvPr id="151" name="Google Shape;151;p17"/>
          <p:cNvCxnSpPr/>
          <p:nvPr/>
        </p:nvCxnSpPr>
        <p:spPr>
          <a:xfrm rot="1527801">
            <a:off x="2610756" y="2338678"/>
            <a:ext cx="6978" cy="67744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17"/>
          <p:cNvCxnSpPr/>
          <p:nvPr/>
        </p:nvCxnSpPr>
        <p:spPr>
          <a:xfrm rot="10800000">
            <a:off x="2871922" y="2433733"/>
            <a:ext cx="0" cy="621754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" name="Google Shape;153;p17"/>
          <p:cNvSpPr txBox="1"/>
          <p:nvPr/>
        </p:nvSpPr>
        <p:spPr>
          <a:xfrm rot="1513245">
            <a:off x="2909564" y="2968924"/>
            <a:ext cx="606186" cy="2818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666666"/>
                </a:solidFill>
                <a:latin typeface="Economica"/>
                <a:ea typeface="Economica"/>
                <a:cs typeface="Economica"/>
                <a:sym typeface="Economica"/>
              </a:rPr>
              <a:t>Publish</a:t>
            </a:r>
            <a:endParaRPr sz="1100">
              <a:solidFill>
                <a:srgbClr val="666666"/>
              </a:solidFill>
            </a:endParaRPr>
          </a:p>
        </p:txBody>
      </p:sp>
      <p:sp>
        <p:nvSpPr>
          <p:cNvPr id="154" name="Google Shape;154;p17"/>
          <p:cNvSpPr txBox="1"/>
          <p:nvPr/>
        </p:nvSpPr>
        <p:spPr>
          <a:xfrm rot="1513361">
            <a:off x="1842183" y="2458431"/>
            <a:ext cx="721598" cy="3521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666666"/>
                </a:solidFill>
                <a:latin typeface="Economica"/>
                <a:ea typeface="Economica"/>
                <a:cs typeface="Economica"/>
                <a:sym typeface="Economica"/>
              </a:rPr>
              <a:t>Subscribe</a:t>
            </a:r>
            <a:endParaRPr sz="12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3093" y="3119219"/>
            <a:ext cx="840936" cy="1178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933" y="2683607"/>
            <a:ext cx="428591" cy="600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8346" y="2734555"/>
            <a:ext cx="392235" cy="549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73092" y="4265009"/>
            <a:ext cx="458863" cy="398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1698" y="4263356"/>
            <a:ext cx="392236" cy="5496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Google Shape;164;p18"/>
          <p:cNvCxnSpPr/>
          <p:nvPr/>
        </p:nvCxnSpPr>
        <p:spPr>
          <a:xfrm>
            <a:off x="1284137" y="3208713"/>
            <a:ext cx="216600" cy="261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" name="Google Shape;165;p18"/>
          <p:cNvCxnSpPr/>
          <p:nvPr/>
        </p:nvCxnSpPr>
        <p:spPr>
          <a:xfrm flipH="1">
            <a:off x="1246030" y="3945947"/>
            <a:ext cx="293100" cy="210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6" name="Google Shape;166;p18"/>
          <p:cNvSpPr txBox="1"/>
          <p:nvPr/>
        </p:nvSpPr>
        <p:spPr>
          <a:xfrm>
            <a:off x="454050" y="308000"/>
            <a:ext cx="16905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Firebase</a:t>
            </a:r>
            <a:endParaRPr sz="36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67" name="Google Shape;167;p18"/>
          <p:cNvSpPr txBox="1"/>
          <p:nvPr/>
        </p:nvSpPr>
        <p:spPr>
          <a:xfrm>
            <a:off x="125750" y="2171500"/>
            <a:ext cx="11202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Sensores</a:t>
            </a:r>
            <a:endParaRPr/>
          </a:p>
        </p:txBody>
      </p:sp>
      <p:sp>
        <p:nvSpPr>
          <p:cNvPr id="168" name="Google Shape;168;p18"/>
          <p:cNvSpPr txBox="1"/>
          <p:nvPr/>
        </p:nvSpPr>
        <p:spPr>
          <a:xfrm>
            <a:off x="27650" y="3679488"/>
            <a:ext cx="13164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Atuadores</a:t>
            </a:r>
            <a:endParaRPr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2847534">
            <a:off x="2189658" y="2671602"/>
            <a:ext cx="720280" cy="915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041854" y="1897900"/>
            <a:ext cx="1052770" cy="1262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884400" y="763025"/>
            <a:ext cx="3641800" cy="156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071950" y="3119225"/>
            <a:ext cx="2863327" cy="1789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Google Shape;173;p18"/>
          <p:cNvCxnSpPr/>
          <p:nvPr/>
        </p:nvCxnSpPr>
        <p:spPr>
          <a:xfrm flipH="1" rot="10800000">
            <a:off x="4254150" y="2046850"/>
            <a:ext cx="412200" cy="426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4" name="Google Shape;174;p1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931725" y="3742750"/>
            <a:ext cx="1933152" cy="9907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Google Shape;175;p18"/>
          <p:cNvCxnSpPr/>
          <p:nvPr/>
        </p:nvCxnSpPr>
        <p:spPr>
          <a:xfrm>
            <a:off x="8138100" y="2421600"/>
            <a:ext cx="6900" cy="495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" name="Google Shape;176;p18"/>
          <p:cNvSpPr txBox="1"/>
          <p:nvPr/>
        </p:nvSpPr>
        <p:spPr>
          <a:xfrm>
            <a:off x="4924750" y="2570500"/>
            <a:ext cx="28152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Firebase Realtime Database</a:t>
            </a:r>
            <a:endParaRPr sz="24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77" name="Google Shape;177;p18"/>
          <p:cNvSpPr txBox="1"/>
          <p:nvPr/>
        </p:nvSpPr>
        <p:spPr>
          <a:xfrm>
            <a:off x="5498850" y="163375"/>
            <a:ext cx="24129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Servidores da Google</a:t>
            </a:r>
            <a:endParaRPr sz="24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6475" y="152400"/>
            <a:ext cx="4339051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974" y="785275"/>
            <a:ext cx="3142900" cy="1610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6850" y="152400"/>
            <a:ext cx="4722942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775" y="1163725"/>
            <a:ext cx="4062676" cy="25112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