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Rodríguez Montero" userId="bfad465729c8d3bf" providerId="LiveId" clId="{A65BD5EB-F3C0-448C-BAE9-5B920C2DDB5F}"/>
    <pc:docChg chg="undo redo custSel addSld delSld modSld">
      <pc:chgData name="Javier Rodríguez Montero" userId="bfad465729c8d3bf" providerId="LiveId" clId="{A65BD5EB-F3C0-448C-BAE9-5B920C2DDB5F}" dt="2019-12-04T16:56:56.647" v="2613" actId="20577"/>
      <pc:docMkLst>
        <pc:docMk/>
      </pc:docMkLst>
      <pc:sldChg chg="modSp add del">
        <pc:chgData name="Javier Rodríguez Montero" userId="bfad465729c8d3bf" providerId="LiveId" clId="{A65BD5EB-F3C0-448C-BAE9-5B920C2DDB5F}" dt="2019-12-04T16:05:26.112" v="12"/>
        <pc:sldMkLst>
          <pc:docMk/>
          <pc:sldMk cId="481682181" sldId="256"/>
        </pc:sldMkLst>
        <pc:spChg chg="mod">
          <ac:chgData name="Javier Rodríguez Montero" userId="bfad465729c8d3bf" providerId="LiveId" clId="{A65BD5EB-F3C0-448C-BAE9-5B920C2DDB5F}" dt="2019-12-04T16:05:25.936" v="11" actId="20577"/>
          <ac:spMkLst>
            <pc:docMk/>
            <pc:sldMk cId="481682181" sldId="256"/>
            <ac:spMk id="2" creationId="{DB13F689-A939-4D16-810B-B20C7F9B4D91}"/>
          </ac:spMkLst>
        </pc:spChg>
      </pc:sldChg>
      <pc:sldChg chg="delSp modSp add del">
        <pc:chgData name="Javier Rodríguez Montero" userId="bfad465729c8d3bf" providerId="LiveId" clId="{A65BD5EB-F3C0-448C-BAE9-5B920C2DDB5F}" dt="2019-12-04T16:07:53.856" v="131" actId="1076"/>
        <pc:sldMkLst>
          <pc:docMk/>
          <pc:sldMk cId="3714673396" sldId="256"/>
        </pc:sldMkLst>
        <pc:spChg chg="mod">
          <ac:chgData name="Javier Rodríguez Montero" userId="bfad465729c8d3bf" providerId="LiveId" clId="{A65BD5EB-F3C0-448C-BAE9-5B920C2DDB5F}" dt="2019-12-04T16:07:53.856" v="131" actId="1076"/>
          <ac:spMkLst>
            <pc:docMk/>
            <pc:sldMk cId="3714673396" sldId="256"/>
            <ac:spMk id="2" creationId="{391D59E4-033E-43A4-B909-A9A041E184FE}"/>
          </ac:spMkLst>
        </pc:spChg>
        <pc:spChg chg="del mod">
          <ac:chgData name="Javier Rodríguez Montero" userId="bfad465729c8d3bf" providerId="LiveId" clId="{A65BD5EB-F3C0-448C-BAE9-5B920C2DDB5F}" dt="2019-12-04T16:07:48.787" v="130" actId="478"/>
          <ac:spMkLst>
            <pc:docMk/>
            <pc:sldMk cId="3714673396" sldId="256"/>
            <ac:spMk id="3" creationId="{E780177F-09AB-45CD-AD83-400DCB987446}"/>
          </ac:spMkLst>
        </pc:spChg>
      </pc:sldChg>
      <pc:sldChg chg="modSp add">
        <pc:chgData name="Javier Rodríguez Montero" userId="bfad465729c8d3bf" providerId="LiveId" clId="{A65BD5EB-F3C0-448C-BAE9-5B920C2DDB5F}" dt="2019-12-04T16:10:02.802" v="329" actId="20577"/>
        <pc:sldMkLst>
          <pc:docMk/>
          <pc:sldMk cId="3653423779" sldId="257"/>
        </pc:sldMkLst>
        <pc:spChg chg="mod">
          <ac:chgData name="Javier Rodríguez Montero" userId="bfad465729c8d3bf" providerId="LiveId" clId="{A65BD5EB-F3C0-448C-BAE9-5B920C2DDB5F}" dt="2019-12-04T16:09:09.680" v="227" actId="20577"/>
          <ac:spMkLst>
            <pc:docMk/>
            <pc:sldMk cId="3653423779" sldId="257"/>
            <ac:spMk id="2" creationId="{671CA693-97E0-4C20-ABA8-6D822CBAB121}"/>
          </ac:spMkLst>
        </pc:spChg>
        <pc:spChg chg="mod">
          <ac:chgData name="Javier Rodríguez Montero" userId="bfad465729c8d3bf" providerId="LiveId" clId="{A65BD5EB-F3C0-448C-BAE9-5B920C2DDB5F}" dt="2019-12-04T16:10:02.802" v="329" actId="20577"/>
          <ac:spMkLst>
            <pc:docMk/>
            <pc:sldMk cId="3653423779" sldId="257"/>
            <ac:spMk id="3" creationId="{1CDBF73D-EA80-426B-9C03-D38769B774A0}"/>
          </ac:spMkLst>
        </pc:spChg>
      </pc:sldChg>
      <pc:sldChg chg="modSp add">
        <pc:chgData name="Javier Rodríguez Montero" userId="bfad465729c8d3bf" providerId="LiveId" clId="{A65BD5EB-F3C0-448C-BAE9-5B920C2DDB5F}" dt="2019-12-04T16:45:26.666" v="796" actId="20577"/>
        <pc:sldMkLst>
          <pc:docMk/>
          <pc:sldMk cId="4139872741" sldId="258"/>
        </pc:sldMkLst>
        <pc:spChg chg="mod">
          <ac:chgData name="Javier Rodríguez Montero" userId="bfad465729c8d3bf" providerId="LiveId" clId="{A65BD5EB-F3C0-448C-BAE9-5B920C2DDB5F}" dt="2019-12-04T16:10:40.841" v="403" actId="20577"/>
          <ac:spMkLst>
            <pc:docMk/>
            <pc:sldMk cId="4139872741" sldId="258"/>
            <ac:spMk id="2" creationId="{A7923831-CF9F-41E3-AC6B-53D41C6FD7E5}"/>
          </ac:spMkLst>
        </pc:spChg>
        <pc:spChg chg="mod">
          <ac:chgData name="Javier Rodríguez Montero" userId="bfad465729c8d3bf" providerId="LiveId" clId="{A65BD5EB-F3C0-448C-BAE9-5B920C2DDB5F}" dt="2019-12-04T16:45:26.666" v="796" actId="20577"/>
          <ac:spMkLst>
            <pc:docMk/>
            <pc:sldMk cId="4139872741" sldId="258"/>
            <ac:spMk id="3" creationId="{2B4394B9-3BD8-4547-BD1D-7B361F2C5C1A}"/>
          </ac:spMkLst>
        </pc:spChg>
      </pc:sldChg>
      <pc:sldChg chg="modSp add">
        <pc:chgData name="Javier Rodríguez Montero" userId="bfad465729c8d3bf" providerId="LiveId" clId="{A65BD5EB-F3C0-448C-BAE9-5B920C2DDB5F}" dt="2019-12-04T16:49:43.903" v="1400" actId="20577"/>
        <pc:sldMkLst>
          <pc:docMk/>
          <pc:sldMk cId="2758475927" sldId="259"/>
        </pc:sldMkLst>
        <pc:spChg chg="mod">
          <ac:chgData name="Javier Rodríguez Montero" userId="bfad465729c8d3bf" providerId="LiveId" clId="{A65BD5EB-F3C0-448C-BAE9-5B920C2DDB5F}" dt="2019-12-04T16:46:50.250" v="867" actId="20577"/>
          <ac:spMkLst>
            <pc:docMk/>
            <pc:sldMk cId="2758475927" sldId="259"/>
            <ac:spMk id="2" creationId="{6543BF6E-15C5-489E-B245-7EC6504B64A2}"/>
          </ac:spMkLst>
        </pc:spChg>
        <pc:spChg chg="mod">
          <ac:chgData name="Javier Rodríguez Montero" userId="bfad465729c8d3bf" providerId="LiveId" clId="{A65BD5EB-F3C0-448C-BAE9-5B920C2DDB5F}" dt="2019-12-04T16:49:43.903" v="1400" actId="20577"/>
          <ac:spMkLst>
            <pc:docMk/>
            <pc:sldMk cId="2758475927" sldId="259"/>
            <ac:spMk id="3" creationId="{A5788D8B-B086-4CE9-AB8A-D80C229D4E83}"/>
          </ac:spMkLst>
        </pc:spChg>
      </pc:sldChg>
      <pc:sldChg chg="modSp add">
        <pc:chgData name="Javier Rodríguez Montero" userId="bfad465729c8d3bf" providerId="LiveId" clId="{A65BD5EB-F3C0-448C-BAE9-5B920C2DDB5F}" dt="2019-12-04T16:56:29.243" v="2583" actId="20577"/>
        <pc:sldMkLst>
          <pc:docMk/>
          <pc:sldMk cId="4081297387" sldId="260"/>
        </pc:sldMkLst>
        <pc:spChg chg="mod">
          <ac:chgData name="Javier Rodríguez Montero" userId="bfad465729c8d3bf" providerId="LiveId" clId="{A65BD5EB-F3C0-448C-BAE9-5B920C2DDB5F}" dt="2019-12-04T16:50:25.434" v="1510" actId="20577"/>
          <ac:spMkLst>
            <pc:docMk/>
            <pc:sldMk cId="4081297387" sldId="260"/>
            <ac:spMk id="2" creationId="{0E3269B1-C964-4FF7-A382-3A9FC84D8599}"/>
          </ac:spMkLst>
        </pc:spChg>
        <pc:spChg chg="mod">
          <ac:chgData name="Javier Rodríguez Montero" userId="bfad465729c8d3bf" providerId="LiveId" clId="{A65BD5EB-F3C0-448C-BAE9-5B920C2DDB5F}" dt="2019-12-04T16:56:29.243" v="2583" actId="20577"/>
          <ac:spMkLst>
            <pc:docMk/>
            <pc:sldMk cId="4081297387" sldId="260"/>
            <ac:spMk id="3" creationId="{DEF3441D-A284-4ABA-999A-3162144CD2E8}"/>
          </ac:spMkLst>
        </pc:spChg>
      </pc:sldChg>
      <pc:sldChg chg="modSp add">
        <pc:chgData name="Javier Rodríguez Montero" userId="bfad465729c8d3bf" providerId="LiveId" clId="{A65BD5EB-F3C0-448C-BAE9-5B920C2DDB5F}" dt="2019-12-04T16:56:56.647" v="2613" actId="20577"/>
        <pc:sldMkLst>
          <pc:docMk/>
          <pc:sldMk cId="2285605973" sldId="261"/>
        </pc:sldMkLst>
        <pc:spChg chg="mod">
          <ac:chgData name="Javier Rodríguez Montero" userId="bfad465729c8d3bf" providerId="LiveId" clId="{A65BD5EB-F3C0-448C-BAE9-5B920C2DDB5F}" dt="2019-12-04T16:56:46.602" v="2587" actId="20577"/>
          <ac:spMkLst>
            <pc:docMk/>
            <pc:sldMk cId="2285605973" sldId="261"/>
            <ac:spMk id="2" creationId="{683A8684-A7D8-4FE1-948E-4EE4549A435E}"/>
          </ac:spMkLst>
        </pc:spChg>
        <pc:spChg chg="mod">
          <ac:chgData name="Javier Rodríguez Montero" userId="bfad465729c8d3bf" providerId="LiveId" clId="{A65BD5EB-F3C0-448C-BAE9-5B920C2DDB5F}" dt="2019-12-04T16:56:56.647" v="2613" actId="20577"/>
          <ac:spMkLst>
            <pc:docMk/>
            <pc:sldMk cId="2285605973" sldId="261"/>
            <ac:spMk id="3" creationId="{DAADC722-10DF-45CB-9CEA-229C5FB6C5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51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819AF21-7E1E-4903-9F43-AD32D0E52725}" type="datetimeFigureOut">
              <a:rPr lang="es-ES" smtClean="0"/>
              <a:t>04/12/2019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412950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398199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098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2460844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2414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1452130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585808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9620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147613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19AF21-7E1E-4903-9F43-AD32D0E52725}"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13836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19AF21-7E1E-4903-9F43-AD32D0E52725}"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257455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19AF21-7E1E-4903-9F43-AD32D0E52725}" type="datetimeFigureOut">
              <a:rPr lang="es-ES" smtClean="0"/>
              <a:t>04/12/2019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58251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19AF21-7E1E-4903-9F43-AD32D0E52725}" type="datetimeFigureOut">
              <a:rPr lang="es-ES" smtClean="0"/>
              <a:t>04/12/2019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97113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9AF21-7E1E-4903-9F43-AD32D0E52725}" type="datetimeFigureOut">
              <a:rPr lang="es-ES" smtClean="0"/>
              <a:t>04/12/2019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5432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19AF21-7E1E-4903-9F43-AD32D0E52725}"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262810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19AF21-7E1E-4903-9F43-AD32D0E52725}"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B5A2E01-BE97-4E9F-9296-13C76F80DE31}" type="slidenum">
              <a:rPr lang="es-ES" smtClean="0"/>
              <a:t>‹Nº›</a:t>
            </a:fld>
            <a:endParaRPr lang="es-ES"/>
          </a:p>
        </p:txBody>
      </p:sp>
    </p:spTree>
    <p:extLst>
      <p:ext uri="{BB962C8B-B14F-4D97-AF65-F5344CB8AC3E}">
        <p14:creationId xmlns:p14="http://schemas.microsoft.com/office/powerpoint/2010/main" val="272410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819AF21-7E1E-4903-9F43-AD32D0E52725}" type="datetimeFigureOut">
              <a:rPr lang="es-ES" smtClean="0"/>
              <a:t>04/12/2019</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B5A2E01-BE97-4E9F-9296-13C76F80DE31}" type="slidenum">
              <a:rPr lang="es-ES" smtClean="0"/>
              <a:t>‹Nº›</a:t>
            </a:fld>
            <a:endParaRPr lang="es-ES"/>
          </a:p>
        </p:txBody>
      </p:sp>
    </p:spTree>
    <p:extLst>
      <p:ext uri="{BB962C8B-B14F-4D97-AF65-F5344CB8AC3E}">
        <p14:creationId xmlns:p14="http://schemas.microsoft.com/office/powerpoint/2010/main" val="3113590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ldrone.es/historia-de-los-dron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D59E4-033E-43A4-B909-A9A041E184FE}"/>
              </a:ext>
            </a:extLst>
          </p:cNvPr>
          <p:cNvSpPr>
            <a:spLocks noGrp="1"/>
          </p:cNvSpPr>
          <p:nvPr>
            <p:ph type="ctrTitle"/>
          </p:nvPr>
        </p:nvSpPr>
        <p:spPr>
          <a:xfrm>
            <a:off x="4008268" y="2511317"/>
            <a:ext cx="4175464" cy="917683"/>
          </a:xfrm>
        </p:spPr>
        <p:txBody>
          <a:bodyPr/>
          <a:lstStyle/>
          <a:p>
            <a:r>
              <a:rPr lang="es-ES" dirty="0"/>
              <a:t>LOS DRONES</a:t>
            </a:r>
          </a:p>
        </p:txBody>
      </p:sp>
    </p:spTree>
    <p:extLst>
      <p:ext uri="{BB962C8B-B14F-4D97-AF65-F5344CB8AC3E}">
        <p14:creationId xmlns:p14="http://schemas.microsoft.com/office/powerpoint/2010/main" val="371467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CA693-97E0-4C20-ABA8-6D822CBAB121}"/>
              </a:ext>
            </a:extLst>
          </p:cNvPr>
          <p:cNvSpPr>
            <a:spLocks noGrp="1"/>
          </p:cNvSpPr>
          <p:nvPr>
            <p:ph type="title"/>
          </p:nvPr>
        </p:nvSpPr>
        <p:spPr/>
        <p:txBody>
          <a:bodyPr>
            <a:normAutofit fontScale="90000"/>
          </a:bodyPr>
          <a:lstStyle/>
          <a:p>
            <a:r>
              <a:rPr lang="es-ES" dirty="0"/>
              <a:t>¿SE TRATA DE UN PRODUCTO, MEJORA DE UN PROCESO O UN SERVICIO?</a:t>
            </a:r>
          </a:p>
        </p:txBody>
      </p:sp>
      <p:sp>
        <p:nvSpPr>
          <p:cNvPr id="3" name="Marcador de contenido 2">
            <a:extLst>
              <a:ext uri="{FF2B5EF4-FFF2-40B4-BE49-F238E27FC236}">
                <a16:creationId xmlns:a16="http://schemas.microsoft.com/office/drawing/2014/main" id="{1CDBF73D-EA80-426B-9C03-D38769B774A0}"/>
              </a:ext>
            </a:extLst>
          </p:cNvPr>
          <p:cNvSpPr>
            <a:spLocks noGrp="1"/>
          </p:cNvSpPr>
          <p:nvPr>
            <p:ph idx="1"/>
          </p:nvPr>
        </p:nvSpPr>
        <p:spPr/>
        <p:txBody>
          <a:bodyPr/>
          <a:lstStyle/>
          <a:p>
            <a:r>
              <a:rPr lang="es-ES" dirty="0"/>
              <a:t>Se trata de un producto.</a:t>
            </a:r>
          </a:p>
        </p:txBody>
      </p:sp>
    </p:spTree>
    <p:extLst>
      <p:ext uri="{BB962C8B-B14F-4D97-AF65-F5344CB8AC3E}">
        <p14:creationId xmlns:p14="http://schemas.microsoft.com/office/powerpoint/2010/main" val="365342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23831-CF9F-41E3-AC6B-53D41C6FD7E5}"/>
              </a:ext>
            </a:extLst>
          </p:cNvPr>
          <p:cNvSpPr>
            <a:spLocks noGrp="1"/>
          </p:cNvSpPr>
          <p:nvPr>
            <p:ph type="title"/>
          </p:nvPr>
        </p:nvSpPr>
        <p:spPr/>
        <p:txBody>
          <a:bodyPr/>
          <a:lstStyle/>
          <a:p>
            <a:r>
              <a:rPr lang="es-ES" dirty="0"/>
              <a:t>¿Qué IDEA O CONOCIMIENTO CREES QUE GENERÓ ESTA INNOVACIÓN?</a:t>
            </a:r>
          </a:p>
        </p:txBody>
      </p:sp>
      <p:sp>
        <p:nvSpPr>
          <p:cNvPr id="3" name="Marcador de contenido 2">
            <a:extLst>
              <a:ext uri="{FF2B5EF4-FFF2-40B4-BE49-F238E27FC236}">
                <a16:creationId xmlns:a16="http://schemas.microsoft.com/office/drawing/2014/main" id="{2B4394B9-3BD8-4547-BD1D-7B361F2C5C1A}"/>
              </a:ext>
            </a:extLst>
          </p:cNvPr>
          <p:cNvSpPr>
            <a:spLocks noGrp="1"/>
          </p:cNvSpPr>
          <p:nvPr>
            <p:ph idx="1"/>
          </p:nvPr>
        </p:nvSpPr>
        <p:spPr/>
        <p:txBody>
          <a:bodyPr>
            <a:normAutofit fontScale="85000" lnSpcReduction="20000"/>
          </a:bodyPr>
          <a:lstStyle/>
          <a:p>
            <a:r>
              <a:rPr lang="es-ES" dirty="0"/>
              <a:t>La idea viene de la guerra, debido a la idea innovadora para ganar ventaja entre bandos, utilizando este tipo de estrategias.</a:t>
            </a:r>
          </a:p>
          <a:p>
            <a:r>
              <a:rPr lang="es-ES" dirty="0"/>
              <a:t>En primer lugar, el precursor del dron se utilizó como blanco de práctica para las fuerzas militares de principios del siglo XX. En segundo lugar, en el período de entreguerras y en la Segunda Guerra Mundial, el avión no tripulado fue diseñado para ser como una especie de bomba volante que podría ser enviado tras las líneas enemigas. En tercer lugar, durante la Guerra Fría, el avión no tripulado fue visto como una plataforma de vigilancia viable capaz de capturar datos de inteligencia en áreas de difícil acceso. En cuarto lugar, el dron, en la guerra contra el terrorismo, se ha convertido en un arma que fusiona la capacidad de vigilancia y la de matar, convirtiéndose en un «depredador». </a:t>
            </a:r>
          </a:p>
          <a:p>
            <a:endParaRPr lang="es-ES" dirty="0"/>
          </a:p>
          <a:p>
            <a:r>
              <a:rPr lang="es-ES" dirty="0"/>
              <a:t>Fuente: </a:t>
            </a:r>
            <a:r>
              <a:rPr lang="es-ES" dirty="0">
                <a:hlinkClick r:id="rId2"/>
              </a:rPr>
              <a:t>http://eldrone.es/historia-de-los-drones/</a:t>
            </a:r>
            <a:endParaRPr lang="es-ES" dirty="0"/>
          </a:p>
        </p:txBody>
      </p:sp>
    </p:spTree>
    <p:extLst>
      <p:ext uri="{BB962C8B-B14F-4D97-AF65-F5344CB8AC3E}">
        <p14:creationId xmlns:p14="http://schemas.microsoft.com/office/powerpoint/2010/main" val="413987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3BF6E-15C5-489E-B245-7EC6504B64A2}"/>
              </a:ext>
            </a:extLst>
          </p:cNvPr>
          <p:cNvSpPr>
            <a:spLocks noGrp="1"/>
          </p:cNvSpPr>
          <p:nvPr>
            <p:ph type="title"/>
          </p:nvPr>
        </p:nvSpPr>
        <p:spPr/>
        <p:txBody>
          <a:bodyPr>
            <a:normAutofit fontScale="90000"/>
          </a:bodyPr>
          <a:lstStyle/>
          <a:p>
            <a:r>
              <a:rPr lang="es-ES" dirty="0"/>
              <a:t>¿Cómo HA MEJORADO LA PRODUCTIVIDAD DICHA INNOVACIÓN?</a:t>
            </a:r>
          </a:p>
        </p:txBody>
      </p:sp>
      <p:sp>
        <p:nvSpPr>
          <p:cNvPr id="3" name="Marcador de contenido 2">
            <a:extLst>
              <a:ext uri="{FF2B5EF4-FFF2-40B4-BE49-F238E27FC236}">
                <a16:creationId xmlns:a16="http://schemas.microsoft.com/office/drawing/2014/main" id="{A5788D8B-B086-4CE9-AB8A-D80C229D4E83}"/>
              </a:ext>
            </a:extLst>
          </p:cNvPr>
          <p:cNvSpPr>
            <a:spLocks noGrp="1"/>
          </p:cNvSpPr>
          <p:nvPr>
            <p:ph idx="1"/>
          </p:nvPr>
        </p:nvSpPr>
        <p:spPr/>
        <p:txBody>
          <a:bodyPr/>
          <a:lstStyle/>
          <a:p>
            <a:r>
              <a:rPr lang="es-ES" dirty="0"/>
              <a:t>La productividad ha mejorado notablemente en la mayoría de campos relacionados con el transporte: transporte de medicamentos, paquetes de compras online, comida, etc. Incluso para la grabación de películas, videos, etc.</a:t>
            </a:r>
          </a:p>
        </p:txBody>
      </p:sp>
    </p:spTree>
    <p:extLst>
      <p:ext uri="{BB962C8B-B14F-4D97-AF65-F5344CB8AC3E}">
        <p14:creationId xmlns:p14="http://schemas.microsoft.com/office/powerpoint/2010/main" val="275847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269B1-C964-4FF7-A382-3A9FC84D8599}"/>
              </a:ext>
            </a:extLst>
          </p:cNvPr>
          <p:cNvSpPr>
            <a:spLocks noGrp="1"/>
          </p:cNvSpPr>
          <p:nvPr>
            <p:ph type="title"/>
          </p:nvPr>
        </p:nvSpPr>
        <p:spPr/>
        <p:txBody>
          <a:bodyPr>
            <a:normAutofit fontScale="90000"/>
          </a:bodyPr>
          <a:lstStyle/>
          <a:p>
            <a:r>
              <a:rPr lang="es-ES" dirty="0"/>
              <a:t>¿Qué CAMBIO EN ESTE PRODUCTO O SERVICIO SE PODRÍA HACER PARA MEIJORARLO A FUTURO?</a:t>
            </a:r>
          </a:p>
        </p:txBody>
      </p:sp>
      <p:sp>
        <p:nvSpPr>
          <p:cNvPr id="3" name="Marcador de contenido 2">
            <a:extLst>
              <a:ext uri="{FF2B5EF4-FFF2-40B4-BE49-F238E27FC236}">
                <a16:creationId xmlns:a16="http://schemas.microsoft.com/office/drawing/2014/main" id="{DEF3441D-A284-4ABA-999A-3162144CD2E8}"/>
              </a:ext>
            </a:extLst>
          </p:cNvPr>
          <p:cNvSpPr>
            <a:spLocks noGrp="1"/>
          </p:cNvSpPr>
          <p:nvPr>
            <p:ph idx="1"/>
          </p:nvPr>
        </p:nvSpPr>
        <p:spPr/>
        <p:txBody>
          <a:bodyPr>
            <a:normAutofit lnSpcReduction="10000"/>
          </a:bodyPr>
          <a:lstStyle/>
          <a:p>
            <a:r>
              <a:rPr lang="es-ES" dirty="0"/>
              <a:t>Cambios en la seguridad aérea de estos productos, para evitar posibles situaciones de peligro en diversas zonas, como puede ser aeropuertos, mediante inhibidores de frecuencia automatizados.</a:t>
            </a:r>
          </a:p>
          <a:p>
            <a:r>
              <a:rPr lang="es-ES" dirty="0"/>
              <a:t>Es necesario una mejora de software de estos equipos, para su precisión geológica y para afrontar distintas situaciones meteorológicas que pudieran afectar al vuelo de los mismos.</a:t>
            </a:r>
          </a:p>
          <a:p>
            <a:r>
              <a:rPr lang="es-ES" dirty="0"/>
              <a:t>También se debería de concienciar a la sociedad sobre el uso de los drones, no solo por la manipulación personal, sino para evitar que parte de la sociedad impida el uso de estos con fines públicos en todos los aspectos.</a:t>
            </a:r>
          </a:p>
        </p:txBody>
      </p:sp>
    </p:spTree>
    <p:extLst>
      <p:ext uri="{BB962C8B-B14F-4D97-AF65-F5344CB8AC3E}">
        <p14:creationId xmlns:p14="http://schemas.microsoft.com/office/powerpoint/2010/main" val="40812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A8684-A7D8-4FE1-948E-4EE4549A435E}"/>
              </a:ext>
            </a:extLst>
          </p:cNvPr>
          <p:cNvSpPr>
            <a:spLocks noGrp="1"/>
          </p:cNvSpPr>
          <p:nvPr>
            <p:ph type="title"/>
          </p:nvPr>
        </p:nvSpPr>
        <p:spPr/>
        <p:txBody>
          <a:bodyPr/>
          <a:lstStyle/>
          <a:p>
            <a:r>
              <a:rPr lang="es-ES" dirty="0"/>
              <a:t>FIN</a:t>
            </a:r>
          </a:p>
        </p:txBody>
      </p:sp>
      <p:sp>
        <p:nvSpPr>
          <p:cNvPr id="3" name="Marcador de contenido 2">
            <a:extLst>
              <a:ext uri="{FF2B5EF4-FFF2-40B4-BE49-F238E27FC236}">
                <a16:creationId xmlns:a16="http://schemas.microsoft.com/office/drawing/2014/main" id="{DAADC722-10DF-45CB-9CEA-229C5FB6C5FD}"/>
              </a:ext>
            </a:extLst>
          </p:cNvPr>
          <p:cNvSpPr>
            <a:spLocks noGrp="1"/>
          </p:cNvSpPr>
          <p:nvPr>
            <p:ph idx="1"/>
          </p:nvPr>
        </p:nvSpPr>
        <p:spPr/>
        <p:txBody>
          <a:bodyPr/>
          <a:lstStyle/>
          <a:p>
            <a:r>
              <a:rPr lang="es-ES" dirty="0"/>
              <a:t>Javier Rodríguez Montero</a:t>
            </a:r>
          </a:p>
        </p:txBody>
      </p:sp>
    </p:spTree>
    <p:extLst>
      <p:ext uri="{BB962C8B-B14F-4D97-AF65-F5344CB8AC3E}">
        <p14:creationId xmlns:p14="http://schemas.microsoft.com/office/powerpoint/2010/main" val="2285605973"/>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TotalTime>
  <Words>371</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Sector</vt:lpstr>
      <vt:lpstr>LOS DRONES</vt:lpstr>
      <vt:lpstr>¿SE TRATA DE UN PRODUCTO, MEJORA DE UN PROCESO O UN SERVICIO?</vt:lpstr>
      <vt:lpstr>¿Qué IDEA O CONOCIMIENTO CREES QUE GENERÓ ESTA INNOVACIÓN?</vt:lpstr>
      <vt:lpstr>¿Cómo HA MEJORADO LA PRODUCTIVIDAD DICHA INNOVACIÓN?</vt:lpstr>
      <vt:lpstr>¿Qué CAMBIO EN ESTE PRODUCTO O SERVICIO SE PODRÍA HACER PARA MEIJORARLO A FUTURO?</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DRONES</dc:title>
  <dc:creator>Javier Rodríguez Montero</dc:creator>
  <cp:lastModifiedBy>Javier Rodríguez Montero</cp:lastModifiedBy>
  <cp:revision>3</cp:revision>
  <dcterms:created xsi:type="dcterms:W3CDTF">2019-12-04T16:05:13Z</dcterms:created>
  <dcterms:modified xsi:type="dcterms:W3CDTF">2019-12-04T16:57:06Z</dcterms:modified>
</cp:coreProperties>
</file>