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vier Rodríguez Montero" userId="bfad465729c8d3bf" providerId="LiveId" clId="{0ED57392-1EB5-453E-A3B5-8B1C980BF73A}"/>
    <pc:docChg chg="undo redo custSel addSld delSld modSld">
      <pc:chgData name="Javier Rodríguez Montero" userId="bfad465729c8d3bf" providerId="LiveId" clId="{0ED57392-1EB5-453E-A3B5-8B1C980BF73A}" dt="2019-12-04T21:28:44.788" v="3215" actId="20577"/>
      <pc:docMkLst>
        <pc:docMk/>
      </pc:docMkLst>
      <pc:sldChg chg="modSp add">
        <pc:chgData name="Javier Rodríguez Montero" userId="bfad465729c8d3bf" providerId="LiveId" clId="{0ED57392-1EB5-453E-A3B5-8B1C980BF73A}" dt="2019-12-04T20:26:17.948" v="165" actId="20577"/>
        <pc:sldMkLst>
          <pc:docMk/>
          <pc:sldMk cId="2662005924" sldId="256"/>
        </pc:sldMkLst>
        <pc:spChg chg="mod">
          <ac:chgData name="Javier Rodríguez Montero" userId="bfad465729c8d3bf" providerId="LiveId" clId="{0ED57392-1EB5-453E-A3B5-8B1C980BF73A}" dt="2019-12-04T20:26:17.948" v="165" actId="20577"/>
          <ac:spMkLst>
            <pc:docMk/>
            <pc:sldMk cId="2662005924" sldId="256"/>
            <ac:spMk id="2" creationId="{945D4889-8F7D-4BCE-A0DD-0AB7A1DECC96}"/>
          </ac:spMkLst>
        </pc:spChg>
        <pc:spChg chg="mod">
          <ac:chgData name="Javier Rodríguez Montero" userId="bfad465729c8d3bf" providerId="LiveId" clId="{0ED57392-1EB5-453E-A3B5-8B1C980BF73A}" dt="2019-12-04T20:26:17.568" v="163" actId="20577"/>
          <ac:spMkLst>
            <pc:docMk/>
            <pc:sldMk cId="2662005924" sldId="256"/>
            <ac:spMk id="3" creationId="{CFFF797B-480C-433B-BBE3-AE8268E7270A}"/>
          </ac:spMkLst>
        </pc:spChg>
      </pc:sldChg>
      <pc:sldChg chg="modSp add">
        <pc:chgData name="Javier Rodríguez Montero" userId="bfad465729c8d3bf" providerId="LiveId" clId="{0ED57392-1EB5-453E-A3B5-8B1C980BF73A}" dt="2019-12-04T20:29:50.059" v="282" actId="20577"/>
        <pc:sldMkLst>
          <pc:docMk/>
          <pc:sldMk cId="3502312448" sldId="257"/>
        </pc:sldMkLst>
        <pc:spChg chg="mod">
          <ac:chgData name="Javier Rodríguez Montero" userId="bfad465729c8d3bf" providerId="LiveId" clId="{0ED57392-1EB5-453E-A3B5-8B1C980BF73A}" dt="2019-12-04T20:26:48.547" v="232" actId="20577"/>
          <ac:spMkLst>
            <pc:docMk/>
            <pc:sldMk cId="3502312448" sldId="257"/>
            <ac:spMk id="2" creationId="{6C752516-498F-4AF3-B172-9D789ADE40D1}"/>
          </ac:spMkLst>
        </pc:spChg>
        <pc:spChg chg="mod">
          <ac:chgData name="Javier Rodríguez Montero" userId="bfad465729c8d3bf" providerId="LiveId" clId="{0ED57392-1EB5-453E-A3B5-8B1C980BF73A}" dt="2019-12-04T20:29:50.059" v="282" actId="20577"/>
          <ac:spMkLst>
            <pc:docMk/>
            <pc:sldMk cId="3502312448" sldId="257"/>
            <ac:spMk id="3" creationId="{2BC257FD-AADA-4177-9291-7F070EE12E6B}"/>
          </ac:spMkLst>
        </pc:spChg>
      </pc:sldChg>
      <pc:sldChg chg="modSp add">
        <pc:chgData name="Javier Rodríguez Montero" userId="bfad465729c8d3bf" providerId="LiveId" clId="{0ED57392-1EB5-453E-A3B5-8B1C980BF73A}" dt="2019-12-04T20:42:20.761" v="393" actId="20577"/>
        <pc:sldMkLst>
          <pc:docMk/>
          <pc:sldMk cId="196120161" sldId="258"/>
        </pc:sldMkLst>
        <pc:spChg chg="mod">
          <ac:chgData name="Javier Rodríguez Montero" userId="bfad465729c8d3bf" providerId="LiveId" clId="{0ED57392-1EB5-453E-A3B5-8B1C980BF73A}" dt="2019-12-04T20:31:21.100" v="354" actId="20577"/>
          <ac:spMkLst>
            <pc:docMk/>
            <pc:sldMk cId="196120161" sldId="258"/>
            <ac:spMk id="2" creationId="{5DBD5C74-06A6-46FC-A67D-6F5C9884396D}"/>
          </ac:spMkLst>
        </pc:spChg>
        <pc:spChg chg="mod">
          <ac:chgData name="Javier Rodríguez Montero" userId="bfad465729c8d3bf" providerId="LiveId" clId="{0ED57392-1EB5-453E-A3B5-8B1C980BF73A}" dt="2019-12-04T20:42:20.761" v="393" actId="20577"/>
          <ac:spMkLst>
            <pc:docMk/>
            <pc:sldMk cId="196120161" sldId="258"/>
            <ac:spMk id="3" creationId="{E3ED8C3E-519E-4F02-9EBF-419D762BC55D}"/>
          </ac:spMkLst>
        </pc:spChg>
      </pc:sldChg>
      <pc:sldChg chg="modSp add">
        <pc:chgData name="Javier Rodríguez Montero" userId="bfad465729c8d3bf" providerId="LiveId" clId="{0ED57392-1EB5-453E-A3B5-8B1C980BF73A}" dt="2019-12-04T20:42:53.495" v="418" actId="20577"/>
        <pc:sldMkLst>
          <pc:docMk/>
          <pc:sldMk cId="3035260835" sldId="259"/>
        </pc:sldMkLst>
        <pc:spChg chg="mod">
          <ac:chgData name="Javier Rodríguez Montero" userId="bfad465729c8d3bf" providerId="LiveId" clId="{0ED57392-1EB5-453E-A3B5-8B1C980BF73A}" dt="2019-12-04T20:41:03.274" v="366" actId="20577"/>
          <ac:spMkLst>
            <pc:docMk/>
            <pc:sldMk cId="3035260835" sldId="259"/>
            <ac:spMk id="2" creationId="{880CE839-016B-447A-A100-EF0DAA63C274}"/>
          </ac:spMkLst>
        </pc:spChg>
        <pc:spChg chg="mod">
          <ac:chgData name="Javier Rodríguez Montero" userId="bfad465729c8d3bf" providerId="LiveId" clId="{0ED57392-1EB5-453E-A3B5-8B1C980BF73A}" dt="2019-12-04T20:42:53.495" v="418" actId="20577"/>
          <ac:spMkLst>
            <pc:docMk/>
            <pc:sldMk cId="3035260835" sldId="259"/>
            <ac:spMk id="3" creationId="{E3BC0B76-D099-4A0F-94C3-DC08A8275DDD}"/>
          </ac:spMkLst>
        </pc:spChg>
      </pc:sldChg>
      <pc:sldChg chg="modSp add">
        <pc:chgData name="Javier Rodríguez Montero" userId="bfad465729c8d3bf" providerId="LiveId" clId="{0ED57392-1EB5-453E-A3B5-8B1C980BF73A}" dt="2019-12-04T20:44:57.075" v="479" actId="20577"/>
        <pc:sldMkLst>
          <pc:docMk/>
          <pc:sldMk cId="1003865096" sldId="260"/>
        </pc:sldMkLst>
        <pc:spChg chg="mod">
          <ac:chgData name="Javier Rodríguez Montero" userId="bfad465729c8d3bf" providerId="LiveId" clId="{0ED57392-1EB5-453E-A3B5-8B1C980BF73A}" dt="2019-12-04T20:43:19.462" v="436" actId="20577"/>
          <ac:spMkLst>
            <pc:docMk/>
            <pc:sldMk cId="1003865096" sldId="260"/>
            <ac:spMk id="2" creationId="{F0B63EBA-8295-4EFD-BD7D-622D7BAA77C0}"/>
          </ac:spMkLst>
        </pc:spChg>
        <pc:spChg chg="mod">
          <ac:chgData name="Javier Rodríguez Montero" userId="bfad465729c8d3bf" providerId="LiveId" clId="{0ED57392-1EB5-453E-A3B5-8B1C980BF73A}" dt="2019-12-04T20:44:57.075" v="479" actId="20577"/>
          <ac:spMkLst>
            <pc:docMk/>
            <pc:sldMk cId="1003865096" sldId="260"/>
            <ac:spMk id="3" creationId="{73A0B3DC-B4DD-46A8-818F-6F3AC92C4888}"/>
          </ac:spMkLst>
        </pc:spChg>
      </pc:sldChg>
      <pc:sldChg chg="modSp add">
        <pc:chgData name="Javier Rodríguez Montero" userId="bfad465729c8d3bf" providerId="LiveId" clId="{0ED57392-1EB5-453E-A3B5-8B1C980BF73A}" dt="2019-12-04T20:45:49.690" v="505" actId="20577"/>
        <pc:sldMkLst>
          <pc:docMk/>
          <pc:sldMk cId="1951440692" sldId="261"/>
        </pc:sldMkLst>
        <pc:spChg chg="mod">
          <ac:chgData name="Javier Rodríguez Montero" userId="bfad465729c8d3bf" providerId="LiveId" clId="{0ED57392-1EB5-453E-A3B5-8B1C980BF73A}" dt="2019-12-04T20:45:28.064" v="489" actId="20577"/>
          <ac:spMkLst>
            <pc:docMk/>
            <pc:sldMk cId="1951440692" sldId="261"/>
            <ac:spMk id="2" creationId="{C1FBA3D7-53E9-4DF9-B433-AA99EE140A42}"/>
          </ac:spMkLst>
        </pc:spChg>
        <pc:spChg chg="mod">
          <ac:chgData name="Javier Rodríguez Montero" userId="bfad465729c8d3bf" providerId="LiveId" clId="{0ED57392-1EB5-453E-A3B5-8B1C980BF73A}" dt="2019-12-04T20:45:49.690" v="505" actId="20577"/>
          <ac:spMkLst>
            <pc:docMk/>
            <pc:sldMk cId="1951440692" sldId="261"/>
            <ac:spMk id="3" creationId="{C09F5BC5-9135-4A37-B905-4711F0E79333}"/>
          </ac:spMkLst>
        </pc:spChg>
      </pc:sldChg>
      <pc:sldChg chg="modSp add">
        <pc:chgData name="Javier Rodríguez Montero" userId="bfad465729c8d3bf" providerId="LiveId" clId="{0ED57392-1EB5-453E-A3B5-8B1C980BF73A}" dt="2019-12-04T20:47:57.508" v="599" actId="27636"/>
        <pc:sldMkLst>
          <pc:docMk/>
          <pc:sldMk cId="1360344054" sldId="262"/>
        </pc:sldMkLst>
        <pc:spChg chg="mod">
          <ac:chgData name="Javier Rodríguez Montero" userId="bfad465729c8d3bf" providerId="LiveId" clId="{0ED57392-1EB5-453E-A3B5-8B1C980BF73A}" dt="2019-12-04T20:46:06.442" v="522" actId="20577"/>
          <ac:spMkLst>
            <pc:docMk/>
            <pc:sldMk cId="1360344054" sldId="262"/>
            <ac:spMk id="2" creationId="{5BFB4AE9-2877-4DEC-A447-D62D5518DD1C}"/>
          </ac:spMkLst>
        </pc:spChg>
        <pc:spChg chg="mod">
          <ac:chgData name="Javier Rodríguez Montero" userId="bfad465729c8d3bf" providerId="LiveId" clId="{0ED57392-1EB5-453E-A3B5-8B1C980BF73A}" dt="2019-12-04T20:47:57.508" v="599" actId="27636"/>
          <ac:spMkLst>
            <pc:docMk/>
            <pc:sldMk cId="1360344054" sldId="262"/>
            <ac:spMk id="3" creationId="{06302313-D481-419E-96D7-F9B4B6117C7F}"/>
          </ac:spMkLst>
        </pc:spChg>
      </pc:sldChg>
      <pc:sldChg chg="modSp add">
        <pc:chgData name="Javier Rodríguez Montero" userId="bfad465729c8d3bf" providerId="LiveId" clId="{0ED57392-1EB5-453E-A3B5-8B1C980BF73A}" dt="2019-12-04T20:48:55.666" v="632" actId="27636"/>
        <pc:sldMkLst>
          <pc:docMk/>
          <pc:sldMk cId="2652531789" sldId="263"/>
        </pc:sldMkLst>
        <pc:spChg chg="mod">
          <ac:chgData name="Javier Rodríguez Montero" userId="bfad465729c8d3bf" providerId="LiveId" clId="{0ED57392-1EB5-453E-A3B5-8B1C980BF73A}" dt="2019-12-04T20:48:13.259" v="612" actId="20577"/>
          <ac:spMkLst>
            <pc:docMk/>
            <pc:sldMk cId="2652531789" sldId="263"/>
            <ac:spMk id="2" creationId="{8901EA36-8E61-4C23-AC84-53E5968D50F2}"/>
          </ac:spMkLst>
        </pc:spChg>
        <pc:spChg chg="mod">
          <ac:chgData name="Javier Rodríguez Montero" userId="bfad465729c8d3bf" providerId="LiveId" clId="{0ED57392-1EB5-453E-A3B5-8B1C980BF73A}" dt="2019-12-04T20:48:55.666" v="632" actId="27636"/>
          <ac:spMkLst>
            <pc:docMk/>
            <pc:sldMk cId="2652531789" sldId="263"/>
            <ac:spMk id="3" creationId="{9E34183A-B6CA-413F-AAF3-2AEEA4A2EE72}"/>
          </ac:spMkLst>
        </pc:spChg>
      </pc:sldChg>
      <pc:sldChg chg="modSp add">
        <pc:chgData name="Javier Rodríguez Montero" userId="bfad465729c8d3bf" providerId="LiveId" clId="{0ED57392-1EB5-453E-A3B5-8B1C980BF73A}" dt="2019-12-04T20:49:40.055" v="667" actId="20577"/>
        <pc:sldMkLst>
          <pc:docMk/>
          <pc:sldMk cId="2017692421" sldId="264"/>
        </pc:sldMkLst>
        <pc:spChg chg="mod">
          <ac:chgData name="Javier Rodríguez Montero" userId="bfad465729c8d3bf" providerId="LiveId" clId="{0ED57392-1EB5-453E-A3B5-8B1C980BF73A}" dt="2019-12-04T20:49:07.974" v="647" actId="20577"/>
          <ac:spMkLst>
            <pc:docMk/>
            <pc:sldMk cId="2017692421" sldId="264"/>
            <ac:spMk id="2" creationId="{36578D8E-CC9B-4915-8313-BA84B3A38C6E}"/>
          </ac:spMkLst>
        </pc:spChg>
        <pc:spChg chg="mod">
          <ac:chgData name="Javier Rodríguez Montero" userId="bfad465729c8d3bf" providerId="LiveId" clId="{0ED57392-1EB5-453E-A3B5-8B1C980BF73A}" dt="2019-12-04T20:49:40.055" v="667" actId="20577"/>
          <ac:spMkLst>
            <pc:docMk/>
            <pc:sldMk cId="2017692421" sldId="264"/>
            <ac:spMk id="3" creationId="{A9F07DEB-4197-4BA6-87A9-0761C4C5103B}"/>
          </ac:spMkLst>
        </pc:spChg>
      </pc:sldChg>
      <pc:sldChg chg="modSp add">
        <pc:chgData name="Javier Rodríguez Montero" userId="bfad465729c8d3bf" providerId="LiveId" clId="{0ED57392-1EB5-453E-A3B5-8B1C980BF73A}" dt="2019-12-04T20:50:16.421" v="724" actId="27636"/>
        <pc:sldMkLst>
          <pc:docMk/>
          <pc:sldMk cId="3460859259" sldId="265"/>
        </pc:sldMkLst>
        <pc:spChg chg="mod">
          <ac:chgData name="Javier Rodríguez Montero" userId="bfad465729c8d3bf" providerId="LiveId" clId="{0ED57392-1EB5-453E-A3B5-8B1C980BF73A}" dt="2019-12-04T20:49:59.268" v="698" actId="20577"/>
          <ac:spMkLst>
            <pc:docMk/>
            <pc:sldMk cId="3460859259" sldId="265"/>
            <ac:spMk id="2" creationId="{AC77EF52-D4E2-4E13-B7E2-CBF9E7BC6377}"/>
          </ac:spMkLst>
        </pc:spChg>
        <pc:spChg chg="mod">
          <ac:chgData name="Javier Rodríguez Montero" userId="bfad465729c8d3bf" providerId="LiveId" clId="{0ED57392-1EB5-453E-A3B5-8B1C980BF73A}" dt="2019-12-04T20:50:16.421" v="724" actId="27636"/>
          <ac:spMkLst>
            <pc:docMk/>
            <pc:sldMk cId="3460859259" sldId="265"/>
            <ac:spMk id="3" creationId="{649B2CD7-0142-482C-BDC7-F5F65E38814B}"/>
          </ac:spMkLst>
        </pc:spChg>
      </pc:sldChg>
      <pc:sldChg chg="modSp add">
        <pc:chgData name="Javier Rodríguez Montero" userId="bfad465729c8d3bf" providerId="LiveId" clId="{0ED57392-1EB5-453E-A3B5-8B1C980BF73A}" dt="2019-12-04T20:50:54.559" v="761" actId="20577"/>
        <pc:sldMkLst>
          <pc:docMk/>
          <pc:sldMk cId="894573506" sldId="266"/>
        </pc:sldMkLst>
        <pc:spChg chg="mod">
          <ac:chgData name="Javier Rodríguez Montero" userId="bfad465729c8d3bf" providerId="LiveId" clId="{0ED57392-1EB5-453E-A3B5-8B1C980BF73A}" dt="2019-12-04T20:50:44.056" v="746"/>
          <ac:spMkLst>
            <pc:docMk/>
            <pc:sldMk cId="894573506" sldId="266"/>
            <ac:spMk id="2" creationId="{23C74748-05BB-453E-B586-75AEDCDDECEE}"/>
          </ac:spMkLst>
        </pc:spChg>
        <pc:spChg chg="mod">
          <ac:chgData name="Javier Rodríguez Montero" userId="bfad465729c8d3bf" providerId="LiveId" clId="{0ED57392-1EB5-453E-A3B5-8B1C980BF73A}" dt="2019-12-04T20:50:54.559" v="761" actId="20577"/>
          <ac:spMkLst>
            <pc:docMk/>
            <pc:sldMk cId="894573506" sldId="266"/>
            <ac:spMk id="3" creationId="{CA2A86C0-1CB1-4D49-9493-F8E3FB010CB4}"/>
          </ac:spMkLst>
        </pc:spChg>
      </pc:sldChg>
      <pc:sldChg chg="modSp add">
        <pc:chgData name="Javier Rodríguez Montero" userId="bfad465729c8d3bf" providerId="LiveId" clId="{0ED57392-1EB5-453E-A3B5-8B1C980BF73A}" dt="2019-12-04T20:52:18.347" v="811" actId="20577"/>
        <pc:sldMkLst>
          <pc:docMk/>
          <pc:sldMk cId="2086130168" sldId="267"/>
        </pc:sldMkLst>
        <pc:spChg chg="mod">
          <ac:chgData name="Javier Rodríguez Montero" userId="bfad465729c8d3bf" providerId="LiveId" clId="{0ED57392-1EB5-453E-A3B5-8B1C980BF73A}" dt="2019-12-04T20:51:35.793" v="781" actId="20577"/>
          <ac:spMkLst>
            <pc:docMk/>
            <pc:sldMk cId="2086130168" sldId="267"/>
            <ac:spMk id="2" creationId="{08970A57-DFCD-4D16-B945-3FD2271F5A1F}"/>
          </ac:spMkLst>
        </pc:spChg>
        <pc:spChg chg="mod">
          <ac:chgData name="Javier Rodríguez Montero" userId="bfad465729c8d3bf" providerId="LiveId" clId="{0ED57392-1EB5-453E-A3B5-8B1C980BF73A}" dt="2019-12-04T20:52:18.347" v="811" actId="20577"/>
          <ac:spMkLst>
            <pc:docMk/>
            <pc:sldMk cId="2086130168" sldId="267"/>
            <ac:spMk id="3" creationId="{01F7F6D6-5204-4F51-9FFF-CF5EA94369B7}"/>
          </ac:spMkLst>
        </pc:spChg>
      </pc:sldChg>
      <pc:sldChg chg="modSp add">
        <pc:chgData name="Javier Rodríguez Montero" userId="bfad465729c8d3bf" providerId="LiveId" clId="{0ED57392-1EB5-453E-A3B5-8B1C980BF73A}" dt="2019-12-04T20:52:47.539" v="835" actId="27636"/>
        <pc:sldMkLst>
          <pc:docMk/>
          <pc:sldMk cId="3280835990" sldId="268"/>
        </pc:sldMkLst>
        <pc:spChg chg="mod">
          <ac:chgData name="Javier Rodríguez Montero" userId="bfad465729c8d3bf" providerId="LiveId" clId="{0ED57392-1EB5-453E-A3B5-8B1C980BF73A}" dt="2019-12-04T20:52:37.626" v="825" actId="20577"/>
          <ac:spMkLst>
            <pc:docMk/>
            <pc:sldMk cId="3280835990" sldId="268"/>
            <ac:spMk id="2" creationId="{CC80F20F-7145-49D2-B545-3D5A9C7B5D7B}"/>
          </ac:spMkLst>
        </pc:spChg>
        <pc:spChg chg="mod">
          <ac:chgData name="Javier Rodríguez Montero" userId="bfad465729c8d3bf" providerId="LiveId" clId="{0ED57392-1EB5-453E-A3B5-8B1C980BF73A}" dt="2019-12-04T20:52:47.539" v="835" actId="27636"/>
          <ac:spMkLst>
            <pc:docMk/>
            <pc:sldMk cId="3280835990" sldId="268"/>
            <ac:spMk id="3" creationId="{9413E007-6BAC-491E-9749-6E5D6574523C}"/>
          </ac:spMkLst>
        </pc:spChg>
      </pc:sldChg>
      <pc:sldChg chg="modSp add">
        <pc:chgData name="Javier Rodríguez Montero" userId="bfad465729c8d3bf" providerId="LiveId" clId="{0ED57392-1EB5-453E-A3B5-8B1C980BF73A}" dt="2019-12-04T20:53:11.642" v="846"/>
        <pc:sldMkLst>
          <pc:docMk/>
          <pc:sldMk cId="444799907" sldId="269"/>
        </pc:sldMkLst>
        <pc:spChg chg="mod">
          <ac:chgData name="Javier Rodríguez Montero" userId="bfad465729c8d3bf" providerId="LiveId" clId="{0ED57392-1EB5-453E-A3B5-8B1C980BF73A}" dt="2019-12-04T20:53:04.814" v="844" actId="20577"/>
          <ac:spMkLst>
            <pc:docMk/>
            <pc:sldMk cId="444799907" sldId="269"/>
            <ac:spMk id="2" creationId="{45E201AC-5D00-4961-9214-66E4852973A3}"/>
          </ac:spMkLst>
        </pc:spChg>
        <pc:spChg chg="mod">
          <ac:chgData name="Javier Rodríguez Montero" userId="bfad465729c8d3bf" providerId="LiveId" clId="{0ED57392-1EB5-453E-A3B5-8B1C980BF73A}" dt="2019-12-04T20:53:11.642" v="846"/>
          <ac:spMkLst>
            <pc:docMk/>
            <pc:sldMk cId="444799907" sldId="269"/>
            <ac:spMk id="3" creationId="{B24289BD-CFF8-4E4F-A7CB-11C86ADE0A4E}"/>
          </ac:spMkLst>
        </pc:spChg>
      </pc:sldChg>
      <pc:sldChg chg="modSp add del">
        <pc:chgData name="Javier Rodríguez Montero" userId="bfad465729c8d3bf" providerId="LiveId" clId="{0ED57392-1EB5-453E-A3B5-8B1C980BF73A}" dt="2019-12-04T20:54:03.597" v="866" actId="2696"/>
        <pc:sldMkLst>
          <pc:docMk/>
          <pc:sldMk cId="934832668" sldId="270"/>
        </pc:sldMkLst>
        <pc:spChg chg="mod">
          <ac:chgData name="Javier Rodríguez Montero" userId="bfad465729c8d3bf" providerId="LiveId" clId="{0ED57392-1EB5-453E-A3B5-8B1C980BF73A}" dt="2019-12-04T20:54:01.183" v="865" actId="20577"/>
          <ac:spMkLst>
            <pc:docMk/>
            <pc:sldMk cId="934832668" sldId="270"/>
            <ac:spMk id="2" creationId="{1E62B727-DAE9-4356-9B01-A3143AC24243}"/>
          </ac:spMkLst>
        </pc:spChg>
      </pc:sldChg>
      <pc:sldChg chg="modSp add">
        <pc:chgData name="Javier Rodríguez Montero" userId="bfad465729c8d3bf" providerId="LiveId" clId="{0ED57392-1EB5-453E-A3B5-8B1C980BF73A}" dt="2019-12-04T21:26:11.312" v="2789" actId="20577"/>
        <pc:sldMkLst>
          <pc:docMk/>
          <pc:sldMk cId="4019598108" sldId="270"/>
        </pc:sldMkLst>
        <pc:spChg chg="mod">
          <ac:chgData name="Javier Rodríguez Montero" userId="bfad465729c8d3bf" providerId="LiveId" clId="{0ED57392-1EB5-453E-A3B5-8B1C980BF73A}" dt="2019-12-04T20:54:11.823" v="877" actId="20577"/>
          <ac:spMkLst>
            <pc:docMk/>
            <pc:sldMk cId="4019598108" sldId="270"/>
            <ac:spMk id="2" creationId="{6960B37F-6475-44CA-815A-324F31BA7A1B}"/>
          </ac:spMkLst>
        </pc:spChg>
        <pc:spChg chg="mod">
          <ac:chgData name="Javier Rodríguez Montero" userId="bfad465729c8d3bf" providerId="LiveId" clId="{0ED57392-1EB5-453E-A3B5-8B1C980BF73A}" dt="2019-12-04T21:26:11.312" v="2789" actId="20577"/>
          <ac:spMkLst>
            <pc:docMk/>
            <pc:sldMk cId="4019598108" sldId="270"/>
            <ac:spMk id="3" creationId="{927C0849-BEF3-47E5-94D4-E2CC8F71F998}"/>
          </ac:spMkLst>
        </pc:spChg>
      </pc:sldChg>
      <pc:sldChg chg="add del">
        <pc:chgData name="Javier Rodríguez Montero" userId="bfad465729c8d3bf" providerId="LiveId" clId="{0ED57392-1EB5-453E-A3B5-8B1C980BF73A}" dt="2019-12-04T20:53:43.333" v="848" actId="2696"/>
        <pc:sldMkLst>
          <pc:docMk/>
          <pc:sldMk cId="4278884918" sldId="270"/>
        </pc:sldMkLst>
      </pc:sldChg>
      <pc:sldChg chg="modSp add">
        <pc:chgData name="Javier Rodríguez Montero" userId="bfad465729c8d3bf" providerId="LiveId" clId="{0ED57392-1EB5-453E-A3B5-8B1C980BF73A}" dt="2019-12-04T21:20:55.409" v="2073" actId="20577"/>
        <pc:sldMkLst>
          <pc:docMk/>
          <pc:sldMk cId="819507632" sldId="271"/>
        </pc:sldMkLst>
        <pc:spChg chg="mod">
          <ac:chgData name="Javier Rodríguez Montero" userId="bfad465729c8d3bf" providerId="LiveId" clId="{0ED57392-1EB5-453E-A3B5-8B1C980BF73A}" dt="2019-12-04T20:57:05.422" v="973" actId="20577"/>
          <ac:spMkLst>
            <pc:docMk/>
            <pc:sldMk cId="819507632" sldId="271"/>
            <ac:spMk id="2" creationId="{E3B59E4F-C573-4661-9979-AE47E14B95C1}"/>
          </ac:spMkLst>
        </pc:spChg>
        <pc:spChg chg="mod">
          <ac:chgData name="Javier Rodríguez Montero" userId="bfad465729c8d3bf" providerId="LiveId" clId="{0ED57392-1EB5-453E-A3B5-8B1C980BF73A}" dt="2019-12-04T21:20:55.409" v="2073" actId="20577"/>
          <ac:spMkLst>
            <pc:docMk/>
            <pc:sldMk cId="819507632" sldId="271"/>
            <ac:spMk id="3" creationId="{49F939DE-6D3A-4D13-A764-0ECCA26D421C}"/>
          </ac:spMkLst>
        </pc:spChg>
      </pc:sldChg>
      <pc:sldChg chg="modSp add">
        <pc:chgData name="Javier Rodríguez Montero" userId="bfad465729c8d3bf" providerId="LiveId" clId="{0ED57392-1EB5-453E-A3B5-8B1C980BF73A}" dt="2019-12-04T21:25:29.348" v="2778" actId="20577"/>
        <pc:sldMkLst>
          <pc:docMk/>
          <pc:sldMk cId="2997935039" sldId="272"/>
        </pc:sldMkLst>
        <pc:spChg chg="mod">
          <ac:chgData name="Javier Rodríguez Montero" userId="bfad465729c8d3bf" providerId="LiveId" clId="{0ED57392-1EB5-453E-A3B5-8B1C980BF73A}" dt="2019-12-04T21:22:17.349" v="2129" actId="20577"/>
          <ac:spMkLst>
            <pc:docMk/>
            <pc:sldMk cId="2997935039" sldId="272"/>
            <ac:spMk id="2" creationId="{08D82D46-41F8-4DED-9CFC-892D56CAB3FF}"/>
          </ac:spMkLst>
        </pc:spChg>
        <pc:spChg chg="mod">
          <ac:chgData name="Javier Rodríguez Montero" userId="bfad465729c8d3bf" providerId="LiveId" clId="{0ED57392-1EB5-453E-A3B5-8B1C980BF73A}" dt="2019-12-04T21:25:29.348" v="2778" actId="20577"/>
          <ac:spMkLst>
            <pc:docMk/>
            <pc:sldMk cId="2997935039" sldId="272"/>
            <ac:spMk id="3" creationId="{E18F7793-3592-4575-9301-832B774F54CC}"/>
          </ac:spMkLst>
        </pc:spChg>
      </pc:sldChg>
      <pc:sldChg chg="modSp add">
        <pc:chgData name="Javier Rodríguez Montero" userId="bfad465729c8d3bf" providerId="LiveId" clId="{0ED57392-1EB5-453E-A3B5-8B1C980BF73A}" dt="2019-12-04T21:28:44.788" v="3215" actId="20577"/>
        <pc:sldMkLst>
          <pc:docMk/>
          <pc:sldMk cId="134721529" sldId="273"/>
        </pc:sldMkLst>
        <pc:spChg chg="mod">
          <ac:chgData name="Javier Rodríguez Montero" userId="bfad465729c8d3bf" providerId="LiveId" clId="{0ED57392-1EB5-453E-A3B5-8B1C980BF73A}" dt="2019-12-04T21:26:58.004" v="2850" actId="27636"/>
          <ac:spMkLst>
            <pc:docMk/>
            <pc:sldMk cId="134721529" sldId="273"/>
            <ac:spMk id="2" creationId="{93152E02-24A5-435C-8FF5-B45F1AAE4FD3}"/>
          </ac:spMkLst>
        </pc:spChg>
        <pc:spChg chg="mod">
          <ac:chgData name="Javier Rodríguez Montero" userId="bfad465729c8d3bf" providerId="LiveId" clId="{0ED57392-1EB5-453E-A3B5-8B1C980BF73A}" dt="2019-12-04T21:28:44.788" v="3215" actId="20577"/>
          <ac:spMkLst>
            <pc:docMk/>
            <pc:sldMk cId="134721529" sldId="273"/>
            <ac:spMk id="3" creationId="{0CB9E7D6-D170-4E6B-866E-8D2B79420CDC}"/>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C429245-9BF5-43F3-9A27-CFE756B578DA}" type="datetimeFigureOut">
              <a:rPr lang="es-ES" smtClean="0"/>
              <a:t>04/12/2019</a:t>
            </a:fld>
            <a:endParaRPr lang="es-ES"/>
          </a:p>
        </p:txBody>
      </p:sp>
      <p:sp>
        <p:nvSpPr>
          <p:cNvPr id="5" name="Footer Placeholder 4"/>
          <p:cNvSpPr>
            <a:spLocks noGrp="1"/>
          </p:cNvSpPr>
          <p:nvPr>
            <p:ph type="ftr" sz="quarter" idx="11"/>
          </p:nvPr>
        </p:nvSpPr>
        <p:spPr>
          <a:xfrm>
            <a:off x="1876424" y="5410201"/>
            <a:ext cx="5124886" cy="365125"/>
          </a:xfrm>
        </p:spPr>
        <p:txBody>
          <a:bodyPr/>
          <a:lstStyle/>
          <a:p>
            <a:endParaRPr lang="es-ES"/>
          </a:p>
        </p:txBody>
      </p:sp>
      <p:sp>
        <p:nvSpPr>
          <p:cNvPr id="6" name="Slide Number Placeholder 5"/>
          <p:cNvSpPr>
            <a:spLocks noGrp="1"/>
          </p:cNvSpPr>
          <p:nvPr>
            <p:ph type="sldNum" sz="quarter" idx="12"/>
          </p:nvPr>
        </p:nvSpPr>
        <p:spPr>
          <a:xfrm>
            <a:off x="9896911" y="5410199"/>
            <a:ext cx="771089" cy="365125"/>
          </a:xfrm>
        </p:spPr>
        <p:txBody>
          <a:bodyPr/>
          <a:lstStyle/>
          <a:p>
            <a:fld id="{FCC38659-7829-4E32-BEBB-0EC00051A48B}" type="slidenum">
              <a:rPr lang="es-ES" smtClean="0"/>
              <a:t>‹Nº›</a:t>
            </a:fld>
            <a:endParaRPr lang="es-ES"/>
          </a:p>
        </p:txBody>
      </p:sp>
    </p:spTree>
    <p:extLst>
      <p:ext uri="{BB962C8B-B14F-4D97-AF65-F5344CB8AC3E}">
        <p14:creationId xmlns:p14="http://schemas.microsoft.com/office/powerpoint/2010/main" val="2050579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C429245-9BF5-43F3-9A27-CFE756B578DA}" type="datetimeFigureOut">
              <a:rPr lang="es-ES" smtClean="0"/>
              <a:t>04/12/2019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CC38659-7829-4E32-BEBB-0EC00051A48B}" type="slidenum">
              <a:rPr lang="es-ES" smtClean="0"/>
              <a:t>‹Nº›</a:t>
            </a:fld>
            <a:endParaRPr lang="es-ES"/>
          </a:p>
        </p:txBody>
      </p:sp>
    </p:spTree>
    <p:extLst>
      <p:ext uri="{BB962C8B-B14F-4D97-AF65-F5344CB8AC3E}">
        <p14:creationId xmlns:p14="http://schemas.microsoft.com/office/powerpoint/2010/main" val="4246261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C429245-9BF5-43F3-9A27-CFE756B578DA}" type="datetimeFigureOut">
              <a:rPr lang="es-ES" smtClean="0"/>
              <a:t>04/12/2019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CC38659-7829-4E32-BEBB-0EC00051A48B}" type="slidenum">
              <a:rPr lang="es-ES" smtClean="0"/>
              <a:t>‹Nº›</a:t>
            </a:fld>
            <a:endParaRPr lang="es-ES"/>
          </a:p>
        </p:txBody>
      </p:sp>
    </p:spTree>
    <p:extLst>
      <p:ext uri="{BB962C8B-B14F-4D97-AF65-F5344CB8AC3E}">
        <p14:creationId xmlns:p14="http://schemas.microsoft.com/office/powerpoint/2010/main" val="1060909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C429245-9BF5-43F3-9A27-CFE756B578DA}" type="datetimeFigureOut">
              <a:rPr lang="es-ES" smtClean="0"/>
              <a:t>04/12/2019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CC38659-7829-4E32-BEBB-0EC00051A48B}" type="slidenum">
              <a:rPr lang="es-ES" smtClean="0"/>
              <a:t>‹Nº›</a:t>
            </a:fld>
            <a:endParaRPr lang="es-E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41383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C429245-9BF5-43F3-9A27-CFE756B578DA}" type="datetimeFigureOut">
              <a:rPr lang="es-ES" smtClean="0"/>
              <a:t>04/12/2019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CC38659-7829-4E32-BEBB-0EC00051A48B}" type="slidenum">
              <a:rPr lang="es-ES" smtClean="0"/>
              <a:t>‹Nº›</a:t>
            </a:fld>
            <a:endParaRPr lang="es-ES"/>
          </a:p>
        </p:txBody>
      </p:sp>
    </p:spTree>
    <p:extLst>
      <p:ext uri="{BB962C8B-B14F-4D97-AF65-F5344CB8AC3E}">
        <p14:creationId xmlns:p14="http://schemas.microsoft.com/office/powerpoint/2010/main" val="3260730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0C429245-9BF5-43F3-9A27-CFE756B578DA}" type="datetimeFigureOut">
              <a:rPr lang="es-ES" smtClean="0"/>
              <a:t>04/12/2019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FCC38659-7829-4E32-BEBB-0EC00051A48B}" type="slidenum">
              <a:rPr lang="es-ES" smtClean="0"/>
              <a:t>‹Nº›</a:t>
            </a:fld>
            <a:endParaRPr lang="es-ES"/>
          </a:p>
        </p:txBody>
      </p:sp>
    </p:spTree>
    <p:extLst>
      <p:ext uri="{BB962C8B-B14F-4D97-AF65-F5344CB8AC3E}">
        <p14:creationId xmlns:p14="http://schemas.microsoft.com/office/powerpoint/2010/main" val="26299084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0C429245-9BF5-43F3-9A27-CFE756B578DA}" type="datetimeFigureOut">
              <a:rPr lang="es-ES" smtClean="0"/>
              <a:t>04/12/2019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FCC38659-7829-4E32-BEBB-0EC00051A48B}" type="slidenum">
              <a:rPr lang="es-ES" smtClean="0"/>
              <a:t>‹Nº›</a:t>
            </a:fld>
            <a:endParaRPr lang="es-ES"/>
          </a:p>
        </p:txBody>
      </p:sp>
    </p:spTree>
    <p:extLst>
      <p:ext uri="{BB962C8B-B14F-4D97-AF65-F5344CB8AC3E}">
        <p14:creationId xmlns:p14="http://schemas.microsoft.com/office/powerpoint/2010/main" val="1111887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C429245-9BF5-43F3-9A27-CFE756B578DA}" type="datetimeFigureOut">
              <a:rPr lang="es-ES" smtClean="0"/>
              <a:t>04/12/2019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CC38659-7829-4E32-BEBB-0EC00051A48B}" type="slidenum">
              <a:rPr lang="es-ES" smtClean="0"/>
              <a:t>‹Nº›</a:t>
            </a:fld>
            <a:endParaRPr lang="es-ES"/>
          </a:p>
        </p:txBody>
      </p:sp>
    </p:spTree>
    <p:extLst>
      <p:ext uri="{BB962C8B-B14F-4D97-AF65-F5344CB8AC3E}">
        <p14:creationId xmlns:p14="http://schemas.microsoft.com/office/powerpoint/2010/main" val="942594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C429245-9BF5-43F3-9A27-CFE756B578DA}" type="datetimeFigureOut">
              <a:rPr lang="es-ES" smtClean="0"/>
              <a:t>04/12/2019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CC38659-7829-4E32-BEBB-0EC00051A48B}" type="slidenum">
              <a:rPr lang="es-ES" smtClean="0"/>
              <a:t>‹Nº›</a:t>
            </a:fld>
            <a:endParaRPr lang="es-ES"/>
          </a:p>
        </p:txBody>
      </p:sp>
    </p:spTree>
    <p:extLst>
      <p:ext uri="{BB962C8B-B14F-4D97-AF65-F5344CB8AC3E}">
        <p14:creationId xmlns:p14="http://schemas.microsoft.com/office/powerpoint/2010/main" val="774401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C429245-9BF5-43F3-9A27-CFE756B578DA}" type="datetimeFigureOut">
              <a:rPr lang="es-ES" smtClean="0"/>
              <a:t>04/12/2019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CC38659-7829-4E32-BEBB-0EC00051A48B}" type="slidenum">
              <a:rPr lang="es-ES" smtClean="0"/>
              <a:t>‹Nº›</a:t>
            </a:fld>
            <a:endParaRPr lang="es-ES"/>
          </a:p>
        </p:txBody>
      </p:sp>
    </p:spTree>
    <p:extLst>
      <p:ext uri="{BB962C8B-B14F-4D97-AF65-F5344CB8AC3E}">
        <p14:creationId xmlns:p14="http://schemas.microsoft.com/office/powerpoint/2010/main" val="996335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C429245-9BF5-43F3-9A27-CFE756B578DA}" type="datetimeFigureOut">
              <a:rPr lang="es-ES" smtClean="0"/>
              <a:t>04/12/2019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CC38659-7829-4E32-BEBB-0EC00051A48B}" type="slidenum">
              <a:rPr lang="es-ES" smtClean="0"/>
              <a:t>‹Nº›</a:t>
            </a:fld>
            <a:endParaRPr lang="es-ES"/>
          </a:p>
        </p:txBody>
      </p:sp>
    </p:spTree>
    <p:extLst>
      <p:ext uri="{BB962C8B-B14F-4D97-AF65-F5344CB8AC3E}">
        <p14:creationId xmlns:p14="http://schemas.microsoft.com/office/powerpoint/2010/main" val="757538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C429245-9BF5-43F3-9A27-CFE756B578DA}" type="datetimeFigureOut">
              <a:rPr lang="es-ES" smtClean="0"/>
              <a:t>04/12/2019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CC38659-7829-4E32-BEBB-0EC00051A48B}" type="slidenum">
              <a:rPr lang="es-ES" smtClean="0"/>
              <a:t>‹Nº›</a:t>
            </a:fld>
            <a:endParaRPr lang="es-ES"/>
          </a:p>
        </p:txBody>
      </p:sp>
    </p:spTree>
    <p:extLst>
      <p:ext uri="{BB962C8B-B14F-4D97-AF65-F5344CB8AC3E}">
        <p14:creationId xmlns:p14="http://schemas.microsoft.com/office/powerpoint/2010/main" val="166665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C429245-9BF5-43F3-9A27-CFE756B578DA}" type="datetimeFigureOut">
              <a:rPr lang="es-ES" smtClean="0"/>
              <a:t>04/12/2019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FCC38659-7829-4E32-BEBB-0EC00051A48B}" type="slidenum">
              <a:rPr lang="es-ES" smtClean="0"/>
              <a:t>‹Nº›</a:t>
            </a:fld>
            <a:endParaRPr lang="es-ES"/>
          </a:p>
        </p:txBody>
      </p:sp>
    </p:spTree>
    <p:extLst>
      <p:ext uri="{BB962C8B-B14F-4D97-AF65-F5344CB8AC3E}">
        <p14:creationId xmlns:p14="http://schemas.microsoft.com/office/powerpoint/2010/main" val="1979670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C429245-9BF5-43F3-9A27-CFE756B578DA}" type="datetimeFigureOut">
              <a:rPr lang="es-ES" smtClean="0"/>
              <a:t>04/12/2019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FCC38659-7829-4E32-BEBB-0EC00051A48B}" type="slidenum">
              <a:rPr lang="es-ES" smtClean="0"/>
              <a:t>‹Nº›</a:t>
            </a:fld>
            <a:endParaRPr lang="es-ES"/>
          </a:p>
        </p:txBody>
      </p:sp>
    </p:spTree>
    <p:extLst>
      <p:ext uri="{BB962C8B-B14F-4D97-AF65-F5344CB8AC3E}">
        <p14:creationId xmlns:p14="http://schemas.microsoft.com/office/powerpoint/2010/main" val="4096287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429245-9BF5-43F3-9A27-CFE756B578DA}" type="datetimeFigureOut">
              <a:rPr lang="es-ES" smtClean="0"/>
              <a:t>04/12/2019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FCC38659-7829-4E32-BEBB-0EC00051A48B}" type="slidenum">
              <a:rPr lang="es-ES" smtClean="0"/>
              <a:t>‹Nº›</a:t>
            </a:fld>
            <a:endParaRPr lang="es-ES"/>
          </a:p>
        </p:txBody>
      </p:sp>
    </p:spTree>
    <p:extLst>
      <p:ext uri="{BB962C8B-B14F-4D97-AF65-F5344CB8AC3E}">
        <p14:creationId xmlns:p14="http://schemas.microsoft.com/office/powerpoint/2010/main" val="4002043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C429245-9BF5-43F3-9A27-CFE756B578DA}" type="datetimeFigureOut">
              <a:rPr lang="es-ES" smtClean="0"/>
              <a:t>04/12/2019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CC38659-7829-4E32-BEBB-0EC00051A48B}" type="slidenum">
              <a:rPr lang="es-ES" smtClean="0"/>
              <a:t>‹Nº›</a:t>
            </a:fld>
            <a:endParaRPr lang="es-ES"/>
          </a:p>
        </p:txBody>
      </p:sp>
    </p:spTree>
    <p:extLst>
      <p:ext uri="{BB962C8B-B14F-4D97-AF65-F5344CB8AC3E}">
        <p14:creationId xmlns:p14="http://schemas.microsoft.com/office/powerpoint/2010/main" val="1346609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C429245-9BF5-43F3-9A27-CFE756B578DA}" type="datetimeFigureOut">
              <a:rPr lang="es-ES" smtClean="0"/>
              <a:t>04/12/2019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CC38659-7829-4E32-BEBB-0EC00051A48B}" type="slidenum">
              <a:rPr lang="es-ES" smtClean="0"/>
              <a:t>‹Nº›</a:t>
            </a:fld>
            <a:endParaRPr lang="es-ES"/>
          </a:p>
        </p:txBody>
      </p:sp>
    </p:spTree>
    <p:extLst>
      <p:ext uri="{BB962C8B-B14F-4D97-AF65-F5344CB8AC3E}">
        <p14:creationId xmlns:p14="http://schemas.microsoft.com/office/powerpoint/2010/main" val="2517543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C429245-9BF5-43F3-9A27-CFE756B578DA}" type="datetimeFigureOut">
              <a:rPr lang="es-ES" smtClean="0"/>
              <a:t>04/12/2019</a:t>
            </a:fld>
            <a:endParaRPr lang="es-E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CC38659-7829-4E32-BEBB-0EC00051A48B}" type="slidenum">
              <a:rPr lang="es-ES" smtClean="0"/>
              <a:t>‹Nº›</a:t>
            </a:fld>
            <a:endParaRPr lang="es-ES"/>
          </a:p>
        </p:txBody>
      </p:sp>
    </p:spTree>
    <p:extLst>
      <p:ext uri="{BB962C8B-B14F-4D97-AF65-F5344CB8AC3E}">
        <p14:creationId xmlns:p14="http://schemas.microsoft.com/office/powerpoint/2010/main" val="3305273887"/>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s.ihodl.com/infographics/2017-05-25/la-historia-de-los-fracasos-de-elon-musk/" TargetMode="External"/><Relationship Id="rId2" Type="http://schemas.openxmlformats.org/officeDocument/2006/relationships/hyperlink" Target="https://es.wikipedia.org/wiki/Elon_Mus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5D4889-8F7D-4BCE-A0DD-0AB7A1DECC96}"/>
              </a:ext>
            </a:extLst>
          </p:cNvPr>
          <p:cNvSpPr>
            <a:spLocks noGrp="1"/>
          </p:cNvSpPr>
          <p:nvPr>
            <p:ph type="ctrTitle"/>
          </p:nvPr>
        </p:nvSpPr>
        <p:spPr/>
        <p:txBody>
          <a:bodyPr/>
          <a:lstStyle/>
          <a:p>
            <a:r>
              <a:rPr lang="es-ES" dirty="0"/>
              <a:t>NOMBRE DEL EMPRENDEDOR</a:t>
            </a:r>
          </a:p>
        </p:txBody>
      </p:sp>
      <p:sp>
        <p:nvSpPr>
          <p:cNvPr id="3" name="Subtítulo 2">
            <a:extLst>
              <a:ext uri="{FF2B5EF4-FFF2-40B4-BE49-F238E27FC236}">
                <a16:creationId xmlns:a16="http://schemas.microsoft.com/office/drawing/2014/main" id="{CFFF797B-480C-433B-BBE3-AE8268E7270A}"/>
              </a:ext>
            </a:extLst>
          </p:cNvPr>
          <p:cNvSpPr>
            <a:spLocks noGrp="1"/>
          </p:cNvSpPr>
          <p:nvPr>
            <p:ph type="subTitle" idx="1"/>
          </p:nvPr>
        </p:nvSpPr>
        <p:spPr/>
        <p:txBody>
          <a:bodyPr/>
          <a:lstStyle/>
          <a:p>
            <a:r>
              <a:rPr lang="es-ES" dirty="0"/>
              <a:t>ELON MUSK</a:t>
            </a:r>
          </a:p>
        </p:txBody>
      </p:sp>
    </p:spTree>
    <p:extLst>
      <p:ext uri="{BB962C8B-B14F-4D97-AF65-F5344CB8AC3E}">
        <p14:creationId xmlns:p14="http://schemas.microsoft.com/office/powerpoint/2010/main" val="2662005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77EF52-D4E2-4E13-B7E2-CBF9E7BC6377}"/>
              </a:ext>
            </a:extLst>
          </p:cNvPr>
          <p:cNvSpPr>
            <a:spLocks noGrp="1"/>
          </p:cNvSpPr>
          <p:nvPr>
            <p:ph type="title"/>
          </p:nvPr>
        </p:nvSpPr>
        <p:spPr/>
        <p:txBody>
          <a:bodyPr/>
          <a:lstStyle/>
          <a:p>
            <a:r>
              <a:rPr lang="es-ES" dirty="0"/>
              <a:t>TESLA MOTORS</a:t>
            </a:r>
          </a:p>
        </p:txBody>
      </p:sp>
      <p:sp>
        <p:nvSpPr>
          <p:cNvPr id="3" name="Marcador de contenido 2">
            <a:extLst>
              <a:ext uri="{FF2B5EF4-FFF2-40B4-BE49-F238E27FC236}">
                <a16:creationId xmlns:a16="http://schemas.microsoft.com/office/drawing/2014/main" id="{649B2CD7-0142-482C-BDC7-F5F65E38814B}"/>
              </a:ext>
            </a:extLst>
          </p:cNvPr>
          <p:cNvSpPr>
            <a:spLocks noGrp="1"/>
          </p:cNvSpPr>
          <p:nvPr>
            <p:ph idx="1"/>
          </p:nvPr>
        </p:nvSpPr>
        <p:spPr/>
        <p:txBody>
          <a:bodyPr>
            <a:normAutofit fontScale="92500"/>
          </a:bodyPr>
          <a:lstStyle/>
          <a:p>
            <a:r>
              <a:rPr lang="es-ES" dirty="0"/>
              <a:t>REMUNERACIÓN</a:t>
            </a:r>
          </a:p>
          <a:p>
            <a:endParaRPr lang="es-ES" dirty="0"/>
          </a:p>
          <a:p>
            <a:r>
              <a:rPr lang="es-ES" dirty="0"/>
              <a:t>Como director ejecutivo, presidente y arquitecto de producto en Tesla Motors, Elon Musk recibió una remuneración total de 35c360 dólares estadounidenses en el año fiscal 2014. Pero rechazó ese salario. No obstante, al tener más de 35 millones de acciones en Tesla Motors y al también tener salarios de SpaceX y Solar City, se considera que tuvo que ganar dinero ese año. Además, recibió 78 millones de dólares de Tesla Motors en 2012.</a:t>
            </a:r>
          </a:p>
        </p:txBody>
      </p:sp>
    </p:spTree>
    <p:extLst>
      <p:ext uri="{BB962C8B-B14F-4D97-AF65-F5344CB8AC3E}">
        <p14:creationId xmlns:p14="http://schemas.microsoft.com/office/powerpoint/2010/main" val="3460859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C74748-05BB-453E-B586-75AEDCDDECEE}"/>
              </a:ext>
            </a:extLst>
          </p:cNvPr>
          <p:cNvSpPr>
            <a:spLocks noGrp="1"/>
          </p:cNvSpPr>
          <p:nvPr>
            <p:ph type="title"/>
          </p:nvPr>
        </p:nvSpPr>
        <p:spPr/>
        <p:txBody>
          <a:bodyPr/>
          <a:lstStyle/>
          <a:p>
            <a:r>
              <a:rPr lang="es-ES" dirty="0"/>
              <a:t>SOLARCITY</a:t>
            </a:r>
          </a:p>
        </p:txBody>
      </p:sp>
      <p:sp>
        <p:nvSpPr>
          <p:cNvPr id="3" name="Marcador de contenido 2">
            <a:extLst>
              <a:ext uri="{FF2B5EF4-FFF2-40B4-BE49-F238E27FC236}">
                <a16:creationId xmlns:a16="http://schemas.microsoft.com/office/drawing/2014/main" id="{CA2A86C0-1CB1-4D49-9493-F8E3FB010CB4}"/>
              </a:ext>
            </a:extLst>
          </p:cNvPr>
          <p:cNvSpPr>
            <a:spLocks noGrp="1"/>
          </p:cNvSpPr>
          <p:nvPr>
            <p:ph idx="1"/>
          </p:nvPr>
        </p:nvSpPr>
        <p:spPr/>
        <p:txBody>
          <a:bodyPr>
            <a:normAutofit fontScale="92500" lnSpcReduction="20000"/>
          </a:bodyPr>
          <a:lstStyle/>
          <a:p>
            <a:r>
              <a:rPr lang="es-ES" dirty="0"/>
              <a:t>Es una empresa de productos fotovoltaicos y servicios fundada en 2006, donde su primo, Lyndon Rive, es el consejero delegado y cofundador. Elon Musk es el principal inversor y presidente de la junta directiva de SolarCity. Elon Musk no dirige las operaciones diarias de la empresa. En 2011 SolarCity era la mayor empresa proveedora de sistemas de energía solar en Estados Unidos. Su objetivo es extender la energía solar y hacerla lo más asequible posible.</a:t>
            </a:r>
          </a:p>
          <a:p>
            <a:endParaRPr lang="es-ES" dirty="0"/>
          </a:p>
          <a:p>
            <a:r>
              <a:rPr lang="es-ES" dirty="0"/>
              <a:t>La motivación subyacente para la fundación de SolarCity y Tesla Motors es la de combatir el calentamiento global.</a:t>
            </a:r>
          </a:p>
        </p:txBody>
      </p:sp>
    </p:spTree>
    <p:extLst>
      <p:ext uri="{BB962C8B-B14F-4D97-AF65-F5344CB8AC3E}">
        <p14:creationId xmlns:p14="http://schemas.microsoft.com/office/powerpoint/2010/main" val="894573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970A57-DFCD-4D16-B945-3FD2271F5A1F}"/>
              </a:ext>
            </a:extLst>
          </p:cNvPr>
          <p:cNvSpPr>
            <a:spLocks noGrp="1"/>
          </p:cNvSpPr>
          <p:nvPr>
            <p:ph type="title"/>
          </p:nvPr>
        </p:nvSpPr>
        <p:spPr/>
        <p:txBody>
          <a:bodyPr/>
          <a:lstStyle/>
          <a:p>
            <a:r>
              <a:rPr lang="es-ES" dirty="0"/>
              <a:t>HALCYON MOLECULAR</a:t>
            </a:r>
          </a:p>
        </p:txBody>
      </p:sp>
      <p:sp>
        <p:nvSpPr>
          <p:cNvPr id="3" name="Marcador de contenido 2">
            <a:extLst>
              <a:ext uri="{FF2B5EF4-FFF2-40B4-BE49-F238E27FC236}">
                <a16:creationId xmlns:a16="http://schemas.microsoft.com/office/drawing/2014/main" id="{01F7F6D6-5204-4F51-9FFF-CF5EA94369B7}"/>
              </a:ext>
            </a:extLst>
          </p:cNvPr>
          <p:cNvSpPr>
            <a:spLocks noGrp="1"/>
          </p:cNvSpPr>
          <p:nvPr>
            <p:ph idx="1"/>
          </p:nvPr>
        </p:nvSpPr>
        <p:spPr/>
        <p:txBody>
          <a:bodyPr>
            <a:normAutofit/>
          </a:bodyPr>
          <a:lstStyle/>
          <a:p>
            <a:r>
              <a:rPr lang="es-ES" dirty="0"/>
              <a:t>Otra compañía en la que Musk ha invertido es Halcyon Molecular, una empresa de biotecnología fundada en 2008 por los hermanos William y Michael Andregg. En 2010 Musk realizó una inversión de 20,5 millones de dólares. Él es miembro de la junta directiva, junto con sus compañeros fundadores de PayPal Luke Nosek y Peter Thiel.</a:t>
            </a:r>
          </a:p>
          <a:p>
            <a:r>
              <a:rPr lang="es-ES" dirty="0"/>
              <a:t>Halcyon Molecular fue fundada con el objetivo de curar enfermedades, extender nuestra longevidad y mejorar la calidad de vida de las personas.</a:t>
            </a:r>
          </a:p>
        </p:txBody>
      </p:sp>
    </p:spTree>
    <p:extLst>
      <p:ext uri="{BB962C8B-B14F-4D97-AF65-F5344CB8AC3E}">
        <p14:creationId xmlns:p14="http://schemas.microsoft.com/office/powerpoint/2010/main" val="2086130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80F20F-7145-49D2-B545-3D5A9C7B5D7B}"/>
              </a:ext>
            </a:extLst>
          </p:cNvPr>
          <p:cNvSpPr>
            <a:spLocks noGrp="1"/>
          </p:cNvSpPr>
          <p:nvPr>
            <p:ph type="title"/>
          </p:nvPr>
        </p:nvSpPr>
        <p:spPr/>
        <p:txBody>
          <a:bodyPr/>
          <a:lstStyle/>
          <a:p>
            <a:r>
              <a:rPr lang="es-ES" dirty="0"/>
              <a:t>NEURALINK</a:t>
            </a:r>
          </a:p>
        </p:txBody>
      </p:sp>
      <p:sp>
        <p:nvSpPr>
          <p:cNvPr id="3" name="Marcador de contenido 2">
            <a:extLst>
              <a:ext uri="{FF2B5EF4-FFF2-40B4-BE49-F238E27FC236}">
                <a16:creationId xmlns:a16="http://schemas.microsoft.com/office/drawing/2014/main" id="{9413E007-6BAC-491E-9749-6E5D6574523C}"/>
              </a:ext>
            </a:extLst>
          </p:cNvPr>
          <p:cNvSpPr>
            <a:spLocks noGrp="1"/>
          </p:cNvSpPr>
          <p:nvPr>
            <p:ph idx="1"/>
          </p:nvPr>
        </p:nvSpPr>
        <p:spPr/>
        <p:txBody>
          <a:bodyPr>
            <a:normAutofit fontScale="92500"/>
          </a:bodyPr>
          <a:lstStyle/>
          <a:p>
            <a:r>
              <a:rPr lang="es-ES" dirty="0"/>
              <a:t>Neuralink es una empresa de nanobiotecnología fundada por Musk que tiene como objetivo integrar el cerebro humano con la inteligencia artificial. La compañía fue fundada en 2016 y se dio a conocer al gran público por primera vez en marzo de 2017. La empresa se centra en la creación de dispositivos que se pueden implantar en el cerebro humano, con el propósito final de ayudar a los seres humanos a fusionarse con el software y mantener el ritmo de los avances en inteligencia artificial. Estas mejoras podrían mejorar la memoria o permitir una interacción más directa con los dispositivos informáticos.</a:t>
            </a:r>
          </a:p>
        </p:txBody>
      </p:sp>
    </p:spTree>
    <p:extLst>
      <p:ext uri="{BB962C8B-B14F-4D97-AF65-F5344CB8AC3E}">
        <p14:creationId xmlns:p14="http://schemas.microsoft.com/office/powerpoint/2010/main" val="3280835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E201AC-5D00-4961-9214-66E4852973A3}"/>
              </a:ext>
            </a:extLst>
          </p:cNvPr>
          <p:cNvSpPr>
            <a:spLocks noGrp="1"/>
          </p:cNvSpPr>
          <p:nvPr>
            <p:ph type="title"/>
          </p:nvPr>
        </p:nvSpPr>
        <p:spPr/>
        <p:txBody>
          <a:bodyPr/>
          <a:lstStyle/>
          <a:p>
            <a:r>
              <a:rPr lang="es-ES" dirty="0"/>
              <a:t>OPENAI</a:t>
            </a:r>
          </a:p>
        </p:txBody>
      </p:sp>
      <p:sp>
        <p:nvSpPr>
          <p:cNvPr id="3" name="Marcador de contenido 2">
            <a:extLst>
              <a:ext uri="{FF2B5EF4-FFF2-40B4-BE49-F238E27FC236}">
                <a16:creationId xmlns:a16="http://schemas.microsoft.com/office/drawing/2014/main" id="{B24289BD-CFF8-4E4F-A7CB-11C86ADE0A4E}"/>
              </a:ext>
            </a:extLst>
          </p:cNvPr>
          <p:cNvSpPr>
            <a:spLocks noGrp="1"/>
          </p:cNvSpPr>
          <p:nvPr>
            <p:ph idx="1"/>
          </p:nvPr>
        </p:nvSpPr>
        <p:spPr/>
        <p:txBody>
          <a:bodyPr/>
          <a:lstStyle/>
          <a:p>
            <a:r>
              <a:rPr lang="es-ES" dirty="0"/>
              <a:t>OpenAI es una empresa de investigación de inteligencia artificial (IA) sin fines de lucro que tiene como objetivo promover y desarrollar inteligencia artificial amigable, de tal manera que beneficie a la humanidad en su conjunto.</a:t>
            </a:r>
          </a:p>
        </p:txBody>
      </p:sp>
    </p:spTree>
    <p:extLst>
      <p:ext uri="{BB962C8B-B14F-4D97-AF65-F5344CB8AC3E}">
        <p14:creationId xmlns:p14="http://schemas.microsoft.com/office/powerpoint/2010/main" val="444799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59E4F-C573-4661-9979-AE47E14B95C1}"/>
              </a:ext>
            </a:extLst>
          </p:cNvPr>
          <p:cNvSpPr>
            <a:spLocks noGrp="1"/>
          </p:cNvSpPr>
          <p:nvPr>
            <p:ph type="title"/>
          </p:nvPr>
        </p:nvSpPr>
        <p:spPr/>
        <p:txBody>
          <a:bodyPr>
            <a:normAutofit fontScale="90000"/>
          </a:bodyPr>
          <a:lstStyle/>
          <a:p>
            <a:r>
              <a:rPr lang="es-ES" dirty="0"/>
              <a:t>RIESGOS Y FRACASOS QUE HA EXPERIMENTADO		</a:t>
            </a:r>
            <a:br>
              <a:rPr lang="es-ES" dirty="0"/>
            </a:br>
            <a:endParaRPr lang="es-ES" dirty="0"/>
          </a:p>
        </p:txBody>
      </p:sp>
      <p:sp>
        <p:nvSpPr>
          <p:cNvPr id="3" name="Marcador de contenido 2">
            <a:extLst>
              <a:ext uri="{FF2B5EF4-FFF2-40B4-BE49-F238E27FC236}">
                <a16:creationId xmlns:a16="http://schemas.microsoft.com/office/drawing/2014/main" id="{49F939DE-6D3A-4D13-A764-0ECCA26D421C}"/>
              </a:ext>
            </a:extLst>
          </p:cNvPr>
          <p:cNvSpPr>
            <a:spLocks noGrp="1"/>
          </p:cNvSpPr>
          <p:nvPr>
            <p:ph idx="1"/>
          </p:nvPr>
        </p:nvSpPr>
        <p:spPr/>
        <p:txBody>
          <a:bodyPr>
            <a:normAutofit fontScale="62500" lnSpcReduction="20000"/>
          </a:bodyPr>
          <a:lstStyle/>
          <a:p>
            <a:r>
              <a:rPr lang="es-ES" dirty="0"/>
              <a:t>1996 – Lo despidieron de su cargo como director ejecutivo de su propia compañía Zip2.</a:t>
            </a:r>
          </a:p>
          <a:p>
            <a:r>
              <a:rPr lang="es-ES" dirty="0"/>
              <a:t>1999 – El primer producto de PayPal fue votado como una de las 10 peores ideas de negocios.</a:t>
            </a:r>
          </a:p>
          <a:p>
            <a:r>
              <a:rPr lang="es-ES" dirty="0"/>
              <a:t>2000 – Fue despedido de PayPal mientras estaba de luna de miel.</a:t>
            </a:r>
          </a:p>
          <a:p>
            <a:r>
              <a:rPr lang="es-ES" dirty="0"/>
              <a:t>2001 – Rusia se negó a venderle un cohete para enviar ratones y plantas a Marte.</a:t>
            </a:r>
          </a:p>
          <a:p>
            <a:r>
              <a:rPr lang="es-ES" dirty="0"/>
              <a:t>2002 – Los rusos lo rechazaron de nuevo. Ese año fundó SpaceX.</a:t>
            </a:r>
          </a:p>
          <a:p>
            <a:r>
              <a:rPr lang="es-ES" dirty="0"/>
              <a:t>2006 – Primer lanzamiento de un cohete terminó en explosión.</a:t>
            </a:r>
          </a:p>
          <a:p>
            <a:r>
              <a:rPr lang="es-ES" dirty="0"/>
              <a:t>2007 – El segundo cohete también fracasó.</a:t>
            </a:r>
          </a:p>
          <a:p>
            <a:r>
              <a:rPr lang="es-ES" dirty="0"/>
              <a:t>2008 – El tercer lanzamiento también resultó ser un fracaso. En ese momento transportaba satélites de la NASA a bordo.</a:t>
            </a:r>
          </a:p>
          <a:p>
            <a:r>
              <a:rPr lang="es-ES" dirty="0"/>
              <a:t>2008 Dic. – Tesla y SpaceX se encontraban al borde de la quiebra.</a:t>
            </a:r>
          </a:p>
          <a:p>
            <a:r>
              <a:rPr lang="es-ES" dirty="0"/>
              <a:t>2013 – Primer intento fallido del aterrizaje de un cohete en el agua.</a:t>
            </a:r>
          </a:p>
        </p:txBody>
      </p:sp>
    </p:spTree>
    <p:extLst>
      <p:ext uri="{BB962C8B-B14F-4D97-AF65-F5344CB8AC3E}">
        <p14:creationId xmlns:p14="http://schemas.microsoft.com/office/powerpoint/2010/main" val="819507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D82D46-41F8-4DED-9CFC-892D56CAB3FF}"/>
              </a:ext>
            </a:extLst>
          </p:cNvPr>
          <p:cNvSpPr>
            <a:spLocks noGrp="1"/>
          </p:cNvSpPr>
          <p:nvPr>
            <p:ph type="title"/>
          </p:nvPr>
        </p:nvSpPr>
        <p:spPr/>
        <p:txBody>
          <a:bodyPr/>
          <a:lstStyle/>
          <a:p>
            <a:r>
              <a:rPr lang="es-ES" dirty="0"/>
              <a:t>RIESGOS Y FRACASOS QUE HA EXPERIMENTADO</a:t>
            </a:r>
          </a:p>
        </p:txBody>
      </p:sp>
      <p:sp>
        <p:nvSpPr>
          <p:cNvPr id="3" name="Marcador de contenido 2">
            <a:extLst>
              <a:ext uri="{FF2B5EF4-FFF2-40B4-BE49-F238E27FC236}">
                <a16:creationId xmlns:a16="http://schemas.microsoft.com/office/drawing/2014/main" id="{E18F7793-3592-4575-9301-832B774F54CC}"/>
              </a:ext>
            </a:extLst>
          </p:cNvPr>
          <p:cNvSpPr>
            <a:spLocks noGrp="1"/>
          </p:cNvSpPr>
          <p:nvPr>
            <p:ph idx="1"/>
          </p:nvPr>
        </p:nvSpPr>
        <p:spPr/>
        <p:txBody>
          <a:bodyPr>
            <a:normAutofit fontScale="92500" lnSpcReduction="10000"/>
          </a:bodyPr>
          <a:lstStyle/>
          <a:p>
            <a:r>
              <a:rPr lang="es-ES" dirty="0"/>
              <a:t>2014 – El Tesla Model S tuvo varios problemas con explosiones espontáneas de sus baterías.</a:t>
            </a:r>
          </a:p>
          <a:p>
            <a:r>
              <a:rPr lang="es-ES" dirty="0"/>
              <a:t>2015 – Cuarta explosión de un cohete durante su lanzamiento. La segunda y tercera tuvieron lugar durante el aterrizaje en una plataforma flotante.</a:t>
            </a:r>
          </a:p>
          <a:p>
            <a:r>
              <a:rPr lang="es-ES" dirty="0"/>
              <a:t>2016 – Las entregas del Model X se retrasan más de 18 meses.</a:t>
            </a:r>
          </a:p>
          <a:p>
            <a:r>
              <a:rPr lang="es-ES" dirty="0"/>
              <a:t>2016 – Quinta explosión de un cohete durante su lanzamiento con satélites de Facebook a bordo para distribuir internet en África, en una operación que costó 300 millones de dólares.</a:t>
            </a:r>
          </a:p>
        </p:txBody>
      </p:sp>
    </p:spTree>
    <p:extLst>
      <p:ext uri="{BB962C8B-B14F-4D97-AF65-F5344CB8AC3E}">
        <p14:creationId xmlns:p14="http://schemas.microsoft.com/office/powerpoint/2010/main" val="2997935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152E02-24A5-435C-8FF5-B45F1AAE4FD3}"/>
              </a:ext>
            </a:extLst>
          </p:cNvPr>
          <p:cNvSpPr>
            <a:spLocks noGrp="1"/>
          </p:cNvSpPr>
          <p:nvPr>
            <p:ph type="title"/>
          </p:nvPr>
        </p:nvSpPr>
        <p:spPr/>
        <p:txBody>
          <a:bodyPr>
            <a:normAutofit/>
          </a:bodyPr>
          <a:lstStyle/>
          <a:p>
            <a:r>
              <a:rPr lang="es-ES" dirty="0"/>
              <a:t>¿QUÉ TE SORPRENDE O TE GUSTA MÁS DE SU HISTORIA?</a:t>
            </a:r>
          </a:p>
        </p:txBody>
      </p:sp>
      <p:sp>
        <p:nvSpPr>
          <p:cNvPr id="3" name="Marcador de contenido 2">
            <a:extLst>
              <a:ext uri="{FF2B5EF4-FFF2-40B4-BE49-F238E27FC236}">
                <a16:creationId xmlns:a16="http://schemas.microsoft.com/office/drawing/2014/main" id="{0CB9E7D6-D170-4E6B-866E-8D2B79420CDC}"/>
              </a:ext>
            </a:extLst>
          </p:cNvPr>
          <p:cNvSpPr>
            <a:spLocks noGrp="1"/>
          </p:cNvSpPr>
          <p:nvPr>
            <p:ph idx="1"/>
          </p:nvPr>
        </p:nvSpPr>
        <p:spPr/>
        <p:txBody>
          <a:bodyPr/>
          <a:lstStyle/>
          <a:p>
            <a:r>
              <a:rPr lang="es-ES" dirty="0"/>
              <a:t>Me apasiona la mentalidad que tiene Elon Musk por querer cambiar el mundo. Todas y cada una de sus increíbles ideas han sido con la finalidad de cambiar el mundo. A pesar de su extraordinaria riqueza, continua emprendiendo continuamente en nuevos proyectos y en nuevas </a:t>
            </a:r>
            <a:r>
              <a:rPr lang="es-ES"/>
              <a:t>ideas revolucionarias.</a:t>
            </a:r>
          </a:p>
        </p:txBody>
      </p:sp>
    </p:spTree>
    <p:extLst>
      <p:ext uri="{BB962C8B-B14F-4D97-AF65-F5344CB8AC3E}">
        <p14:creationId xmlns:p14="http://schemas.microsoft.com/office/powerpoint/2010/main" val="134721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60B37F-6475-44CA-815A-324F31BA7A1B}"/>
              </a:ext>
            </a:extLst>
          </p:cNvPr>
          <p:cNvSpPr>
            <a:spLocks noGrp="1"/>
          </p:cNvSpPr>
          <p:nvPr>
            <p:ph type="title"/>
          </p:nvPr>
        </p:nvSpPr>
        <p:spPr/>
        <p:txBody>
          <a:bodyPr/>
          <a:lstStyle/>
          <a:p>
            <a:r>
              <a:rPr lang="es-ES" dirty="0"/>
              <a:t>					FIN</a:t>
            </a:r>
          </a:p>
        </p:txBody>
      </p:sp>
      <p:sp>
        <p:nvSpPr>
          <p:cNvPr id="3" name="Marcador de contenido 2">
            <a:extLst>
              <a:ext uri="{FF2B5EF4-FFF2-40B4-BE49-F238E27FC236}">
                <a16:creationId xmlns:a16="http://schemas.microsoft.com/office/drawing/2014/main" id="{927C0849-BEF3-47E5-94D4-E2CC8F71F998}"/>
              </a:ext>
            </a:extLst>
          </p:cNvPr>
          <p:cNvSpPr>
            <a:spLocks noGrp="1"/>
          </p:cNvSpPr>
          <p:nvPr>
            <p:ph idx="1"/>
          </p:nvPr>
        </p:nvSpPr>
        <p:spPr/>
        <p:txBody>
          <a:bodyPr/>
          <a:lstStyle/>
          <a:p>
            <a:r>
              <a:rPr lang="es-ES" dirty="0"/>
              <a:t>Fuentes: </a:t>
            </a:r>
          </a:p>
          <a:p>
            <a:r>
              <a:rPr lang="es-ES" dirty="0">
                <a:hlinkClick r:id="rId2"/>
              </a:rPr>
              <a:t>https://es.wikipedia.org/wiki/Elon_Musk</a:t>
            </a:r>
            <a:endParaRPr lang="es-ES" dirty="0"/>
          </a:p>
          <a:p>
            <a:r>
              <a:rPr lang="es-ES" dirty="0">
                <a:hlinkClick r:id="rId3"/>
              </a:rPr>
              <a:t>https://es.ihodl.com/infographics/2017-05-25/la-historia-de-los-fracasos-de-elon-musk/</a:t>
            </a:r>
            <a:endParaRPr lang="es-ES" dirty="0"/>
          </a:p>
        </p:txBody>
      </p:sp>
    </p:spTree>
    <p:extLst>
      <p:ext uri="{BB962C8B-B14F-4D97-AF65-F5344CB8AC3E}">
        <p14:creationId xmlns:p14="http://schemas.microsoft.com/office/powerpoint/2010/main" val="4019598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752516-498F-4AF3-B172-9D789ADE40D1}"/>
              </a:ext>
            </a:extLst>
          </p:cNvPr>
          <p:cNvSpPr>
            <a:spLocks noGrp="1"/>
          </p:cNvSpPr>
          <p:nvPr>
            <p:ph type="title"/>
          </p:nvPr>
        </p:nvSpPr>
        <p:spPr/>
        <p:txBody>
          <a:bodyPr/>
          <a:lstStyle/>
          <a:p>
            <a:r>
              <a:rPr lang="es-ES" dirty="0"/>
              <a:t>¿Qué tipo de emprendedor es? (empleado/empresario)</a:t>
            </a:r>
          </a:p>
        </p:txBody>
      </p:sp>
      <p:sp>
        <p:nvSpPr>
          <p:cNvPr id="3" name="Marcador de contenido 2">
            <a:extLst>
              <a:ext uri="{FF2B5EF4-FFF2-40B4-BE49-F238E27FC236}">
                <a16:creationId xmlns:a16="http://schemas.microsoft.com/office/drawing/2014/main" id="{2BC257FD-AADA-4177-9291-7F070EE12E6B}"/>
              </a:ext>
            </a:extLst>
          </p:cNvPr>
          <p:cNvSpPr>
            <a:spLocks noGrp="1"/>
          </p:cNvSpPr>
          <p:nvPr>
            <p:ph idx="1"/>
          </p:nvPr>
        </p:nvSpPr>
        <p:spPr/>
        <p:txBody>
          <a:bodyPr/>
          <a:lstStyle/>
          <a:p>
            <a:r>
              <a:rPr lang="es-ES" dirty="0"/>
              <a:t>Elon Musk, es un emprendedor empresario.</a:t>
            </a:r>
          </a:p>
        </p:txBody>
      </p:sp>
    </p:spTree>
    <p:extLst>
      <p:ext uri="{BB962C8B-B14F-4D97-AF65-F5344CB8AC3E}">
        <p14:creationId xmlns:p14="http://schemas.microsoft.com/office/powerpoint/2010/main" val="3502312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BD5C74-06A6-46FC-A67D-6F5C9884396D}"/>
              </a:ext>
            </a:extLst>
          </p:cNvPr>
          <p:cNvSpPr>
            <a:spLocks noGrp="1"/>
          </p:cNvSpPr>
          <p:nvPr>
            <p:ph type="title"/>
          </p:nvPr>
        </p:nvSpPr>
        <p:spPr/>
        <p:txBody>
          <a:bodyPr>
            <a:normAutofit fontScale="90000"/>
          </a:bodyPr>
          <a:lstStyle/>
          <a:p>
            <a:r>
              <a:rPr lang="es-ES" dirty="0"/>
              <a:t>RESUMEN DE SU HISTORIA DE EMPRENDIMIENTO</a:t>
            </a:r>
            <a:br>
              <a:rPr lang="es-ES" dirty="0"/>
            </a:br>
            <a:br>
              <a:rPr lang="es-ES" dirty="0"/>
            </a:br>
            <a:r>
              <a:rPr lang="es-ES" dirty="0"/>
              <a:t>ZIP2</a:t>
            </a:r>
          </a:p>
        </p:txBody>
      </p:sp>
      <p:sp>
        <p:nvSpPr>
          <p:cNvPr id="3" name="Marcador de contenido 2">
            <a:extLst>
              <a:ext uri="{FF2B5EF4-FFF2-40B4-BE49-F238E27FC236}">
                <a16:creationId xmlns:a16="http://schemas.microsoft.com/office/drawing/2014/main" id="{E3ED8C3E-519E-4F02-9EBF-419D762BC55D}"/>
              </a:ext>
            </a:extLst>
          </p:cNvPr>
          <p:cNvSpPr>
            <a:spLocks noGrp="1"/>
          </p:cNvSpPr>
          <p:nvPr>
            <p:ph idx="1"/>
          </p:nvPr>
        </p:nvSpPr>
        <p:spPr/>
        <p:txBody>
          <a:bodyPr>
            <a:normAutofit fontScale="70000" lnSpcReduction="20000"/>
          </a:bodyPr>
          <a:lstStyle/>
          <a:p>
            <a:r>
              <a:rPr lang="es-ES" dirty="0"/>
              <a:t>En 1995, Musk se inscribió en el programa de doctorado en Física Aplicada y Ciencia de Materiales en la Universidad de Stanford, pero a los dos días abandonó las clases para poder fundar Zip2, junto con su hermano Kimbal Musk y su amigo Greg Curry.15​ Elon Musk era el director ejecutivo de Zip2. Zip2 gestionaba el desarrollo, alojamiento y mantenimiento de sitios web específicos para empresas de medios de comunicación. Esto les permitía establecer una presencia en la web a través de la edición automática añadiendo mapas e indicaciones para llegar a las direcciones.</a:t>
            </a:r>
          </a:p>
          <a:p>
            <a:r>
              <a:rPr lang="es-ES" dirty="0"/>
              <a:t>En febrero de 1999 gestionaba casi 200 sitios web, incluyendo el sitio New York Today, que era un directorio local del The New York Times.</a:t>
            </a:r>
          </a:p>
          <a:p>
            <a:r>
              <a:rPr lang="es-ES" dirty="0"/>
              <a:t>Zip2 también gestionaba parte de las cadenas de Hearst Corporation, Times Mirror, Knight-Ridder y Pulitzer Publishing.</a:t>
            </a:r>
          </a:p>
          <a:p>
            <a:r>
              <a:rPr lang="es-ES" dirty="0"/>
              <a:t>Zip2 fue vendida a Compaq Computer en 1999 por 300 millones de dólares.</a:t>
            </a:r>
          </a:p>
        </p:txBody>
      </p:sp>
    </p:spTree>
    <p:extLst>
      <p:ext uri="{BB962C8B-B14F-4D97-AF65-F5344CB8AC3E}">
        <p14:creationId xmlns:p14="http://schemas.microsoft.com/office/powerpoint/2010/main" val="19612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0CE839-016B-447A-A100-EF0DAA63C274}"/>
              </a:ext>
            </a:extLst>
          </p:cNvPr>
          <p:cNvSpPr>
            <a:spLocks noGrp="1"/>
          </p:cNvSpPr>
          <p:nvPr>
            <p:ph type="title"/>
          </p:nvPr>
        </p:nvSpPr>
        <p:spPr/>
        <p:txBody>
          <a:bodyPr/>
          <a:lstStyle/>
          <a:p>
            <a:r>
              <a:rPr lang="es-ES" dirty="0"/>
              <a:t>PAYPAL</a:t>
            </a:r>
          </a:p>
        </p:txBody>
      </p:sp>
      <p:sp>
        <p:nvSpPr>
          <p:cNvPr id="3" name="Marcador de contenido 2">
            <a:extLst>
              <a:ext uri="{FF2B5EF4-FFF2-40B4-BE49-F238E27FC236}">
                <a16:creationId xmlns:a16="http://schemas.microsoft.com/office/drawing/2014/main" id="{E3BC0B76-D099-4A0F-94C3-DC08A8275DDD}"/>
              </a:ext>
            </a:extLst>
          </p:cNvPr>
          <p:cNvSpPr>
            <a:spLocks noGrp="1"/>
          </p:cNvSpPr>
          <p:nvPr>
            <p:ph idx="1"/>
          </p:nvPr>
        </p:nvSpPr>
        <p:spPr/>
        <p:txBody>
          <a:bodyPr>
            <a:normAutofit fontScale="62500" lnSpcReduction="20000"/>
          </a:bodyPr>
          <a:lstStyle/>
          <a:p>
            <a:r>
              <a:rPr lang="es-ES" dirty="0"/>
              <a:t>En marzo de 1999, Musk cofundó PayPal, una empresa de servicios financieros y pagos vía correo electrónico. Consiguió un alto nivel de seguridad sin que fuera complicado para el usuario hacer la transferencia.</a:t>
            </a:r>
          </a:p>
          <a:p>
            <a:r>
              <a:rPr lang="es-ES" dirty="0"/>
              <a:t>Un año después X.com se fusionó con Confinity, una empresa que permitía hacer transferencias de dinero entre dispositivos Palm Pilot por infrarrojos y la verificación a través de una web. La nueva compañía adoptó inicialmente el nombre de X.com como su nombre corporativo, pero en febrero de 2001, X.com cambió su nombre legal a PayPal Inc. En las primeras cinco semanas PayPal superó los 100 000 clientes. Varias agencias reguladoras como la FTC y empresas como eBay y Visa trataron de cerrar PayPal.</a:t>
            </a:r>
          </a:p>
          <a:p>
            <a:r>
              <a:rPr lang="es-ES" dirty="0"/>
              <a:t>En octubre de 2002, eBay adquirió PayPal por 1500 millones de dólares en acciones.17​ Antes de la venta, Musk era el accionista mayoritario, con 11.7% de las acciones de PayPal.</a:t>
            </a:r>
          </a:p>
          <a:p>
            <a:r>
              <a:rPr lang="es-ES" dirty="0"/>
              <a:t>Con la venta, Elon Musk ganó 150 millones de dólares en acciones de eBay.</a:t>
            </a:r>
          </a:p>
          <a:p>
            <a:r>
              <a:rPr lang="es-ES" dirty="0"/>
              <a:t>Varios miembros de PayPal fundaron sus propias compañías, como YouTube, LinkedIn, Jammer y Yelp.6​</a:t>
            </a:r>
          </a:p>
        </p:txBody>
      </p:sp>
    </p:spTree>
    <p:extLst>
      <p:ext uri="{BB962C8B-B14F-4D97-AF65-F5344CB8AC3E}">
        <p14:creationId xmlns:p14="http://schemas.microsoft.com/office/powerpoint/2010/main" val="3035260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B63EBA-8295-4EFD-BD7D-622D7BAA77C0}"/>
              </a:ext>
            </a:extLst>
          </p:cNvPr>
          <p:cNvSpPr>
            <a:spLocks noGrp="1"/>
          </p:cNvSpPr>
          <p:nvPr>
            <p:ph type="title"/>
          </p:nvPr>
        </p:nvSpPr>
        <p:spPr/>
        <p:txBody>
          <a:bodyPr/>
          <a:lstStyle/>
          <a:p>
            <a:r>
              <a:rPr lang="es-ES" dirty="0"/>
              <a:t>SPACE X</a:t>
            </a:r>
          </a:p>
        </p:txBody>
      </p:sp>
      <p:sp>
        <p:nvSpPr>
          <p:cNvPr id="3" name="Marcador de contenido 2">
            <a:extLst>
              <a:ext uri="{FF2B5EF4-FFF2-40B4-BE49-F238E27FC236}">
                <a16:creationId xmlns:a16="http://schemas.microsoft.com/office/drawing/2014/main" id="{73A0B3DC-B4DD-46A8-818F-6F3AC92C4888}"/>
              </a:ext>
            </a:extLst>
          </p:cNvPr>
          <p:cNvSpPr>
            <a:spLocks noGrp="1"/>
          </p:cNvSpPr>
          <p:nvPr>
            <p:ph idx="1"/>
          </p:nvPr>
        </p:nvSpPr>
        <p:spPr/>
        <p:txBody>
          <a:bodyPr>
            <a:normAutofit fontScale="47500" lnSpcReduction="20000"/>
          </a:bodyPr>
          <a:lstStyle/>
          <a:p>
            <a:r>
              <a:rPr lang="es-ES" dirty="0"/>
              <a:t>En 2002, Elon Musk comenzó a investigar la viabilidad de mandar un cohete a Marte. Cada cohete Delta-2 costaba entre 50 y 60 millones de dólares por misión y se necesitaban al menos 2 misiones. Realizó tres viajes a Rusia e intentó comprar sin éxito cohetes intercontinentales ICBM sin las cabezas nucleares.</a:t>
            </a:r>
          </a:p>
          <a:p>
            <a:r>
              <a:rPr lang="es-ES" dirty="0"/>
              <a:t>Pensó que el gran avance sería que se pudieran construir cohetes reutilizables en los que el coste del combustible fuera entre el 0,2 y el 0,5 % del coste del cohete.</a:t>
            </a:r>
          </a:p>
          <a:p>
            <a:r>
              <a:rPr lang="es-ES" dirty="0"/>
              <a:t>En junio de 2002, Musk fundó su tercera compañía, Space Exploration Technologies (SpaceX), de la cual es actualmente el director ejecutivo y director de tecnología. SpaceX se dedica a desarrollar y producir lanzaderas espaciales, con un énfasis en reducción de costos y una alta fiabilidad. Los primeros dos cohetes de transporte desarrollados por SpaceX son el Falcon 1 y el Falcon 9, y su primera cápsula es la Dragon.</a:t>
            </a:r>
          </a:p>
          <a:p>
            <a:r>
              <a:rPr lang="es-ES" dirty="0"/>
              <a:t>El 23 de diciembre de 2008 SpaceX firmó un contrato de 1600 millones de dólares con la NASA​ por 12 vuelos de su cohete Falcon 9 y la nave Dragon a la Estación Espacial Internacional, reemplazando al Transbordador Espacial después de su retiro en el 2011. Inicialmente, el Falcon 9 y el Dragón reemplazarán la función de transporte de carga del transbordador, mientras que la función de transporte del personal será realizada por el Soyuz. Sin embargo, SpaceX ha diseñado el Falcon 9/Dragon para transporte de astronautas, y la Comisión Augustine ha recomendado que el transporte de astronautas sea manejado por empresas comerciales como SpaceX.</a:t>
            </a:r>
          </a:p>
          <a:p>
            <a:r>
              <a:rPr lang="es-ES" dirty="0"/>
              <a:t>Musk ve la exploración espacial como un paso importante en la expansión -incluso la preservación- de la conciencia humana. Musk ha dicho que la vida en múltiples planetas nos puede servir como una defensa en contra de amenazas a la supervivencia de la especie humana.</a:t>
            </a:r>
          </a:p>
        </p:txBody>
      </p:sp>
    </p:spTree>
    <p:extLst>
      <p:ext uri="{BB962C8B-B14F-4D97-AF65-F5344CB8AC3E}">
        <p14:creationId xmlns:p14="http://schemas.microsoft.com/office/powerpoint/2010/main" val="1003865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FBA3D7-53E9-4DF9-B433-AA99EE140A42}"/>
              </a:ext>
            </a:extLst>
          </p:cNvPr>
          <p:cNvSpPr>
            <a:spLocks noGrp="1"/>
          </p:cNvSpPr>
          <p:nvPr>
            <p:ph type="title"/>
          </p:nvPr>
        </p:nvSpPr>
        <p:spPr/>
        <p:txBody>
          <a:bodyPr/>
          <a:lstStyle/>
          <a:p>
            <a:r>
              <a:rPr lang="es-ES" dirty="0"/>
              <a:t>SPACE X</a:t>
            </a:r>
          </a:p>
        </p:txBody>
      </p:sp>
      <p:sp>
        <p:nvSpPr>
          <p:cNvPr id="3" name="Marcador de contenido 2">
            <a:extLst>
              <a:ext uri="{FF2B5EF4-FFF2-40B4-BE49-F238E27FC236}">
                <a16:creationId xmlns:a16="http://schemas.microsoft.com/office/drawing/2014/main" id="{C09F5BC5-9135-4A37-B905-4711F0E79333}"/>
              </a:ext>
            </a:extLst>
          </p:cNvPr>
          <p:cNvSpPr>
            <a:spLocks noGrp="1"/>
          </p:cNvSpPr>
          <p:nvPr>
            <p:ph idx="1"/>
          </p:nvPr>
        </p:nvSpPr>
        <p:spPr/>
        <p:txBody>
          <a:bodyPr>
            <a:normAutofit fontScale="62500" lnSpcReduction="20000"/>
          </a:bodyPr>
          <a:lstStyle/>
          <a:p>
            <a:r>
              <a:rPr lang="es-ES" dirty="0"/>
              <a:t>El objetivo de Musk es el de reducir el costo de los viajes tripulados al espacio por un factor de 100. Fundó SpaceX con 100 millones de dólares de su fortuna acumulada anteriormente y continúa siendo el director ejecutivo y de tecnología de su empresa ubicada en Hawthorne, California.</a:t>
            </a:r>
          </a:p>
          <a:p>
            <a:r>
              <a:rPr lang="es-ES" dirty="0"/>
              <a:t>En siete años, SpaceX ha diseñado la familia de cohetes Falcon y las naves espaciales multiuso Dragon desde cero. En septiembre de 2009, El Falcon 1 se convirtió en el primer vehículo de combustible líquido de financiamiento privado en poner un satélite en la órbita terrestre. La NASA seleccionó a SpaceX para formar parte del primer programa que entregaría a empresas privadas la responsabilidad de llevar carga a la Estación Espacial Internacional. Este contrato, que tiene un valor mínimo de 1600 millones de dólares y un valor máximo de 3100 millones, se ha convertido en una piedra fundamental de la estación espacial. Además de estos servicios, los objetivos de SpaceX incluyen reducir los costos de los vuelos orbitales y aumentar su fiabilidad, ambos por factor de diez, al mismo tiempo que crea el primer vehículo de lanzamiento orbital reutilizable. En los próximos años, Musk se enfocará en llevar a los astronautas a la Estación Espacial Internacional, e incluso a Marte.</a:t>
            </a:r>
          </a:p>
        </p:txBody>
      </p:sp>
    </p:spTree>
    <p:extLst>
      <p:ext uri="{BB962C8B-B14F-4D97-AF65-F5344CB8AC3E}">
        <p14:creationId xmlns:p14="http://schemas.microsoft.com/office/powerpoint/2010/main" val="1951440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FB4AE9-2877-4DEC-A447-D62D5518DD1C}"/>
              </a:ext>
            </a:extLst>
          </p:cNvPr>
          <p:cNvSpPr>
            <a:spLocks noGrp="1"/>
          </p:cNvSpPr>
          <p:nvPr>
            <p:ph type="title"/>
          </p:nvPr>
        </p:nvSpPr>
        <p:spPr/>
        <p:txBody>
          <a:bodyPr/>
          <a:lstStyle/>
          <a:p>
            <a:r>
              <a:rPr lang="es-ES" dirty="0"/>
              <a:t>TESLA MOTORS</a:t>
            </a:r>
          </a:p>
        </p:txBody>
      </p:sp>
      <p:sp>
        <p:nvSpPr>
          <p:cNvPr id="3" name="Marcador de contenido 2">
            <a:extLst>
              <a:ext uri="{FF2B5EF4-FFF2-40B4-BE49-F238E27FC236}">
                <a16:creationId xmlns:a16="http://schemas.microsoft.com/office/drawing/2014/main" id="{06302313-D481-419E-96D7-F9B4B6117C7F}"/>
              </a:ext>
            </a:extLst>
          </p:cNvPr>
          <p:cNvSpPr>
            <a:spLocks noGrp="1"/>
          </p:cNvSpPr>
          <p:nvPr>
            <p:ph idx="1"/>
          </p:nvPr>
        </p:nvSpPr>
        <p:spPr/>
        <p:txBody>
          <a:bodyPr>
            <a:normAutofit fontScale="77500" lnSpcReduction="20000"/>
          </a:bodyPr>
          <a:lstStyle/>
          <a:p>
            <a:r>
              <a:rPr lang="es-ES" dirty="0"/>
              <a:t>En 2003 JB Straubel y Elon Musk visitaron la empresa AC Propulsion, que tenía un prototipo de coche deportivo eléctrico basado en un kit de un coche de gasolina al que habían adaptado un motor eléctrico y unas baterías de iones de litio. El prototipo aceleraba de 0 a 100 km/h en menos de 4 segundos y tenía una autonomía de 300 kilómetros. Durante meses Elon Musk trató de convencerlos de que comercializaran el vehículo, pero ellos no estaban interesados en hacerlo. Elon Musk decidió comercializar un coche deportivo eléctrico. Los miembros de AC Propulsion lo pusieron en contacto con Martin Eberhard, Marc Tarpenning y fundaron Tesla Motors con la intención de comercializar el modelo T-Zero de AC Propulsion.</a:t>
            </a:r>
          </a:p>
          <a:p>
            <a:r>
              <a:rPr lang="es-ES" dirty="0"/>
              <a:t>En abril de 2004 Elon Musk decidió invertir 6,3 millones de dólares en Tesla Motors. No era el único inversor, pero contribuyó con el 98 % de la financiación. Otros inversores fueron Eberhard y pequeñas firmas de capital riesgo. En el año 2008 se convirtió en CEO.</a:t>
            </a:r>
          </a:p>
        </p:txBody>
      </p:sp>
    </p:spTree>
    <p:extLst>
      <p:ext uri="{BB962C8B-B14F-4D97-AF65-F5344CB8AC3E}">
        <p14:creationId xmlns:p14="http://schemas.microsoft.com/office/powerpoint/2010/main" val="1360344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01EA36-8E61-4C23-AC84-53E5968D50F2}"/>
              </a:ext>
            </a:extLst>
          </p:cNvPr>
          <p:cNvSpPr>
            <a:spLocks noGrp="1"/>
          </p:cNvSpPr>
          <p:nvPr>
            <p:ph type="title"/>
          </p:nvPr>
        </p:nvSpPr>
        <p:spPr/>
        <p:txBody>
          <a:bodyPr/>
          <a:lstStyle/>
          <a:p>
            <a:r>
              <a:rPr lang="es-ES" dirty="0"/>
              <a:t>TESLA MOTORS</a:t>
            </a:r>
          </a:p>
        </p:txBody>
      </p:sp>
      <p:sp>
        <p:nvSpPr>
          <p:cNvPr id="3" name="Marcador de contenido 2">
            <a:extLst>
              <a:ext uri="{FF2B5EF4-FFF2-40B4-BE49-F238E27FC236}">
                <a16:creationId xmlns:a16="http://schemas.microsoft.com/office/drawing/2014/main" id="{9E34183A-B6CA-413F-AAF3-2AEEA4A2EE72}"/>
              </a:ext>
            </a:extLst>
          </p:cNvPr>
          <p:cNvSpPr>
            <a:spLocks noGrp="1"/>
          </p:cNvSpPr>
          <p:nvPr>
            <p:ph idx="1"/>
          </p:nvPr>
        </p:nvSpPr>
        <p:spPr/>
        <p:txBody>
          <a:bodyPr>
            <a:normAutofit fontScale="77500" lnSpcReduction="20000"/>
          </a:bodyPr>
          <a:lstStyle/>
          <a:p>
            <a:r>
              <a:rPr lang="es-ES" dirty="0"/>
              <a:t>Su inexperiencia e ingenuidad les llevaron a infravalorar el capital necesario para crear una empresa fabricante de coches. Tenían previsto gastar 25 millones de USD antes de la primera entrega y terminaron gastando 140 millones de USD.</a:t>
            </a:r>
          </a:p>
          <a:p>
            <a:r>
              <a:rPr lang="es-ES" dirty="0"/>
              <a:t>Hasta junio de 2012 se habían vendido 2100 Tesla Roadster en 31 países y habían recorrido más de 37 millones de kilómetros eléctricos. El deportivo de dos plazas Tesla Roadster costaba unos 100 000 dólares.</a:t>
            </a:r>
          </a:p>
          <a:p>
            <a:r>
              <a:rPr lang="es-ES" dirty="0"/>
              <a:t>El 22 de junio de 2012 comenzó la producción del liftback eléctrico Tesla Model S de 5 plazas más dos asientos infantiles. Se producen unas 20 000 unidades al año.</a:t>
            </a:r>
          </a:p>
          <a:p>
            <a:r>
              <a:rPr lang="es-ES" dirty="0"/>
              <a:t>El Tesla Model X es un todoterreno eléctrico fabricado por Tesla Motors basado en la plataforma del Model S. Inició sus entregas en el mercado estadounidense en septiembre de 2015.</a:t>
            </a:r>
          </a:p>
        </p:txBody>
      </p:sp>
    </p:spTree>
    <p:extLst>
      <p:ext uri="{BB962C8B-B14F-4D97-AF65-F5344CB8AC3E}">
        <p14:creationId xmlns:p14="http://schemas.microsoft.com/office/powerpoint/2010/main" val="2652531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578D8E-CC9B-4915-8313-BA84B3A38C6E}"/>
              </a:ext>
            </a:extLst>
          </p:cNvPr>
          <p:cNvSpPr>
            <a:spLocks noGrp="1"/>
          </p:cNvSpPr>
          <p:nvPr>
            <p:ph type="title"/>
          </p:nvPr>
        </p:nvSpPr>
        <p:spPr/>
        <p:txBody>
          <a:bodyPr/>
          <a:lstStyle/>
          <a:p>
            <a:r>
              <a:rPr lang="es-ES" dirty="0"/>
              <a:t>TESLA MOTORS</a:t>
            </a:r>
          </a:p>
        </p:txBody>
      </p:sp>
      <p:sp>
        <p:nvSpPr>
          <p:cNvPr id="3" name="Marcador de contenido 2">
            <a:extLst>
              <a:ext uri="{FF2B5EF4-FFF2-40B4-BE49-F238E27FC236}">
                <a16:creationId xmlns:a16="http://schemas.microsoft.com/office/drawing/2014/main" id="{A9F07DEB-4197-4BA6-87A9-0761C4C5103B}"/>
              </a:ext>
            </a:extLst>
          </p:cNvPr>
          <p:cNvSpPr>
            <a:spLocks noGrp="1"/>
          </p:cNvSpPr>
          <p:nvPr>
            <p:ph idx="1"/>
          </p:nvPr>
        </p:nvSpPr>
        <p:spPr/>
        <p:txBody>
          <a:bodyPr>
            <a:normAutofit fontScale="62500" lnSpcReduction="20000"/>
          </a:bodyPr>
          <a:lstStyle/>
          <a:p>
            <a:r>
              <a:rPr lang="es-ES" dirty="0"/>
              <a:t>tiene una autonomía de 301 millas con una velocidad máxima de 163 mph y una aceleración de 0 a 60 millas en 2.4 segundos</a:t>
            </a:r>
          </a:p>
          <a:p>
            <a:r>
              <a:rPr lang="es-ES" dirty="0"/>
              <a:t>El Tesla Model 3 es un vehículo eléctrico que tiene un precio base de 35.000 dólares. Su producción comenzó a mediados de 2017 y se estima que las entregas de las nuevas reservas será a partir de mediados de 2018, según la página oficial de Tesla Motors en España. 310 millas (autonomía) 162 mph (velocidad máxima) 3.2s 0-60 mph (aceleración)</a:t>
            </a:r>
          </a:p>
          <a:p>
            <a:r>
              <a:rPr lang="es-ES" dirty="0"/>
              <a:t>El Tesla model Y tendrá una aceleración de 3.5s de 0 a 60 millas y autonomía de 300 millas con una supercarga de 168 millas en 15 minutos y velocidad máxima de 150 mph y se venderán oficialmente a partir de finales del 2020 y comienzos del 2021 Musk es cofundador y jefe de diseño en Tesla Motors, donde fue encargado del desarrollo del Tesla Roadster, probablemente el primer automóvil eléctrico viable de la era moderna. Y ya se han confirmado los avances en proyectos como el Tesla Pickup y la futura versión del Tesla Roadster y las actualizaciones de la familia Tesla.</a:t>
            </a:r>
          </a:p>
          <a:p>
            <a:r>
              <a:rPr lang="es-ES" dirty="0"/>
              <a:t>Musk aportó casi todo el capital en las primeras dos rondas de financiación de Tesla y continuó invirtiendo en todas las rondas siguientes. Como resultado de la crisis financiera de 2008 y retiros forzosos en Tesla,​ Musk aceptó tomar el puesto de director ejecutivo.</a:t>
            </a:r>
          </a:p>
        </p:txBody>
      </p:sp>
    </p:spTree>
    <p:extLst>
      <p:ext uri="{BB962C8B-B14F-4D97-AF65-F5344CB8AC3E}">
        <p14:creationId xmlns:p14="http://schemas.microsoft.com/office/powerpoint/2010/main" val="20176924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93</TotalTime>
  <Words>2312</Words>
  <Application>Microsoft Office PowerPoint</Application>
  <PresentationFormat>Panorámica</PresentationFormat>
  <Paragraphs>74</Paragraphs>
  <Slides>18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18</vt:i4>
      </vt:variant>
    </vt:vector>
  </HeadingPairs>
  <TitlesOfParts>
    <vt:vector size="21" baseType="lpstr">
      <vt:lpstr>Arial</vt:lpstr>
      <vt:lpstr>Tw Cen MT</vt:lpstr>
      <vt:lpstr>Circuito</vt:lpstr>
      <vt:lpstr>NOMBRE DEL EMPRENDEDOR</vt:lpstr>
      <vt:lpstr>¿Qué tipo de emprendedor es? (empleado/empresario)</vt:lpstr>
      <vt:lpstr>RESUMEN DE SU HISTORIA DE EMPRENDIMIENTO  ZIP2</vt:lpstr>
      <vt:lpstr>PAYPAL</vt:lpstr>
      <vt:lpstr>SPACE X</vt:lpstr>
      <vt:lpstr>SPACE X</vt:lpstr>
      <vt:lpstr>TESLA MOTORS</vt:lpstr>
      <vt:lpstr>TESLA MOTORS</vt:lpstr>
      <vt:lpstr>TESLA MOTORS</vt:lpstr>
      <vt:lpstr>TESLA MOTORS</vt:lpstr>
      <vt:lpstr>SOLARCITY</vt:lpstr>
      <vt:lpstr>HALCYON MOLECULAR</vt:lpstr>
      <vt:lpstr>NEURALINK</vt:lpstr>
      <vt:lpstr>OPENAI</vt:lpstr>
      <vt:lpstr>RIESGOS Y FRACASOS QUE HA EXPERIMENTADO   </vt:lpstr>
      <vt:lpstr>RIESGOS Y FRACASOS QUE HA EXPERIMENTADO</vt:lpstr>
      <vt:lpstr>¿QUÉ TE SORPRENDE O TE GUSTA MÁS DE SU HISTORIA?</vt:lpstr>
      <vt:lpstr>     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NOMBRE DEL EMPRENDEDOR</dc:title>
  <dc:creator>Javier Rodríguez Montero</dc:creator>
  <cp:lastModifiedBy>Javier Rodríguez Montero</cp:lastModifiedBy>
  <cp:revision>3</cp:revision>
  <dcterms:created xsi:type="dcterms:W3CDTF">2019-12-04T19:53:39Z</dcterms:created>
  <dcterms:modified xsi:type="dcterms:W3CDTF">2019-12-04T21:28:46Z</dcterms:modified>
</cp:coreProperties>
</file>