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7BAC36-3EE6-4B80-950C-DA2B81674A78}" v="45" dt="2019-12-05T12:09:00.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Rodríguez Montero" userId="bfad465729c8d3bf" providerId="LiveId" clId="{42398AE4-7ECB-4A29-9DA3-559B71E59496}"/>
    <pc:docChg chg="custSel addSld modSld">
      <pc:chgData name="Javier Rodríguez Montero" userId="bfad465729c8d3bf" providerId="LiveId" clId="{42398AE4-7ECB-4A29-9DA3-559B71E59496}" dt="2019-12-05T19:34:45.139" v="2357" actId="20577"/>
      <pc:docMkLst>
        <pc:docMk/>
      </pc:docMkLst>
      <pc:sldChg chg="delSp delDesignElem">
        <pc:chgData name="Javier Rodríguez Montero" userId="bfad465729c8d3bf" providerId="LiveId" clId="{42398AE4-7ECB-4A29-9DA3-559B71E59496}" dt="2019-12-05T19:16:59.490" v="340"/>
        <pc:sldMkLst>
          <pc:docMk/>
          <pc:sldMk cId="1600246060" sldId="256"/>
        </pc:sldMkLst>
        <pc:spChg chg="del">
          <ac:chgData name="Javier Rodríguez Montero" userId="bfad465729c8d3bf" providerId="LiveId" clId="{42398AE4-7ECB-4A29-9DA3-559B71E59496}" dt="2019-12-05T19:16:59.490" v="340"/>
          <ac:spMkLst>
            <pc:docMk/>
            <pc:sldMk cId="1600246060" sldId="256"/>
            <ac:spMk id="8" creationId="{F8454B2E-D2DB-42C2-A224-BCEC47B86468}"/>
          </ac:spMkLst>
        </pc:spChg>
        <pc:spChg chg="del">
          <ac:chgData name="Javier Rodríguez Montero" userId="bfad465729c8d3bf" providerId="LiveId" clId="{42398AE4-7ECB-4A29-9DA3-559B71E59496}" dt="2019-12-05T19:16:59.490" v="340"/>
          <ac:spMkLst>
            <pc:docMk/>
            <pc:sldMk cId="1600246060" sldId="256"/>
            <ac:spMk id="10" creationId="{08B61146-1CF0-40E1-B66E-C22BD9207E37}"/>
          </ac:spMkLst>
        </pc:spChg>
        <pc:picChg chg="del">
          <ac:chgData name="Javier Rodríguez Montero" userId="bfad465729c8d3bf" providerId="LiveId" clId="{42398AE4-7ECB-4A29-9DA3-559B71E59496}" dt="2019-12-05T19:16:59.490" v="340"/>
          <ac:picMkLst>
            <pc:docMk/>
            <pc:sldMk cId="1600246060" sldId="256"/>
            <ac:picMk id="14" creationId="{32F83421-27F5-45DC-A0C2-B4B3592FD854}"/>
          </ac:picMkLst>
        </pc:picChg>
        <pc:cxnChg chg="del">
          <ac:chgData name="Javier Rodríguez Montero" userId="bfad465729c8d3bf" providerId="LiveId" clId="{42398AE4-7ECB-4A29-9DA3-559B71E59496}" dt="2019-12-05T19:16:59.490" v="340"/>
          <ac:cxnSpMkLst>
            <pc:docMk/>
            <pc:sldMk cId="1600246060" sldId="256"/>
            <ac:cxnSpMk id="12" creationId="{7AE5065C-30A9-480A-9E93-74CC1490293D}"/>
          </ac:cxnSpMkLst>
        </pc:cxnChg>
      </pc:sldChg>
      <pc:sldChg chg="delSp delDesignElem">
        <pc:chgData name="Javier Rodríguez Montero" userId="bfad465729c8d3bf" providerId="LiveId" clId="{42398AE4-7ECB-4A29-9DA3-559B71E59496}" dt="2019-12-05T19:16:59.490" v="340"/>
        <pc:sldMkLst>
          <pc:docMk/>
          <pc:sldMk cId="2060435564" sldId="257"/>
        </pc:sldMkLst>
        <pc:spChg chg="del">
          <ac:chgData name="Javier Rodríguez Montero" userId="bfad465729c8d3bf" providerId="LiveId" clId="{42398AE4-7ECB-4A29-9DA3-559B71E59496}" dt="2019-12-05T19:16:59.490" v="340"/>
          <ac:spMkLst>
            <pc:docMk/>
            <pc:sldMk cId="2060435564" sldId="257"/>
            <ac:spMk id="27" creationId="{3428F0B5-B9FD-4601-A0A8-6BF5ABF3488D}"/>
          </ac:spMkLst>
        </pc:spChg>
        <pc:spChg chg="del">
          <ac:chgData name="Javier Rodríguez Montero" userId="bfad465729c8d3bf" providerId="LiveId" clId="{42398AE4-7ECB-4A29-9DA3-559B71E59496}" dt="2019-12-05T19:16:59.490" v="340"/>
          <ac:spMkLst>
            <pc:docMk/>
            <pc:sldMk cId="2060435564" sldId="257"/>
            <ac:spMk id="28" creationId="{CC26E585-FCC4-443D-9489-0E9471606F7C}"/>
          </ac:spMkLst>
        </pc:spChg>
        <pc:spChg chg="del">
          <ac:chgData name="Javier Rodríguez Montero" userId="bfad465729c8d3bf" providerId="LiveId" clId="{42398AE4-7ECB-4A29-9DA3-559B71E59496}" dt="2019-12-05T19:16:59.490" v="340"/>
          <ac:spMkLst>
            <pc:docMk/>
            <pc:sldMk cId="2060435564" sldId="257"/>
            <ac:spMk id="30" creationId="{80D9730C-8D66-457D-B5EC-49C01D6BA25B}"/>
          </ac:spMkLst>
        </pc:spChg>
        <pc:picChg chg="del">
          <ac:chgData name="Javier Rodríguez Montero" userId="bfad465729c8d3bf" providerId="LiveId" clId="{42398AE4-7ECB-4A29-9DA3-559B71E59496}" dt="2019-12-05T19:16:59.490" v="340"/>
          <ac:picMkLst>
            <pc:docMk/>
            <pc:sldMk cId="2060435564" sldId="257"/>
            <ac:picMk id="32" creationId="{84E72657-3267-436B-9AFF-3A1A0420568A}"/>
          </ac:picMkLst>
        </pc:picChg>
        <pc:cxnChg chg="del">
          <ac:chgData name="Javier Rodríguez Montero" userId="bfad465729c8d3bf" providerId="LiveId" clId="{42398AE4-7ECB-4A29-9DA3-559B71E59496}" dt="2019-12-05T19:16:59.490" v="340"/>
          <ac:cxnSpMkLst>
            <pc:docMk/>
            <pc:sldMk cId="2060435564" sldId="257"/>
            <ac:cxnSpMk id="29" creationId="{64838ADD-CEC0-4F6C-8A38-20120D0D51A0}"/>
          </ac:cxnSpMkLst>
        </pc:cxnChg>
        <pc:cxnChg chg="del">
          <ac:chgData name="Javier Rodríguez Montero" userId="bfad465729c8d3bf" providerId="LiveId" clId="{42398AE4-7ECB-4A29-9DA3-559B71E59496}" dt="2019-12-05T19:16:59.490" v="340"/>
          <ac:cxnSpMkLst>
            <pc:docMk/>
            <pc:sldMk cId="2060435564" sldId="257"/>
            <ac:cxnSpMk id="31" creationId="{3ACC0A5F-0F61-43B1-8039-E0FC8449527C}"/>
          </ac:cxnSpMkLst>
        </pc:cxnChg>
      </pc:sldChg>
      <pc:sldChg chg="delSp delDesignElem">
        <pc:chgData name="Javier Rodríguez Montero" userId="bfad465729c8d3bf" providerId="LiveId" clId="{42398AE4-7ECB-4A29-9DA3-559B71E59496}" dt="2019-12-05T19:16:59.490" v="340"/>
        <pc:sldMkLst>
          <pc:docMk/>
          <pc:sldMk cId="2909968920" sldId="259"/>
        </pc:sldMkLst>
        <pc:spChg chg="del">
          <ac:chgData name="Javier Rodríguez Montero" userId="bfad465729c8d3bf" providerId="LiveId" clId="{42398AE4-7ECB-4A29-9DA3-559B71E59496}" dt="2019-12-05T19:16:59.490" v="340"/>
          <ac:spMkLst>
            <pc:docMk/>
            <pc:sldMk cId="2909968920" sldId="259"/>
            <ac:spMk id="13" creationId="{54F891EB-ED45-44C3-95D6-FFB2EC07FA10}"/>
          </ac:spMkLst>
        </pc:spChg>
        <pc:spChg chg="del">
          <ac:chgData name="Javier Rodríguez Montero" userId="bfad465729c8d3bf" providerId="LiveId" clId="{42398AE4-7ECB-4A29-9DA3-559B71E59496}" dt="2019-12-05T19:16:59.490" v="340"/>
          <ac:spMkLst>
            <pc:docMk/>
            <pc:sldMk cId="2909968920" sldId="259"/>
            <ac:spMk id="15" creationId="{2EA385B8-7C85-4CE0-AE3A-00EB627B3443}"/>
          </ac:spMkLst>
        </pc:spChg>
        <pc:picChg chg="del">
          <ac:chgData name="Javier Rodríguez Montero" userId="bfad465729c8d3bf" providerId="LiveId" clId="{42398AE4-7ECB-4A29-9DA3-559B71E59496}" dt="2019-12-05T19:16:59.490" v="340"/>
          <ac:picMkLst>
            <pc:docMk/>
            <pc:sldMk cId="2909968920" sldId="259"/>
            <ac:picMk id="14" creationId="{7557D95A-0A72-41F9-844C-544C199B4504}"/>
          </ac:picMkLst>
        </pc:picChg>
        <pc:cxnChg chg="del">
          <ac:chgData name="Javier Rodríguez Montero" userId="bfad465729c8d3bf" providerId="LiveId" clId="{42398AE4-7ECB-4A29-9DA3-559B71E59496}" dt="2019-12-05T19:16:59.490" v="340"/>
          <ac:cxnSpMkLst>
            <pc:docMk/>
            <pc:sldMk cId="2909968920" sldId="259"/>
            <ac:cxnSpMk id="12" creationId="{19AF263B-E208-40DF-A182-5193478DCFA4}"/>
          </ac:cxnSpMkLst>
        </pc:cxnChg>
      </pc:sldChg>
      <pc:sldChg chg="delSp delDesignElem">
        <pc:chgData name="Javier Rodríguez Montero" userId="bfad465729c8d3bf" providerId="LiveId" clId="{42398AE4-7ECB-4A29-9DA3-559B71E59496}" dt="2019-12-05T19:16:59.490" v="340"/>
        <pc:sldMkLst>
          <pc:docMk/>
          <pc:sldMk cId="321504371" sldId="260"/>
        </pc:sldMkLst>
        <pc:spChg chg="del">
          <ac:chgData name="Javier Rodríguez Montero" userId="bfad465729c8d3bf" providerId="LiveId" clId="{42398AE4-7ECB-4A29-9DA3-559B71E59496}" dt="2019-12-05T19:16:59.490" v="340"/>
          <ac:spMkLst>
            <pc:docMk/>
            <pc:sldMk cId="321504371" sldId="260"/>
            <ac:spMk id="8" creationId="{54F891EB-ED45-44C3-95D6-FFB2EC07FA10}"/>
          </ac:spMkLst>
        </pc:spChg>
        <pc:spChg chg="del">
          <ac:chgData name="Javier Rodríguez Montero" userId="bfad465729c8d3bf" providerId="LiveId" clId="{42398AE4-7ECB-4A29-9DA3-559B71E59496}" dt="2019-12-05T19:16:59.490" v="340"/>
          <ac:spMkLst>
            <pc:docMk/>
            <pc:sldMk cId="321504371" sldId="260"/>
            <ac:spMk id="10" creationId="{2EA385B8-7C85-4CE0-AE3A-00EB627B3443}"/>
          </ac:spMkLst>
        </pc:spChg>
        <pc:picChg chg="del">
          <ac:chgData name="Javier Rodríguez Montero" userId="bfad465729c8d3bf" providerId="LiveId" clId="{42398AE4-7ECB-4A29-9DA3-559B71E59496}" dt="2019-12-05T19:16:59.490" v="340"/>
          <ac:picMkLst>
            <pc:docMk/>
            <pc:sldMk cId="321504371" sldId="260"/>
            <ac:picMk id="14" creationId="{7557D95A-0A72-41F9-844C-544C199B4504}"/>
          </ac:picMkLst>
        </pc:picChg>
        <pc:cxnChg chg="del">
          <ac:chgData name="Javier Rodríguez Montero" userId="bfad465729c8d3bf" providerId="LiveId" clId="{42398AE4-7ECB-4A29-9DA3-559B71E59496}" dt="2019-12-05T19:16:59.490" v="340"/>
          <ac:cxnSpMkLst>
            <pc:docMk/>
            <pc:sldMk cId="321504371" sldId="260"/>
            <ac:cxnSpMk id="12" creationId="{19AF263B-E208-40DF-A182-5193478DCFA4}"/>
          </ac:cxnSpMkLst>
        </pc:cxnChg>
      </pc:sldChg>
      <pc:sldChg chg="delSp delDesignElem">
        <pc:chgData name="Javier Rodríguez Montero" userId="bfad465729c8d3bf" providerId="LiveId" clId="{42398AE4-7ECB-4A29-9DA3-559B71E59496}" dt="2019-12-05T19:16:59.490" v="340"/>
        <pc:sldMkLst>
          <pc:docMk/>
          <pc:sldMk cId="1007468640" sldId="261"/>
        </pc:sldMkLst>
        <pc:spChg chg="del">
          <ac:chgData name="Javier Rodríguez Montero" userId="bfad465729c8d3bf" providerId="LiveId" clId="{42398AE4-7ECB-4A29-9DA3-559B71E59496}" dt="2019-12-05T19:16:59.490" v="340"/>
          <ac:spMkLst>
            <pc:docMk/>
            <pc:sldMk cId="1007468640" sldId="261"/>
            <ac:spMk id="8" creationId="{54F891EB-ED45-44C3-95D6-FFB2EC07FA10}"/>
          </ac:spMkLst>
        </pc:spChg>
        <pc:spChg chg="del">
          <ac:chgData name="Javier Rodríguez Montero" userId="bfad465729c8d3bf" providerId="LiveId" clId="{42398AE4-7ECB-4A29-9DA3-559B71E59496}" dt="2019-12-05T19:16:59.490" v="340"/>
          <ac:spMkLst>
            <pc:docMk/>
            <pc:sldMk cId="1007468640" sldId="261"/>
            <ac:spMk id="16" creationId="{2EA385B8-7C85-4CE0-AE3A-00EB627B3443}"/>
          </ac:spMkLst>
        </pc:spChg>
        <pc:picChg chg="del">
          <ac:chgData name="Javier Rodríguez Montero" userId="bfad465729c8d3bf" providerId="LiveId" clId="{42398AE4-7ECB-4A29-9DA3-559B71E59496}" dt="2019-12-05T19:16:59.490" v="340"/>
          <ac:picMkLst>
            <pc:docMk/>
            <pc:sldMk cId="1007468640" sldId="261"/>
            <ac:picMk id="19" creationId="{7557D95A-0A72-41F9-844C-544C199B4504}"/>
          </ac:picMkLst>
        </pc:picChg>
        <pc:cxnChg chg="del">
          <ac:chgData name="Javier Rodríguez Montero" userId="bfad465729c8d3bf" providerId="LiveId" clId="{42398AE4-7ECB-4A29-9DA3-559B71E59496}" dt="2019-12-05T19:16:59.490" v="340"/>
          <ac:cxnSpMkLst>
            <pc:docMk/>
            <pc:sldMk cId="1007468640" sldId="261"/>
            <ac:cxnSpMk id="17" creationId="{19AF263B-E208-40DF-A182-5193478DCFA4}"/>
          </ac:cxnSpMkLst>
        </pc:cxnChg>
      </pc:sldChg>
      <pc:sldChg chg="delSp delDesignElem">
        <pc:chgData name="Javier Rodríguez Montero" userId="bfad465729c8d3bf" providerId="LiveId" clId="{42398AE4-7ECB-4A29-9DA3-559B71E59496}" dt="2019-12-05T19:16:59.490" v="340"/>
        <pc:sldMkLst>
          <pc:docMk/>
          <pc:sldMk cId="148869494" sldId="262"/>
        </pc:sldMkLst>
        <pc:spChg chg="del">
          <ac:chgData name="Javier Rodríguez Montero" userId="bfad465729c8d3bf" providerId="LiveId" clId="{42398AE4-7ECB-4A29-9DA3-559B71E59496}" dt="2019-12-05T19:16:59.490" v="340"/>
          <ac:spMkLst>
            <pc:docMk/>
            <pc:sldMk cId="148869494" sldId="262"/>
            <ac:spMk id="8" creationId="{54F891EB-ED45-44C3-95D6-FFB2EC07FA10}"/>
          </ac:spMkLst>
        </pc:spChg>
        <pc:spChg chg="del">
          <ac:chgData name="Javier Rodríguez Montero" userId="bfad465729c8d3bf" providerId="LiveId" clId="{42398AE4-7ECB-4A29-9DA3-559B71E59496}" dt="2019-12-05T19:16:59.490" v="340"/>
          <ac:spMkLst>
            <pc:docMk/>
            <pc:sldMk cId="148869494" sldId="262"/>
            <ac:spMk id="10" creationId="{2EA385B8-7C85-4CE0-AE3A-00EB627B3443}"/>
          </ac:spMkLst>
        </pc:spChg>
        <pc:picChg chg="del">
          <ac:chgData name="Javier Rodríguez Montero" userId="bfad465729c8d3bf" providerId="LiveId" clId="{42398AE4-7ECB-4A29-9DA3-559B71E59496}" dt="2019-12-05T19:16:59.490" v="340"/>
          <ac:picMkLst>
            <pc:docMk/>
            <pc:sldMk cId="148869494" sldId="262"/>
            <ac:picMk id="14" creationId="{7557D95A-0A72-41F9-844C-544C199B4504}"/>
          </ac:picMkLst>
        </pc:picChg>
        <pc:cxnChg chg="del">
          <ac:chgData name="Javier Rodríguez Montero" userId="bfad465729c8d3bf" providerId="LiveId" clId="{42398AE4-7ECB-4A29-9DA3-559B71E59496}" dt="2019-12-05T19:16:59.490" v="340"/>
          <ac:cxnSpMkLst>
            <pc:docMk/>
            <pc:sldMk cId="148869494" sldId="262"/>
            <ac:cxnSpMk id="12" creationId="{19AF263B-E208-40DF-A182-5193478DCFA4}"/>
          </ac:cxnSpMkLst>
        </pc:cxnChg>
      </pc:sldChg>
      <pc:sldChg chg="delSp delDesignElem">
        <pc:chgData name="Javier Rodríguez Montero" userId="bfad465729c8d3bf" providerId="LiveId" clId="{42398AE4-7ECB-4A29-9DA3-559B71E59496}" dt="2019-12-05T19:16:59.490" v="340"/>
        <pc:sldMkLst>
          <pc:docMk/>
          <pc:sldMk cId="2097520923" sldId="263"/>
        </pc:sldMkLst>
        <pc:spChg chg="del">
          <ac:chgData name="Javier Rodríguez Montero" userId="bfad465729c8d3bf" providerId="LiveId" clId="{42398AE4-7ECB-4A29-9DA3-559B71E59496}" dt="2019-12-05T19:16:59.490" v="340"/>
          <ac:spMkLst>
            <pc:docMk/>
            <pc:sldMk cId="2097520923" sldId="263"/>
            <ac:spMk id="8" creationId="{54F891EB-ED45-44C3-95D6-FFB2EC07FA10}"/>
          </ac:spMkLst>
        </pc:spChg>
        <pc:spChg chg="del">
          <ac:chgData name="Javier Rodríguez Montero" userId="bfad465729c8d3bf" providerId="LiveId" clId="{42398AE4-7ECB-4A29-9DA3-559B71E59496}" dt="2019-12-05T19:16:59.490" v="340"/>
          <ac:spMkLst>
            <pc:docMk/>
            <pc:sldMk cId="2097520923" sldId="263"/>
            <ac:spMk id="16" creationId="{2EA385B8-7C85-4CE0-AE3A-00EB627B3443}"/>
          </ac:spMkLst>
        </pc:spChg>
        <pc:picChg chg="del">
          <ac:chgData name="Javier Rodríguez Montero" userId="bfad465729c8d3bf" providerId="LiveId" clId="{42398AE4-7ECB-4A29-9DA3-559B71E59496}" dt="2019-12-05T19:16:59.490" v="340"/>
          <ac:picMkLst>
            <pc:docMk/>
            <pc:sldMk cId="2097520923" sldId="263"/>
            <ac:picMk id="19" creationId="{7557D95A-0A72-41F9-844C-544C199B4504}"/>
          </ac:picMkLst>
        </pc:picChg>
        <pc:cxnChg chg="del">
          <ac:chgData name="Javier Rodríguez Montero" userId="bfad465729c8d3bf" providerId="LiveId" clId="{42398AE4-7ECB-4A29-9DA3-559B71E59496}" dt="2019-12-05T19:16:59.490" v="340"/>
          <ac:cxnSpMkLst>
            <pc:docMk/>
            <pc:sldMk cId="2097520923" sldId="263"/>
            <ac:cxnSpMk id="17" creationId="{19AF263B-E208-40DF-A182-5193478DCFA4}"/>
          </ac:cxnSpMkLst>
        </pc:cxnChg>
      </pc:sldChg>
      <pc:sldChg chg="modSp add">
        <pc:chgData name="Javier Rodríguez Montero" userId="bfad465729c8d3bf" providerId="LiveId" clId="{42398AE4-7ECB-4A29-9DA3-559B71E59496}" dt="2019-12-05T19:24:44.152" v="928" actId="20577"/>
        <pc:sldMkLst>
          <pc:docMk/>
          <pc:sldMk cId="2932258385" sldId="264"/>
        </pc:sldMkLst>
        <pc:spChg chg="mod">
          <ac:chgData name="Javier Rodríguez Montero" userId="bfad465729c8d3bf" providerId="LiveId" clId="{42398AE4-7ECB-4A29-9DA3-559B71E59496}" dt="2019-12-05T19:04:57.948" v="19" actId="20577"/>
          <ac:spMkLst>
            <pc:docMk/>
            <pc:sldMk cId="2932258385" sldId="264"/>
            <ac:spMk id="2" creationId="{979BB1E1-CF5B-41A3-90C8-35E2EC4AD0A5}"/>
          </ac:spMkLst>
        </pc:spChg>
        <pc:spChg chg="mod">
          <ac:chgData name="Javier Rodríguez Montero" userId="bfad465729c8d3bf" providerId="LiveId" clId="{42398AE4-7ECB-4A29-9DA3-559B71E59496}" dt="2019-12-05T19:24:44.152" v="928" actId="20577"/>
          <ac:spMkLst>
            <pc:docMk/>
            <pc:sldMk cId="2932258385" sldId="264"/>
            <ac:spMk id="3" creationId="{C89F9248-631F-44F3-A0D8-8D99BB916425}"/>
          </ac:spMkLst>
        </pc:spChg>
      </pc:sldChg>
      <pc:sldChg chg="modSp add">
        <pc:chgData name="Javier Rodríguez Montero" userId="bfad465729c8d3bf" providerId="LiveId" clId="{42398AE4-7ECB-4A29-9DA3-559B71E59496}" dt="2019-12-05T19:28:57.316" v="1313" actId="20577"/>
        <pc:sldMkLst>
          <pc:docMk/>
          <pc:sldMk cId="3773811567" sldId="265"/>
        </pc:sldMkLst>
        <pc:spChg chg="mod">
          <ac:chgData name="Javier Rodríguez Montero" userId="bfad465729c8d3bf" providerId="LiveId" clId="{42398AE4-7ECB-4A29-9DA3-559B71E59496}" dt="2019-12-05T19:25:51.749" v="963" actId="20577"/>
          <ac:spMkLst>
            <pc:docMk/>
            <pc:sldMk cId="3773811567" sldId="265"/>
            <ac:spMk id="2" creationId="{089BC626-1597-4D99-8C42-9926673E9790}"/>
          </ac:spMkLst>
        </pc:spChg>
        <pc:spChg chg="mod">
          <ac:chgData name="Javier Rodríguez Montero" userId="bfad465729c8d3bf" providerId="LiveId" clId="{42398AE4-7ECB-4A29-9DA3-559B71E59496}" dt="2019-12-05T19:28:57.316" v="1313" actId="20577"/>
          <ac:spMkLst>
            <pc:docMk/>
            <pc:sldMk cId="3773811567" sldId="265"/>
            <ac:spMk id="3" creationId="{509E77DE-5D01-4994-84ED-FE007CFE3346}"/>
          </ac:spMkLst>
        </pc:spChg>
      </pc:sldChg>
      <pc:sldChg chg="modSp add">
        <pc:chgData name="Javier Rodríguez Montero" userId="bfad465729c8d3bf" providerId="LiveId" clId="{42398AE4-7ECB-4A29-9DA3-559B71E59496}" dt="2019-12-05T19:34:20.502" v="2297" actId="20577"/>
        <pc:sldMkLst>
          <pc:docMk/>
          <pc:sldMk cId="3871042059" sldId="266"/>
        </pc:sldMkLst>
        <pc:spChg chg="mod">
          <ac:chgData name="Javier Rodríguez Montero" userId="bfad465729c8d3bf" providerId="LiveId" clId="{42398AE4-7ECB-4A29-9DA3-559B71E59496}" dt="2019-12-05T19:29:11.921" v="1346" actId="20577"/>
          <ac:spMkLst>
            <pc:docMk/>
            <pc:sldMk cId="3871042059" sldId="266"/>
            <ac:spMk id="2" creationId="{2973BF15-BB84-4CDB-921B-C7DAE4EE39B5}"/>
          </ac:spMkLst>
        </pc:spChg>
        <pc:spChg chg="mod">
          <ac:chgData name="Javier Rodríguez Montero" userId="bfad465729c8d3bf" providerId="LiveId" clId="{42398AE4-7ECB-4A29-9DA3-559B71E59496}" dt="2019-12-05T19:34:20.502" v="2297" actId="20577"/>
          <ac:spMkLst>
            <pc:docMk/>
            <pc:sldMk cId="3871042059" sldId="266"/>
            <ac:spMk id="3" creationId="{AD670682-87A5-4C20-8E65-76F387E808E4}"/>
          </ac:spMkLst>
        </pc:spChg>
      </pc:sldChg>
      <pc:sldChg chg="modSp add">
        <pc:chgData name="Javier Rodríguez Montero" userId="bfad465729c8d3bf" providerId="LiveId" clId="{42398AE4-7ECB-4A29-9DA3-559B71E59496}" dt="2019-12-05T19:34:45.139" v="2357" actId="20577"/>
        <pc:sldMkLst>
          <pc:docMk/>
          <pc:sldMk cId="1643368390" sldId="267"/>
        </pc:sldMkLst>
        <pc:spChg chg="mod">
          <ac:chgData name="Javier Rodríguez Montero" userId="bfad465729c8d3bf" providerId="LiveId" clId="{42398AE4-7ECB-4A29-9DA3-559B71E59496}" dt="2019-12-05T19:34:31.491" v="2303" actId="20577"/>
          <ac:spMkLst>
            <pc:docMk/>
            <pc:sldMk cId="1643368390" sldId="267"/>
            <ac:spMk id="2" creationId="{4367FBCF-5EEB-4A2A-AA35-5C31A374BD2A}"/>
          </ac:spMkLst>
        </pc:spChg>
        <pc:spChg chg="mod">
          <ac:chgData name="Javier Rodríguez Montero" userId="bfad465729c8d3bf" providerId="LiveId" clId="{42398AE4-7ECB-4A29-9DA3-559B71E59496}" dt="2019-12-05T19:34:45.139" v="2357" actId="20577"/>
          <ac:spMkLst>
            <pc:docMk/>
            <pc:sldMk cId="1643368390" sldId="267"/>
            <ac:spMk id="3" creationId="{BFD50464-EC48-4D2F-AE92-2CC0F781BAE0}"/>
          </ac:spMkLst>
        </pc:spChg>
      </pc:sldChg>
    </pc:docChg>
  </pc:docChgLst>
  <pc:docChgLst>
    <pc:chgData name="Javier Rodríguez Montero" userId="bfad465729c8d3bf" providerId="LiveId" clId="{A87BAC36-3EE6-4B80-950C-DA2B81674A78}"/>
    <pc:docChg chg="undo custSel mod addSld modSld addMainMaster delMainMaster">
      <pc:chgData name="Javier Rodríguez Montero" userId="bfad465729c8d3bf" providerId="LiveId" clId="{A87BAC36-3EE6-4B80-950C-DA2B81674A78}" dt="2019-12-05T20:25:06.802" v="4231" actId="26606"/>
      <pc:docMkLst>
        <pc:docMk/>
      </pc:docMkLst>
      <pc:sldChg chg="addSp delSp modSp add mod setBg modClrScheme setClrOvrMap chgLayout">
        <pc:chgData name="Javier Rodríguez Montero" userId="bfad465729c8d3bf" providerId="LiveId" clId="{A87BAC36-3EE6-4B80-950C-DA2B81674A78}" dt="2019-12-05T11:13:24.435" v="1210" actId="26606"/>
        <pc:sldMkLst>
          <pc:docMk/>
          <pc:sldMk cId="1600246060" sldId="256"/>
        </pc:sldMkLst>
        <pc:spChg chg="mod">
          <ac:chgData name="Javier Rodríguez Montero" userId="bfad465729c8d3bf" providerId="LiveId" clId="{A87BAC36-3EE6-4B80-950C-DA2B81674A78}" dt="2019-12-05T11:13:24.435" v="1210" actId="26606"/>
          <ac:spMkLst>
            <pc:docMk/>
            <pc:sldMk cId="1600246060" sldId="256"/>
            <ac:spMk id="2" creationId="{A758A4B5-2D0F-4BF7-A878-BAB11D4F72F7}"/>
          </ac:spMkLst>
        </pc:spChg>
        <pc:spChg chg="mod">
          <ac:chgData name="Javier Rodríguez Montero" userId="bfad465729c8d3bf" providerId="LiveId" clId="{A87BAC36-3EE6-4B80-950C-DA2B81674A78}" dt="2019-12-05T11:13:24.435" v="1210" actId="26606"/>
          <ac:spMkLst>
            <pc:docMk/>
            <pc:sldMk cId="1600246060" sldId="256"/>
            <ac:spMk id="3" creationId="{8E69C470-6416-4E96-BD2E-4740CFBEACD8}"/>
          </ac:spMkLst>
        </pc:spChg>
        <pc:spChg chg="add">
          <ac:chgData name="Javier Rodríguez Montero" userId="bfad465729c8d3bf" providerId="LiveId" clId="{A87BAC36-3EE6-4B80-950C-DA2B81674A78}" dt="2019-12-05T11:13:24.435" v="1210" actId="26606"/>
          <ac:spMkLst>
            <pc:docMk/>
            <pc:sldMk cId="1600246060" sldId="256"/>
            <ac:spMk id="8" creationId="{F8454B2E-D2DB-42C2-A224-BCEC47B86468}"/>
          </ac:spMkLst>
        </pc:spChg>
        <pc:spChg chg="add del">
          <ac:chgData name="Javier Rodríguez Montero" userId="bfad465729c8d3bf" providerId="LiveId" clId="{A87BAC36-3EE6-4B80-950C-DA2B81674A78}" dt="2019-12-05T10:51:58.492" v="15" actId="26606"/>
          <ac:spMkLst>
            <pc:docMk/>
            <pc:sldMk cId="1600246060" sldId="256"/>
            <ac:spMk id="9" creationId="{6482F060-A4AF-4E0B-B364-7C6BA4AE9C03}"/>
          </ac:spMkLst>
        </pc:spChg>
        <pc:spChg chg="add">
          <ac:chgData name="Javier Rodríguez Montero" userId="bfad465729c8d3bf" providerId="LiveId" clId="{A87BAC36-3EE6-4B80-950C-DA2B81674A78}" dt="2019-12-05T11:13:24.435" v="1210" actId="26606"/>
          <ac:spMkLst>
            <pc:docMk/>
            <pc:sldMk cId="1600246060" sldId="256"/>
            <ac:spMk id="10" creationId="{08B61146-1CF0-40E1-B66E-C22BD9207E37}"/>
          </ac:spMkLst>
        </pc:spChg>
        <pc:picChg chg="add del">
          <ac:chgData name="Javier Rodríguez Montero" userId="bfad465729c8d3bf" providerId="LiveId" clId="{A87BAC36-3EE6-4B80-950C-DA2B81674A78}" dt="2019-12-05T10:51:58.492" v="15" actId="26606"/>
          <ac:picMkLst>
            <pc:docMk/>
            <pc:sldMk cId="1600246060" sldId="256"/>
            <ac:picMk id="4" creationId="{C25851BC-8AA7-4872-B9D8-A4CB33242544}"/>
          </ac:picMkLst>
        </pc:picChg>
        <pc:picChg chg="add del">
          <ac:chgData name="Javier Rodríguez Montero" userId="bfad465729c8d3bf" providerId="LiveId" clId="{A87BAC36-3EE6-4B80-950C-DA2B81674A78}" dt="2019-12-05T10:52:20.683" v="17" actId="26606"/>
          <ac:picMkLst>
            <pc:docMk/>
            <pc:sldMk cId="1600246060" sldId="256"/>
            <ac:picMk id="13" creationId="{76B349F8-E443-4D7E-AA85-13B414F45418}"/>
          </ac:picMkLst>
        </pc:picChg>
        <pc:picChg chg="add">
          <ac:chgData name="Javier Rodríguez Montero" userId="bfad465729c8d3bf" providerId="LiveId" clId="{A87BAC36-3EE6-4B80-950C-DA2B81674A78}" dt="2019-12-05T11:13:24.435" v="1210" actId="26606"/>
          <ac:picMkLst>
            <pc:docMk/>
            <pc:sldMk cId="1600246060" sldId="256"/>
            <ac:picMk id="14" creationId="{32F83421-27F5-45DC-A0C2-B4B3592FD854}"/>
          </ac:picMkLst>
        </pc:picChg>
        <pc:cxnChg chg="add del">
          <ac:chgData name="Javier Rodríguez Montero" userId="bfad465729c8d3bf" providerId="LiveId" clId="{A87BAC36-3EE6-4B80-950C-DA2B81674A78}" dt="2019-12-05T10:51:58.492" v="15" actId="26606"/>
          <ac:cxnSpMkLst>
            <pc:docMk/>
            <pc:sldMk cId="1600246060" sldId="256"/>
            <ac:cxnSpMk id="11" creationId="{B9EB6DAA-2F0C-43D5-A577-15D5D2C4E3F5}"/>
          </ac:cxnSpMkLst>
        </pc:cxnChg>
        <pc:cxnChg chg="add">
          <ac:chgData name="Javier Rodríguez Montero" userId="bfad465729c8d3bf" providerId="LiveId" clId="{A87BAC36-3EE6-4B80-950C-DA2B81674A78}" dt="2019-12-05T11:13:24.435" v="1210" actId="26606"/>
          <ac:cxnSpMkLst>
            <pc:docMk/>
            <pc:sldMk cId="1600246060" sldId="256"/>
            <ac:cxnSpMk id="12" creationId="{7AE5065C-30A9-480A-9E93-74CC1490293D}"/>
          </ac:cxnSpMkLst>
        </pc:cxnChg>
      </pc:sldChg>
      <pc:sldChg chg="addSp delSp modSp add mod setBg">
        <pc:chgData name="Javier Rodríguez Montero" userId="bfad465729c8d3bf" providerId="LiveId" clId="{A87BAC36-3EE6-4B80-950C-DA2B81674A78}" dt="2019-12-05T11:33:37.789" v="2256" actId="1076"/>
        <pc:sldMkLst>
          <pc:docMk/>
          <pc:sldMk cId="2060435564" sldId="257"/>
        </pc:sldMkLst>
        <pc:spChg chg="mod">
          <ac:chgData name="Javier Rodríguez Montero" userId="bfad465729c8d3bf" providerId="LiveId" clId="{A87BAC36-3EE6-4B80-950C-DA2B81674A78}" dt="2019-12-05T11:13:00.262" v="1209" actId="26606"/>
          <ac:spMkLst>
            <pc:docMk/>
            <pc:sldMk cId="2060435564" sldId="257"/>
            <ac:spMk id="2" creationId="{780450D9-356C-496D-B7D7-625F87787FCD}"/>
          </ac:spMkLst>
        </pc:spChg>
        <pc:spChg chg="add del mod">
          <ac:chgData name="Javier Rodríguez Montero" userId="bfad465729c8d3bf" providerId="LiveId" clId="{A87BAC36-3EE6-4B80-950C-DA2B81674A78}" dt="2019-12-05T11:13:00.262" v="1209" actId="26606"/>
          <ac:spMkLst>
            <pc:docMk/>
            <pc:sldMk cId="2060435564" sldId="257"/>
            <ac:spMk id="3" creationId="{D5CB318C-35A3-410C-8418-692FD0AC2E79}"/>
          </ac:spMkLst>
        </pc:spChg>
        <pc:spChg chg="add del">
          <ac:chgData name="Javier Rodríguez Montero" userId="bfad465729c8d3bf" providerId="LiveId" clId="{A87BAC36-3EE6-4B80-950C-DA2B81674A78}" dt="2019-12-05T11:12:46.766" v="1206" actId="26606"/>
          <ac:spMkLst>
            <pc:docMk/>
            <pc:sldMk cId="2060435564" sldId="257"/>
            <ac:spMk id="6" creationId="{3428F0B5-B9FD-4601-A0A8-6BF5ABF3488D}"/>
          </ac:spMkLst>
        </pc:spChg>
        <pc:spChg chg="add del">
          <ac:chgData name="Javier Rodríguez Montero" userId="bfad465729c8d3bf" providerId="LiveId" clId="{A87BAC36-3EE6-4B80-950C-DA2B81674A78}" dt="2019-12-05T11:12:46.766" v="1206" actId="26606"/>
          <ac:spMkLst>
            <pc:docMk/>
            <pc:sldMk cId="2060435564" sldId="257"/>
            <ac:spMk id="7" creationId="{CC26E585-FCC4-443D-9489-0E9471606F7C}"/>
          </ac:spMkLst>
        </pc:spChg>
        <pc:spChg chg="add del">
          <ac:chgData name="Javier Rodríguez Montero" userId="bfad465729c8d3bf" providerId="LiveId" clId="{A87BAC36-3EE6-4B80-950C-DA2B81674A78}" dt="2019-12-05T11:08:24.556" v="302" actId="26606"/>
          <ac:spMkLst>
            <pc:docMk/>
            <pc:sldMk cId="2060435564" sldId="257"/>
            <ac:spMk id="8" creationId="{29C51009-A09A-4689-8E6C-F8FC99E6A840}"/>
          </ac:spMkLst>
        </pc:spChg>
        <pc:spChg chg="add del">
          <ac:chgData name="Javier Rodríguez Montero" userId="bfad465729c8d3bf" providerId="LiveId" clId="{A87BAC36-3EE6-4B80-950C-DA2B81674A78}" dt="2019-12-05T11:08:25.769" v="304" actId="26606"/>
          <ac:spMkLst>
            <pc:docMk/>
            <pc:sldMk cId="2060435564" sldId="257"/>
            <ac:spMk id="12" creationId="{F63C748C-967B-4A7B-A90F-3EDD0F485AC6}"/>
          </ac:spMkLst>
        </pc:spChg>
        <pc:spChg chg="add del">
          <ac:chgData name="Javier Rodríguez Montero" userId="bfad465729c8d3bf" providerId="LiveId" clId="{A87BAC36-3EE6-4B80-950C-DA2B81674A78}" dt="2019-12-05T11:08:25.769" v="304" actId="26606"/>
          <ac:spMkLst>
            <pc:docMk/>
            <pc:sldMk cId="2060435564" sldId="257"/>
            <ac:spMk id="13" creationId="{C0143637-4934-44E4-B909-BAF1E7B27972}"/>
          </ac:spMkLst>
        </pc:spChg>
        <pc:spChg chg="add del">
          <ac:chgData name="Javier Rodríguez Montero" userId="bfad465729c8d3bf" providerId="LiveId" clId="{A87BAC36-3EE6-4B80-950C-DA2B81674A78}" dt="2019-12-05T11:12:46.766" v="1206" actId="26606"/>
          <ac:spMkLst>
            <pc:docMk/>
            <pc:sldMk cId="2060435564" sldId="257"/>
            <ac:spMk id="16" creationId="{80D9730C-8D66-457D-B5EC-49C01D6BA25B}"/>
          </ac:spMkLst>
        </pc:spChg>
        <pc:spChg chg="add del">
          <ac:chgData name="Javier Rodríguez Montero" userId="bfad465729c8d3bf" providerId="LiveId" clId="{A87BAC36-3EE6-4B80-950C-DA2B81674A78}" dt="2019-12-05T11:13:00.143" v="1208" actId="26606"/>
          <ac:spMkLst>
            <pc:docMk/>
            <pc:sldMk cId="2060435564" sldId="257"/>
            <ac:spMk id="22" creationId="{A538C7E5-0116-453C-9CD0-757E1C972DB5}"/>
          </ac:spMkLst>
        </pc:spChg>
        <pc:spChg chg="add del">
          <ac:chgData name="Javier Rodríguez Montero" userId="bfad465729c8d3bf" providerId="LiveId" clId="{A87BAC36-3EE6-4B80-950C-DA2B81674A78}" dt="2019-12-05T11:13:00.143" v="1208" actId="26606"/>
          <ac:spMkLst>
            <pc:docMk/>
            <pc:sldMk cId="2060435564" sldId="257"/>
            <ac:spMk id="24" creationId="{EB09849A-7D0C-4F36-A0D6-6BD64C50EBB6}"/>
          </ac:spMkLst>
        </pc:spChg>
        <pc:spChg chg="add">
          <ac:chgData name="Javier Rodríguez Montero" userId="bfad465729c8d3bf" providerId="LiveId" clId="{A87BAC36-3EE6-4B80-950C-DA2B81674A78}" dt="2019-12-05T11:13:00.262" v="1209" actId="26606"/>
          <ac:spMkLst>
            <pc:docMk/>
            <pc:sldMk cId="2060435564" sldId="257"/>
            <ac:spMk id="27" creationId="{3428F0B5-B9FD-4601-A0A8-6BF5ABF3488D}"/>
          </ac:spMkLst>
        </pc:spChg>
        <pc:spChg chg="add">
          <ac:chgData name="Javier Rodríguez Montero" userId="bfad465729c8d3bf" providerId="LiveId" clId="{A87BAC36-3EE6-4B80-950C-DA2B81674A78}" dt="2019-12-05T11:13:00.262" v="1209" actId="26606"/>
          <ac:spMkLst>
            <pc:docMk/>
            <pc:sldMk cId="2060435564" sldId="257"/>
            <ac:spMk id="28" creationId="{CC26E585-FCC4-443D-9489-0E9471606F7C}"/>
          </ac:spMkLst>
        </pc:spChg>
        <pc:spChg chg="add">
          <ac:chgData name="Javier Rodríguez Montero" userId="bfad465729c8d3bf" providerId="LiveId" clId="{A87BAC36-3EE6-4B80-950C-DA2B81674A78}" dt="2019-12-05T11:13:00.262" v="1209" actId="26606"/>
          <ac:spMkLst>
            <pc:docMk/>
            <pc:sldMk cId="2060435564" sldId="257"/>
            <ac:spMk id="30" creationId="{80D9730C-8D66-457D-B5EC-49C01D6BA25B}"/>
          </ac:spMkLst>
        </pc:spChg>
        <pc:graphicFrameChg chg="add del">
          <ac:chgData name="Javier Rodríguez Montero" userId="bfad465729c8d3bf" providerId="LiveId" clId="{A87BAC36-3EE6-4B80-950C-DA2B81674A78}" dt="2019-12-05T11:12:46.766" v="1206" actId="26606"/>
          <ac:graphicFrameMkLst>
            <pc:docMk/>
            <pc:sldMk cId="2060435564" sldId="257"/>
            <ac:graphicFrameMk id="5" creationId="{C9AD2FCC-DF34-4D60-9792-BBA7C37346CF}"/>
          </ac:graphicFrameMkLst>
        </pc:graphicFrameChg>
        <pc:graphicFrameChg chg="add del">
          <ac:chgData name="Javier Rodríguez Montero" userId="bfad465729c8d3bf" providerId="LiveId" clId="{A87BAC36-3EE6-4B80-950C-DA2B81674A78}" dt="2019-12-05T11:13:00.143" v="1208" actId="26606"/>
          <ac:graphicFrameMkLst>
            <pc:docMk/>
            <pc:sldMk cId="2060435564" sldId="257"/>
            <ac:graphicFrameMk id="25" creationId="{D779E8ED-9FFC-43ED-878C-2CF37756D12B}"/>
          </ac:graphicFrameMkLst>
        </pc:graphicFrameChg>
        <pc:graphicFrameChg chg="add mod modGraphic">
          <ac:chgData name="Javier Rodríguez Montero" userId="bfad465729c8d3bf" providerId="LiveId" clId="{A87BAC36-3EE6-4B80-950C-DA2B81674A78}" dt="2019-12-05T11:33:37.789" v="2256" actId="1076"/>
          <ac:graphicFrameMkLst>
            <pc:docMk/>
            <pc:sldMk cId="2060435564" sldId="257"/>
            <ac:graphicFrameMk id="33" creationId="{C9AD2FCC-DF34-4D60-9792-BBA7C37346CF}"/>
          </ac:graphicFrameMkLst>
        </pc:graphicFrameChg>
        <pc:picChg chg="add del">
          <ac:chgData name="Javier Rodríguez Montero" userId="bfad465729c8d3bf" providerId="LiveId" clId="{A87BAC36-3EE6-4B80-950C-DA2B81674A78}" dt="2019-12-05T11:12:46.766" v="1206" actId="26606"/>
          <ac:picMkLst>
            <pc:docMk/>
            <pc:sldMk cId="2060435564" sldId="257"/>
            <ac:picMk id="20" creationId="{84E72657-3267-436B-9AFF-3A1A0420568A}"/>
          </ac:picMkLst>
        </pc:picChg>
        <pc:picChg chg="add">
          <ac:chgData name="Javier Rodríguez Montero" userId="bfad465729c8d3bf" providerId="LiveId" clId="{A87BAC36-3EE6-4B80-950C-DA2B81674A78}" dt="2019-12-05T11:13:00.262" v="1209" actId="26606"/>
          <ac:picMkLst>
            <pc:docMk/>
            <pc:sldMk cId="2060435564" sldId="257"/>
            <ac:picMk id="32" creationId="{84E72657-3267-436B-9AFF-3A1A0420568A}"/>
          </ac:picMkLst>
        </pc:picChg>
        <pc:cxnChg chg="add del">
          <ac:chgData name="Javier Rodríguez Montero" userId="bfad465729c8d3bf" providerId="LiveId" clId="{A87BAC36-3EE6-4B80-950C-DA2B81674A78}" dt="2019-12-05T11:08:24.556" v="302" actId="26606"/>
          <ac:cxnSpMkLst>
            <pc:docMk/>
            <pc:sldMk cId="2060435564" sldId="257"/>
            <ac:cxnSpMk id="10" creationId="{9EC65442-F244-409C-BF44-C5D6472E810A}"/>
          </ac:cxnSpMkLst>
        </pc:cxnChg>
        <pc:cxnChg chg="add del">
          <ac:chgData name="Javier Rodríguez Montero" userId="bfad465729c8d3bf" providerId="LiveId" clId="{A87BAC36-3EE6-4B80-950C-DA2B81674A78}" dt="2019-12-05T11:12:46.766" v="1206" actId="26606"/>
          <ac:cxnSpMkLst>
            <pc:docMk/>
            <pc:sldMk cId="2060435564" sldId="257"/>
            <ac:cxnSpMk id="14" creationId="{64838ADD-CEC0-4F6C-8A38-20120D0D51A0}"/>
          </ac:cxnSpMkLst>
        </pc:cxnChg>
        <pc:cxnChg chg="add del">
          <ac:chgData name="Javier Rodríguez Montero" userId="bfad465729c8d3bf" providerId="LiveId" clId="{A87BAC36-3EE6-4B80-950C-DA2B81674A78}" dt="2019-12-05T11:12:46.766" v="1206" actId="26606"/>
          <ac:cxnSpMkLst>
            <pc:docMk/>
            <pc:sldMk cId="2060435564" sldId="257"/>
            <ac:cxnSpMk id="18" creationId="{3ACC0A5F-0F61-43B1-8039-E0FC8449527C}"/>
          </ac:cxnSpMkLst>
        </pc:cxnChg>
        <pc:cxnChg chg="add del">
          <ac:chgData name="Javier Rodríguez Montero" userId="bfad465729c8d3bf" providerId="LiveId" clId="{A87BAC36-3EE6-4B80-950C-DA2B81674A78}" dt="2019-12-05T11:13:00.143" v="1208" actId="26606"/>
          <ac:cxnSpMkLst>
            <pc:docMk/>
            <pc:sldMk cId="2060435564" sldId="257"/>
            <ac:cxnSpMk id="23" creationId="{B755E3F5-39D9-4ABF-BFA5-232E87111779}"/>
          </ac:cxnSpMkLst>
        </pc:cxnChg>
        <pc:cxnChg chg="add">
          <ac:chgData name="Javier Rodríguez Montero" userId="bfad465729c8d3bf" providerId="LiveId" clId="{A87BAC36-3EE6-4B80-950C-DA2B81674A78}" dt="2019-12-05T11:13:00.262" v="1209" actId="26606"/>
          <ac:cxnSpMkLst>
            <pc:docMk/>
            <pc:sldMk cId="2060435564" sldId="257"/>
            <ac:cxnSpMk id="29" creationId="{64838ADD-CEC0-4F6C-8A38-20120D0D51A0}"/>
          </ac:cxnSpMkLst>
        </pc:cxnChg>
        <pc:cxnChg chg="add">
          <ac:chgData name="Javier Rodríguez Montero" userId="bfad465729c8d3bf" providerId="LiveId" clId="{A87BAC36-3EE6-4B80-950C-DA2B81674A78}" dt="2019-12-05T11:13:00.262" v="1209" actId="26606"/>
          <ac:cxnSpMkLst>
            <pc:docMk/>
            <pc:sldMk cId="2060435564" sldId="257"/>
            <ac:cxnSpMk id="31" creationId="{3ACC0A5F-0F61-43B1-8039-E0FC8449527C}"/>
          </ac:cxnSpMkLst>
        </pc:cxnChg>
      </pc:sldChg>
      <pc:sldChg chg="addSp modSp add mod setBg">
        <pc:chgData name="Javier Rodríguez Montero" userId="bfad465729c8d3bf" providerId="LiveId" clId="{A87BAC36-3EE6-4B80-950C-DA2B81674A78}" dt="2019-12-05T11:54:40.581" v="2561" actId="20577"/>
        <pc:sldMkLst>
          <pc:docMk/>
          <pc:sldMk cId="70667325" sldId="258"/>
        </pc:sldMkLst>
        <pc:spChg chg="mod">
          <ac:chgData name="Javier Rodríguez Montero" userId="bfad465729c8d3bf" providerId="LiveId" clId="{A87BAC36-3EE6-4B80-950C-DA2B81674A78}" dt="2019-12-05T11:25:59.232" v="2033" actId="26606"/>
          <ac:spMkLst>
            <pc:docMk/>
            <pc:sldMk cId="70667325" sldId="258"/>
            <ac:spMk id="2" creationId="{59036117-B46C-4D5E-96CB-217DA88367D0}"/>
          </ac:spMkLst>
        </pc:spChg>
        <pc:spChg chg="mod">
          <ac:chgData name="Javier Rodríguez Montero" userId="bfad465729c8d3bf" providerId="LiveId" clId="{A87BAC36-3EE6-4B80-950C-DA2B81674A78}" dt="2019-12-05T11:54:40.581" v="2561" actId="20577"/>
          <ac:spMkLst>
            <pc:docMk/>
            <pc:sldMk cId="70667325" sldId="258"/>
            <ac:spMk id="3" creationId="{F780C03C-C62D-470A-AF74-1FB609308338}"/>
          </ac:spMkLst>
        </pc:spChg>
        <pc:picChg chg="add">
          <ac:chgData name="Javier Rodríguez Montero" userId="bfad465729c8d3bf" providerId="LiveId" clId="{A87BAC36-3EE6-4B80-950C-DA2B81674A78}" dt="2019-12-05T11:25:59.232" v="2033" actId="26606"/>
          <ac:picMkLst>
            <pc:docMk/>
            <pc:sldMk cId="70667325" sldId="258"/>
            <ac:picMk id="7" creationId="{F5D114E9-F0C0-4444-AD32-944B030020C2}"/>
          </ac:picMkLst>
        </pc:picChg>
      </pc:sldChg>
      <pc:sldChg chg="addSp delSp modSp add mod setBg">
        <pc:chgData name="Javier Rodríguez Montero" userId="bfad465729c8d3bf" providerId="LiveId" clId="{A87BAC36-3EE6-4B80-950C-DA2B81674A78}" dt="2019-12-05T20:24:15.189" v="4223" actId="26606"/>
        <pc:sldMkLst>
          <pc:docMk/>
          <pc:sldMk cId="2909968920" sldId="259"/>
        </pc:sldMkLst>
        <pc:spChg chg="mod">
          <ac:chgData name="Javier Rodríguez Montero" userId="bfad465729c8d3bf" providerId="LiveId" clId="{A87BAC36-3EE6-4B80-950C-DA2B81674A78}" dt="2019-12-05T11:35:22.274" v="2264" actId="26606"/>
          <ac:spMkLst>
            <pc:docMk/>
            <pc:sldMk cId="2909968920" sldId="259"/>
            <ac:spMk id="2" creationId="{ECD68A5E-881B-45CA-A2FF-BA7044BB45B1}"/>
          </ac:spMkLst>
        </pc:spChg>
        <pc:spChg chg="mod">
          <ac:chgData name="Javier Rodríguez Montero" userId="bfad465729c8d3bf" providerId="LiveId" clId="{A87BAC36-3EE6-4B80-950C-DA2B81674A78}" dt="2019-12-05T11:35:22.274" v="2264" actId="26606"/>
          <ac:spMkLst>
            <pc:docMk/>
            <pc:sldMk cId="2909968920" sldId="259"/>
            <ac:spMk id="3" creationId="{B11342EB-C27D-4E9A-A192-1E3E6CD54F81}"/>
          </ac:spMkLst>
        </pc:spChg>
        <pc:spChg chg="add">
          <ac:chgData name="Javier Rodríguez Montero" userId="bfad465729c8d3bf" providerId="LiveId" clId="{A87BAC36-3EE6-4B80-950C-DA2B81674A78}" dt="2019-12-05T20:24:15.189" v="4223" actId="26606"/>
          <ac:spMkLst>
            <pc:docMk/>
            <pc:sldMk cId="2909968920" sldId="259"/>
            <ac:spMk id="5" creationId="{54F891EB-ED45-44C3-95D6-FFB2EC07FA10}"/>
          </ac:spMkLst>
        </pc:spChg>
        <pc:spChg chg="add">
          <ac:chgData name="Javier Rodríguez Montero" userId="bfad465729c8d3bf" providerId="LiveId" clId="{A87BAC36-3EE6-4B80-950C-DA2B81674A78}" dt="2019-12-05T20:24:15.189" v="4223" actId="26606"/>
          <ac:spMkLst>
            <pc:docMk/>
            <pc:sldMk cId="2909968920" sldId="259"/>
            <ac:spMk id="6" creationId="{2EA385B8-7C85-4CE0-AE3A-00EB627B3443}"/>
          </ac:spMkLst>
        </pc:spChg>
        <pc:spChg chg="add del">
          <ac:chgData name="Javier Rodríguez Montero" userId="bfad465729c8d3bf" providerId="LiveId" clId="{A87BAC36-3EE6-4B80-950C-DA2B81674A78}" dt="2019-12-05T11:35:22.238" v="2263" actId="26606"/>
          <ac:spMkLst>
            <pc:docMk/>
            <pc:sldMk cId="2909968920" sldId="259"/>
            <ac:spMk id="8" creationId="{29C51009-A09A-4689-8E6C-F8FC99E6A840}"/>
          </ac:spMkLst>
        </pc:spChg>
        <pc:spChg chg="add">
          <ac:chgData name="Javier Rodríguez Montero" userId="bfad465729c8d3bf" providerId="LiveId" clId="{A87BAC36-3EE6-4B80-950C-DA2B81674A78}" dt="2019-12-05T11:35:22.274" v="2264" actId="26606"/>
          <ac:spMkLst>
            <pc:docMk/>
            <pc:sldMk cId="2909968920" sldId="259"/>
            <ac:spMk id="13" creationId="{54F891EB-ED45-44C3-95D6-FFB2EC07FA10}"/>
          </ac:spMkLst>
        </pc:spChg>
        <pc:spChg chg="add">
          <ac:chgData name="Javier Rodríguez Montero" userId="bfad465729c8d3bf" providerId="LiveId" clId="{A87BAC36-3EE6-4B80-950C-DA2B81674A78}" dt="2019-12-05T11:35:22.274" v="2264" actId="26606"/>
          <ac:spMkLst>
            <pc:docMk/>
            <pc:sldMk cId="2909968920" sldId="259"/>
            <ac:spMk id="15" creationId="{2EA385B8-7C85-4CE0-AE3A-00EB627B3443}"/>
          </ac:spMkLst>
        </pc:spChg>
        <pc:picChg chg="add">
          <ac:chgData name="Javier Rodríguez Montero" userId="bfad465729c8d3bf" providerId="LiveId" clId="{A87BAC36-3EE6-4B80-950C-DA2B81674A78}" dt="2019-12-05T20:24:15.189" v="4223" actId="26606"/>
          <ac:picMkLst>
            <pc:docMk/>
            <pc:sldMk cId="2909968920" sldId="259"/>
            <ac:picMk id="9" creationId="{7557D95A-0A72-41F9-844C-544C199B4504}"/>
          </ac:picMkLst>
        </pc:picChg>
        <pc:picChg chg="add">
          <ac:chgData name="Javier Rodríguez Montero" userId="bfad465729c8d3bf" providerId="LiveId" clId="{A87BAC36-3EE6-4B80-950C-DA2B81674A78}" dt="2019-12-05T11:35:22.274" v="2264" actId="26606"/>
          <ac:picMkLst>
            <pc:docMk/>
            <pc:sldMk cId="2909968920" sldId="259"/>
            <ac:picMk id="14" creationId="{7557D95A-0A72-41F9-844C-544C199B4504}"/>
          </ac:picMkLst>
        </pc:picChg>
        <pc:cxnChg chg="add">
          <ac:chgData name="Javier Rodríguez Montero" userId="bfad465729c8d3bf" providerId="LiveId" clId="{A87BAC36-3EE6-4B80-950C-DA2B81674A78}" dt="2019-12-05T20:24:15.189" v="4223" actId="26606"/>
          <ac:cxnSpMkLst>
            <pc:docMk/>
            <pc:sldMk cId="2909968920" sldId="259"/>
            <ac:cxnSpMk id="7" creationId="{19AF263B-E208-40DF-A182-5193478DCFA4}"/>
          </ac:cxnSpMkLst>
        </pc:cxnChg>
        <pc:cxnChg chg="add del">
          <ac:chgData name="Javier Rodríguez Montero" userId="bfad465729c8d3bf" providerId="LiveId" clId="{A87BAC36-3EE6-4B80-950C-DA2B81674A78}" dt="2019-12-05T11:35:22.238" v="2263" actId="26606"/>
          <ac:cxnSpMkLst>
            <pc:docMk/>
            <pc:sldMk cId="2909968920" sldId="259"/>
            <ac:cxnSpMk id="10" creationId="{9EC65442-F244-409C-BF44-C5D6472E810A}"/>
          </ac:cxnSpMkLst>
        </pc:cxnChg>
        <pc:cxnChg chg="add">
          <ac:chgData name="Javier Rodríguez Montero" userId="bfad465729c8d3bf" providerId="LiveId" clId="{A87BAC36-3EE6-4B80-950C-DA2B81674A78}" dt="2019-12-05T11:35:22.274" v="2264" actId="26606"/>
          <ac:cxnSpMkLst>
            <pc:docMk/>
            <pc:sldMk cId="2909968920" sldId="259"/>
            <ac:cxnSpMk id="12" creationId="{19AF263B-E208-40DF-A182-5193478DCFA4}"/>
          </ac:cxnSpMkLst>
        </pc:cxnChg>
      </pc:sldChg>
      <pc:sldChg chg="addSp modSp add mod setBg">
        <pc:chgData name="Javier Rodríguez Montero" userId="bfad465729c8d3bf" providerId="LiveId" clId="{A87BAC36-3EE6-4B80-950C-DA2B81674A78}" dt="2019-12-05T20:24:21.945" v="4224" actId="26606"/>
        <pc:sldMkLst>
          <pc:docMk/>
          <pc:sldMk cId="321504371" sldId="260"/>
        </pc:sldMkLst>
        <pc:spChg chg="mod">
          <ac:chgData name="Javier Rodríguez Montero" userId="bfad465729c8d3bf" providerId="LiveId" clId="{A87BAC36-3EE6-4B80-950C-DA2B81674A78}" dt="2019-12-05T11:38:10.543" v="2273" actId="26606"/>
          <ac:spMkLst>
            <pc:docMk/>
            <pc:sldMk cId="321504371" sldId="260"/>
            <ac:spMk id="2" creationId="{1B72D5F3-45B6-4E43-9C1C-6036CF33DCAB}"/>
          </ac:spMkLst>
        </pc:spChg>
        <pc:spChg chg="mod">
          <ac:chgData name="Javier Rodríguez Montero" userId="bfad465729c8d3bf" providerId="LiveId" clId="{A87BAC36-3EE6-4B80-950C-DA2B81674A78}" dt="2019-12-05T11:49:49.487" v="2447" actId="20577"/>
          <ac:spMkLst>
            <pc:docMk/>
            <pc:sldMk cId="321504371" sldId="260"/>
            <ac:spMk id="3" creationId="{484A32FA-F642-46B1-8FE2-4C86CD1EA0D8}"/>
          </ac:spMkLst>
        </pc:spChg>
        <pc:spChg chg="add">
          <ac:chgData name="Javier Rodríguez Montero" userId="bfad465729c8d3bf" providerId="LiveId" clId="{A87BAC36-3EE6-4B80-950C-DA2B81674A78}" dt="2019-12-05T20:24:21.945" v="4224" actId="26606"/>
          <ac:spMkLst>
            <pc:docMk/>
            <pc:sldMk cId="321504371" sldId="260"/>
            <ac:spMk id="5" creationId="{54F891EB-ED45-44C3-95D6-FFB2EC07FA10}"/>
          </ac:spMkLst>
        </pc:spChg>
        <pc:spChg chg="add">
          <ac:chgData name="Javier Rodríguez Montero" userId="bfad465729c8d3bf" providerId="LiveId" clId="{A87BAC36-3EE6-4B80-950C-DA2B81674A78}" dt="2019-12-05T20:24:21.945" v="4224" actId="26606"/>
          <ac:spMkLst>
            <pc:docMk/>
            <pc:sldMk cId="321504371" sldId="260"/>
            <ac:spMk id="6" creationId="{2EA385B8-7C85-4CE0-AE3A-00EB627B3443}"/>
          </ac:spMkLst>
        </pc:spChg>
        <pc:spChg chg="add">
          <ac:chgData name="Javier Rodríguez Montero" userId="bfad465729c8d3bf" providerId="LiveId" clId="{A87BAC36-3EE6-4B80-950C-DA2B81674A78}" dt="2019-12-05T11:38:10.543" v="2273" actId="26606"/>
          <ac:spMkLst>
            <pc:docMk/>
            <pc:sldMk cId="321504371" sldId="260"/>
            <ac:spMk id="8" creationId="{54F891EB-ED45-44C3-95D6-FFB2EC07FA10}"/>
          </ac:spMkLst>
        </pc:spChg>
        <pc:spChg chg="add">
          <ac:chgData name="Javier Rodríguez Montero" userId="bfad465729c8d3bf" providerId="LiveId" clId="{A87BAC36-3EE6-4B80-950C-DA2B81674A78}" dt="2019-12-05T11:38:10.543" v="2273" actId="26606"/>
          <ac:spMkLst>
            <pc:docMk/>
            <pc:sldMk cId="321504371" sldId="260"/>
            <ac:spMk id="10" creationId="{2EA385B8-7C85-4CE0-AE3A-00EB627B3443}"/>
          </ac:spMkLst>
        </pc:spChg>
        <pc:picChg chg="add">
          <ac:chgData name="Javier Rodríguez Montero" userId="bfad465729c8d3bf" providerId="LiveId" clId="{A87BAC36-3EE6-4B80-950C-DA2B81674A78}" dt="2019-12-05T20:24:21.945" v="4224" actId="26606"/>
          <ac:picMkLst>
            <pc:docMk/>
            <pc:sldMk cId="321504371" sldId="260"/>
            <ac:picMk id="9" creationId="{7557D95A-0A72-41F9-844C-544C199B4504}"/>
          </ac:picMkLst>
        </pc:picChg>
        <pc:picChg chg="add">
          <ac:chgData name="Javier Rodríguez Montero" userId="bfad465729c8d3bf" providerId="LiveId" clId="{A87BAC36-3EE6-4B80-950C-DA2B81674A78}" dt="2019-12-05T11:38:10.543" v="2273" actId="26606"/>
          <ac:picMkLst>
            <pc:docMk/>
            <pc:sldMk cId="321504371" sldId="260"/>
            <ac:picMk id="14" creationId="{7557D95A-0A72-41F9-844C-544C199B4504}"/>
          </ac:picMkLst>
        </pc:picChg>
        <pc:cxnChg chg="add">
          <ac:chgData name="Javier Rodríguez Montero" userId="bfad465729c8d3bf" providerId="LiveId" clId="{A87BAC36-3EE6-4B80-950C-DA2B81674A78}" dt="2019-12-05T20:24:21.945" v="4224" actId="26606"/>
          <ac:cxnSpMkLst>
            <pc:docMk/>
            <pc:sldMk cId="321504371" sldId="260"/>
            <ac:cxnSpMk id="7" creationId="{19AF263B-E208-40DF-A182-5193478DCFA4}"/>
          </ac:cxnSpMkLst>
        </pc:cxnChg>
        <pc:cxnChg chg="add">
          <ac:chgData name="Javier Rodríguez Montero" userId="bfad465729c8d3bf" providerId="LiveId" clId="{A87BAC36-3EE6-4B80-950C-DA2B81674A78}" dt="2019-12-05T11:38:10.543" v="2273" actId="26606"/>
          <ac:cxnSpMkLst>
            <pc:docMk/>
            <pc:sldMk cId="321504371" sldId="260"/>
            <ac:cxnSpMk id="12" creationId="{19AF263B-E208-40DF-A182-5193478DCFA4}"/>
          </ac:cxnSpMkLst>
        </pc:cxnChg>
      </pc:sldChg>
      <pc:sldChg chg="addSp delSp modSp add mod setBg">
        <pc:chgData name="Javier Rodríguez Montero" userId="bfad465729c8d3bf" providerId="LiveId" clId="{A87BAC36-3EE6-4B80-950C-DA2B81674A78}" dt="2019-12-05T20:24:29.518" v="4225" actId="26606"/>
        <pc:sldMkLst>
          <pc:docMk/>
          <pc:sldMk cId="1007468640" sldId="261"/>
        </pc:sldMkLst>
        <pc:spChg chg="mod">
          <ac:chgData name="Javier Rodríguez Montero" userId="bfad465729c8d3bf" providerId="LiveId" clId="{A87BAC36-3EE6-4B80-950C-DA2B81674A78}" dt="2019-12-05T12:00:29.539" v="2930" actId="26606"/>
          <ac:spMkLst>
            <pc:docMk/>
            <pc:sldMk cId="1007468640" sldId="261"/>
            <ac:spMk id="2" creationId="{A85C6CD0-8A73-4AFD-9FAB-7FC296E9019A}"/>
          </ac:spMkLst>
        </pc:spChg>
        <pc:spChg chg="add del mod">
          <ac:chgData name="Javier Rodríguez Montero" userId="bfad465729c8d3bf" providerId="LiveId" clId="{A87BAC36-3EE6-4B80-950C-DA2B81674A78}" dt="2019-12-05T12:00:29.539" v="2930" actId="26606"/>
          <ac:spMkLst>
            <pc:docMk/>
            <pc:sldMk cId="1007468640" sldId="261"/>
            <ac:spMk id="3" creationId="{30AA8D70-F5CC-4B99-A36A-31E8C3B851BD}"/>
          </ac:spMkLst>
        </pc:spChg>
        <pc:spChg chg="add">
          <ac:chgData name="Javier Rodríguez Montero" userId="bfad465729c8d3bf" providerId="LiveId" clId="{A87BAC36-3EE6-4B80-950C-DA2B81674A78}" dt="2019-12-05T12:00:29.539" v="2930" actId="26606"/>
          <ac:spMkLst>
            <pc:docMk/>
            <pc:sldMk cId="1007468640" sldId="261"/>
            <ac:spMk id="8" creationId="{54F891EB-ED45-44C3-95D6-FFB2EC07FA10}"/>
          </ac:spMkLst>
        </pc:spChg>
        <pc:spChg chg="add del">
          <ac:chgData name="Javier Rodríguez Montero" userId="bfad465729c8d3bf" providerId="LiveId" clId="{A87BAC36-3EE6-4B80-950C-DA2B81674A78}" dt="2019-12-05T12:00:29.498" v="2929" actId="26606"/>
          <ac:spMkLst>
            <pc:docMk/>
            <pc:sldMk cId="1007468640" sldId="261"/>
            <ac:spMk id="10" creationId="{A538C7E5-0116-453C-9CD0-757E1C972DB5}"/>
          </ac:spMkLst>
        </pc:spChg>
        <pc:spChg chg="add del">
          <ac:chgData name="Javier Rodríguez Montero" userId="bfad465729c8d3bf" providerId="LiveId" clId="{A87BAC36-3EE6-4B80-950C-DA2B81674A78}" dt="2019-12-05T12:00:29.498" v="2929" actId="26606"/>
          <ac:spMkLst>
            <pc:docMk/>
            <pc:sldMk cId="1007468640" sldId="261"/>
            <ac:spMk id="14" creationId="{EB09849A-7D0C-4F36-A0D6-6BD64C50EBB6}"/>
          </ac:spMkLst>
        </pc:spChg>
        <pc:spChg chg="add">
          <ac:chgData name="Javier Rodríguez Montero" userId="bfad465729c8d3bf" providerId="LiveId" clId="{A87BAC36-3EE6-4B80-950C-DA2B81674A78}" dt="2019-12-05T12:00:29.539" v="2930" actId="26606"/>
          <ac:spMkLst>
            <pc:docMk/>
            <pc:sldMk cId="1007468640" sldId="261"/>
            <ac:spMk id="16" creationId="{2EA385B8-7C85-4CE0-AE3A-00EB627B3443}"/>
          </ac:spMkLst>
        </pc:spChg>
        <pc:spChg chg="add">
          <ac:chgData name="Javier Rodríguez Montero" userId="bfad465729c8d3bf" providerId="LiveId" clId="{A87BAC36-3EE6-4B80-950C-DA2B81674A78}" dt="2019-12-05T12:00:29.539" v="2930" actId="26606"/>
          <ac:spMkLst>
            <pc:docMk/>
            <pc:sldMk cId="1007468640" sldId="261"/>
            <ac:spMk id="18" creationId="{30AA8D70-F5CC-4B99-A36A-31E8C3B851BD}"/>
          </ac:spMkLst>
        </pc:spChg>
        <pc:spChg chg="add">
          <ac:chgData name="Javier Rodríguez Montero" userId="bfad465729c8d3bf" providerId="LiveId" clId="{A87BAC36-3EE6-4B80-950C-DA2B81674A78}" dt="2019-12-05T20:24:29.518" v="4225" actId="26606"/>
          <ac:spMkLst>
            <pc:docMk/>
            <pc:sldMk cId="1007468640" sldId="261"/>
            <ac:spMk id="23" creationId="{54F891EB-ED45-44C3-95D6-FFB2EC07FA10}"/>
          </ac:spMkLst>
        </pc:spChg>
        <pc:spChg chg="add">
          <ac:chgData name="Javier Rodríguez Montero" userId="bfad465729c8d3bf" providerId="LiveId" clId="{A87BAC36-3EE6-4B80-950C-DA2B81674A78}" dt="2019-12-05T20:24:29.518" v="4225" actId="26606"/>
          <ac:spMkLst>
            <pc:docMk/>
            <pc:sldMk cId="1007468640" sldId="261"/>
            <ac:spMk id="25" creationId="{2EA385B8-7C85-4CE0-AE3A-00EB627B3443}"/>
          </ac:spMkLst>
        </pc:spChg>
        <pc:graphicFrameChg chg="add del">
          <ac:chgData name="Javier Rodríguez Montero" userId="bfad465729c8d3bf" providerId="LiveId" clId="{A87BAC36-3EE6-4B80-950C-DA2B81674A78}" dt="2019-12-05T12:00:29.498" v="2929" actId="26606"/>
          <ac:graphicFrameMkLst>
            <pc:docMk/>
            <pc:sldMk cId="1007468640" sldId="261"/>
            <ac:graphicFrameMk id="5" creationId="{05F9B3F4-4124-4FEA-A77E-E5E0EB8D56DB}"/>
          </ac:graphicFrameMkLst>
        </pc:graphicFrameChg>
        <pc:picChg chg="add">
          <ac:chgData name="Javier Rodríguez Montero" userId="bfad465729c8d3bf" providerId="LiveId" clId="{A87BAC36-3EE6-4B80-950C-DA2B81674A78}" dt="2019-12-05T12:00:29.539" v="2930" actId="26606"/>
          <ac:picMkLst>
            <pc:docMk/>
            <pc:sldMk cId="1007468640" sldId="261"/>
            <ac:picMk id="19" creationId="{7557D95A-0A72-41F9-844C-544C199B4504}"/>
          </ac:picMkLst>
        </pc:picChg>
        <pc:picChg chg="add">
          <ac:chgData name="Javier Rodríguez Montero" userId="bfad465729c8d3bf" providerId="LiveId" clId="{A87BAC36-3EE6-4B80-950C-DA2B81674A78}" dt="2019-12-05T20:24:29.518" v="4225" actId="26606"/>
          <ac:picMkLst>
            <pc:docMk/>
            <pc:sldMk cId="1007468640" sldId="261"/>
            <ac:picMk id="29" creationId="{7557D95A-0A72-41F9-844C-544C199B4504}"/>
          </ac:picMkLst>
        </pc:picChg>
        <pc:cxnChg chg="add del">
          <ac:chgData name="Javier Rodríguez Montero" userId="bfad465729c8d3bf" providerId="LiveId" clId="{A87BAC36-3EE6-4B80-950C-DA2B81674A78}" dt="2019-12-05T12:00:29.498" v="2929" actId="26606"/>
          <ac:cxnSpMkLst>
            <pc:docMk/>
            <pc:sldMk cId="1007468640" sldId="261"/>
            <ac:cxnSpMk id="12" creationId="{B755E3F5-39D9-4ABF-BFA5-232E87111779}"/>
          </ac:cxnSpMkLst>
        </pc:cxnChg>
        <pc:cxnChg chg="add">
          <ac:chgData name="Javier Rodríguez Montero" userId="bfad465729c8d3bf" providerId="LiveId" clId="{A87BAC36-3EE6-4B80-950C-DA2B81674A78}" dt="2019-12-05T12:00:29.539" v="2930" actId="26606"/>
          <ac:cxnSpMkLst>
            <pc:docMk/>
            <pc:sldMk cId="1007468640" sldId="261"/>
            <ac:cxnSpMk id="17" creationId="{19AF263B-E208-40DF-A182-5193478DCFA4}"/>
          </ac:cxnSpMkLst>
        </pc:cxnChg>
        <pc:cxnChg chg="add">
          <ac:chgData name="Javier Rodríguez Montero" userId="bfad465729c8d3bf" providerId="LiveId" clId="{A87BAC36-3EE6-4B80-950C-DA2B81674A78}" dt="2019-12-05T20:24:29.518" v="4225" actId="26606"/>
          <ac:cxnSpMkLst>
            <pc:docMk/>
            <pc:sldMk cId="1007468640" sldId="261"/>
            <ac:cxnSpMk id="27" creationId="{19AF263B-E208-40DF-A182-5193478DCFA4}"/>
          </ac:cxnSpMkLst>
        </pc:cxnChg>
      </pc:sldChg>
      <pc:sldChg chg="addSp modSp add mod setBg">
        <pc:chgData name="Javier Rodríguez Montero" userId="bfad465729c8d3bf" providerId="LiveId" clId="{A87BAC36-3EE6-4B80-950C-DA2B81674A78}" dt="2019-12-05T20:24:33.436" v="4226" actId="26606"/>
        <pc:sldMkLst>
          <pc:docMk/>
          <pc:sldMk cId="148869494" sldId="262"/>
        </pc:sldMkLst>
        <pc:spChg chg="mod">
          <ac:chgData name="Javier Rodríguez Montero" userId="bfad465729c8d3bf" providerId="LiveId" clId="{A87BAC36-3EE6-4B80-950C-DA2B81674A78}" dt="2019-12-05T12:03:17.308" v="3304" actId="26606"/>
          <ac:spMkLst>
            <pc:docMk/>
            <pc:sldMk cId="148869494" sldId="262"/>
            <ac:spMk id="2" creationId="{D6A0ACF1-B4C5-4041-9D8A-40015DC05D99}"/>
          </ac:spMkLst>
        </pc:spChg>
        <pc:spChg chg="mod">
          <ac:chgData name="Javier Rodríguez Montero" userId="bfad465729c8d3bf" providerId="LiveId" clId="{A87BAC36-3EE6-4B80-950C-DA2B81674A78}" dt="2019-12-05T12:06:03.087" v="3306" actId="20577"/>
          <ac:spMkLst>
            <pc:docMk/>
            <pc:sldMk cId="148869494" sldId="262"/>
            <ac:spMk id="3" creationId="{0C80E3E7-2BA0-4550-AD92-034F1E4C3AF1}"/>
          </ac:spMkLst>
        </pc:spChg>
        <pc:spChg chg="add">
          <ac:chgData name="Javier Rodríguez Montero" userId="bfad465729c8d3bf" providerId="LiveId" clId="{A87BAC36-3EE6-4B80-950C-DA2B81674A78}" dt="2019-12-05T20:24:33.436" v="4226" actId="26606"/>
          <ac:spMkLst>
            <pc:docMk/>
            <pc:sldMk cId="148869494" sldId="262"/>
            <ac:spMk id="5" creationId="{54F891EB-ED45-44C3-95D6-FFB2EC07FA10}"/>
          </ac:spMkLst>
        </pc:spChg>
        <pc:spChg chg="add">
          <ac:chgData name="Javier Rodríguez Montero" userId="bfad465729c8d3bf" providerId="LiveId" clId="{A87BAC36-3EE6-4B80-950C-DA2B81674A78}" dt="2019-12-05T20:24:33.436" v="4226" actId="26606"/>
          <ac:spMkLst>
            <pc:docMk/>
            <pc:sldMk cId="148869494" sldId="262"/>
            <ac:spMk id="6" creationId="{2EA385B8-7C85-4CE0-AE3A-00EB627B3443}"/>
          </ac:spMkLst>
        </pc:spChg>
        <pc:spChg chg="add">
          <ac:chgData name="Javier Rodríguez Montero" userId="bfad465729c8d3bf" providerId="LiveId" clId="{A87BAC36-3EE6-4B80-950C-DA2B81674A78}" dt="2019-12-05T12:03:17.308" v="3304" actId="26606"/>
          <ac:spMkLst>
            <pc:docMk/>
            <pc:sldMk cId="148869494" sldId="262"/>
            <ac:spMk id="8" creationId="{54F891EB-ED45-44C3-95D6-FFB2EC07FA10}"/>
          </ac:spMkLst>
        </pc:spChg>
        <pc:spChg chg="add">
          <ac:chgData name="Javier Rodríguez Montero" userId="bfad465729c8d3bf" providerId="LiveId" clId="{A87BAC36-3EE6-4B80-950C-DA2B81674A78}" dt="2019-12-05T12:03:17.308" v="3304" actId="26606"/>
          <ac:spMkLst>
            <pc:docMk/>
            <pc:sldMk cId="148869494" sldId="262"/>
            <ac:spMk id="10" creationId="{2EA385B8-7C85-4CE0-AE3A-00EB627B3443}"/>
          </ac:spMkLst>
        </pc:spChg>
        <pc:picChg chg="add">
          <ac:chgData name="Javier Rodríguez Montero" userId="bfad465729c8d3bf" providerId="LiveId" clId="{A87BAC36-3EE6-4B80-950C-DA2B81674A78}" dt="2019-12-05T20:24:33.436" v="4226" actId="26606"/>
          <ac:picMkLst>
            <pc:docMk/>
            <pc:sldMk cId="148869494" sldId="262"/>
            <ac:picMk id="9" creationId="{7557D95A-0A72-41F9-844C-544C199B4504}"/>
          </ac:picMkLst>
        </pc:picChg>
        <pc:picChg chg="add">
          <ac:chgData name="Javier Rodríguez Montero" userId="bfad465729c8d3bf" providerId="LiveId" clId="{A87BAC36-3EE6-4B80-950C-DA2B81674A78}" dt="2019-12-05T12:03:17.308" v="3304" actId="26606"/>
          <ac:picMkLst>
            <pc:docMk/>
            <pc:sldMk cId="148869494" sldId="262"/>
            <ac:picMk id="14" creationId="{7557D95A-0A72-41F9-844C-544C199B4504}"/>
          </ac:picMkLst>
        </pc:picChg>
        <pc:cxnChg chg="add">
          <ac:chgData name="Javier Rodríguez Montero" userId="bfad465729c8d3bf" providerId="LiveId" clId="{A87BAC36-3EE6-4B80-950C-DA2B81674A78}" dt="2019-12-05T20:24:33.436" v="4226" actId="26606"/>
          <ac:cxnSpMkLst>
            <pc:docMk/>
            <pc:sldMk cId="148869494" sldId="262"/>
            <ac:cxnSpMk id="7" creationId="{19AF263B-E208-40DF-A182-5193478DCFA4}"/>
          </ac:cxnSpMkLst>
        </pc:cxnChg>
        <pc:cxnChg chg="add">
          <ac:chgData name="Javier Rodríguez Montero" userId="bfad465729c8d3bf" providerId="LiveId" clId="{A87BAC36-3EE6-4B80-950C-DA2B81674A78}" dt="2019-12-05T12:03:17.308" v="3304" actId="26606"/>
          <ac:cxnSpMkLst>
            <pc:docMk/>
            <pc:sldMk cId="148869494" sldId="262"/>
            <ac:cxnSpMk id="12" creationId="{19AF263B-E208-40DF-A182-5193478DCFA4}"/>
          </ac:cxnSpMkLst>
        </pc:cxnChg>
      </pc:sldChg>
      <pc:sldChg chg="addSp delSp modSp add mod setBg">
        <pc:chgData name="Javier Rodríguez Montero" userId="bfad465729c8d3bf" providerId="LiveId" clId="{A87BAC36-3EE6-4B80-950C-DA2B81674A78}" dt="2019-12-05T20:24:02.651" v="4222" actId="26606"/>
        <pc:sldMkLst>
          <pc:docMk/>
          <pc:sldMk cId="2097520923" sldId="263"/>
        </pc:sldMkLst>
        <pc:spChg chg="mod">
          <ac:chgData name="Javier Rodríguez Montero" userId="bfad465729c8d3bf" providerId="LiveId" clId="{A87BAC36-3EE6-4B80-950C-DA2B81674A78}" dt="2019-12-05T13:12:21.260" v="4220" actId="26606"/>
          <ac:spMkLst>
            <pc:docMk/>
            <pc:sldMk cId="2097520923" sldId="263"/>
            <ac:spMk id="2" creationId="{B7B89E15-BDB5-40C2-AD33-7654B5A55A22}"/>
          </ac:spMkLst>
        </pc:spChg>
        <pc:spChg chg="add del mod">
          <ac:chgData name="Javier Rodríguez Montero" userId="bfad465729c8d3bf" providerId="LiveId" clId="{A87BAC36-3EE6-4B80-950C-DA2B81674A78}" dt="2019-12-05T13:12:21.260" v="4220" actId="26606"/>
          <ac:spMkLst>
            <pc:docMk/>
            <pc:sldMk cId="2097520923" sldId="263"/>
            <ac:spMk id="3" creationId="{446928C5-D792-474B-B000-8C3DED19BE8D}"/>
          </ac:spMkLst>
        </pc:spChg>
        <pc:spChg chg="add">
          <ac:chgData name="Javier Rodríguez Montero" userId="bfad465729c8d3bf" providerId="LiveId" clId="{A87BAC36-3EE6-4B80-950C-DA2B81674A78}" dt="2019-12-05T13:12:21.260" v="4220" actId="26606"/>
          <ac:spMkLst>
            <pc:docMk/>
            <pc:sldMk cId="2097520923" sldId="263"/>
            <ac:spMk id="8" creationId="{54F891EB-ED45-44C3-95D6-FFB2EC07FA10}"/>
          </ac:spMkLst>
        </pc:spChg>
        <pc:spChg chg="add del">
          <ac:chgData name="Javier Rodríguez Montero" userId="bfad465729c8d3bf" providerId="LiveId" clId="{A87BAC36-3EE6-4B80-950C-DA2B81674A78}" dt="2019-12-05T13:12:21.225" v="4219" actId="26606"/>
          <ac:spMkLst>
            <pc:docMk/>
            <pc:sldMk cId="2097520923" sldId="263"/>
            <ac:spMk id="10" creationId="{A538C7E5-0116-453C-9CD0-757E1C972DB5}"/>
          </ac:spMkLst>
        </pc:spChg>
        <pc:spChg chg="add del">
          <ac:chgData name="Javier Rodríguez Montero" userId="bfad465729c8d3bf" providerId="LiveId" clId="{A87BAC36-3EE6-4B80-950C-DA2B81674A78}" dt="2019-12-05T13:12:21.225" v="4219" actId="26606"/>
          <ac:spMkLst>
            <pc:docMk/>
            <pc:sldMk cId="2097520923" sldId="263"/>
            <ac:spMk id="14" creationId="{EB09849A-7D0C-4F36-A0D6-6BD64C50EBB6}"/>
          </ac:spMkLst>
        </pc:spChg>
        <pc:spChg chg="add">
          <ac:chgData name="Javier Rodríguez Montero" userId="bfad465729c8d3bf" providerId="LiveId" clId="{A87BAC36-3EE6-4B80-950C-DA2B81674A78}" dt="2019-12-05T13:12:21.260" v="4220" actId="26606"/>
          <ac:spMkLst>
            <pc:docMk/>
            <pc:sldMk cId="2097520923" sldId="263"/>
            <ac:spMk id="16" creationId="{2EA385B8-7C85-4CE0-AE3A-00EB627B3443}"/>
          </ac:spMkLst>
        </pc:spChg>
        <pc:spChg chg="add">
          <ac:chgData name="Javier Rodríguez Montero" userId="bfad465729c8d3bf" providerId="LiveId" clId="{A87BAC36-3EE6-4B80-950C-DA2B81674A78}" dt="2019-12-05T13:12:21.260" v="4220" actId="26606"/>
          <ac:spMkLst>
            <pc:docMk/>
            <pc:sldMk cId="2097520923" sldId="263"/>
            <ac:spMk id="18" creationId="{446928C5-D792-474B-B000-8C3DED19BE8D}"/>
          </ac:spMkLst>
        </pc:spChg>
        <pc:spChg chg="add">
          <ac:chgData name="Javier Rodríguez Montero" userId="bfad465729c8d3bf" providerId="LiveId" clId="{A87BAC36-3EE6-4B80-950C-DA2B81674A78}" dt="2019-12-05T20:24:02.651" v="4222" actId="26606"/>
          <ac:spMkLst>
            <pc:docMk/>
            <pc:sldMk cId="2097520923" sldId="263"/>
            <ac:spMk id="23" creationId="{54F891EB-ED45-44C3-95D6-FFB2EC07FA10}"/>
          </ac:spMkLst>
        </pc:spChg>
        <pc:spChg chg="add">
          <ac:chgData name="Javier Rodríguez Montero" userId="bfad465729c8d3bf" providerId="LiveId" clId="{A87BAC36-3EE6-4B80-950C-DA2B81674A78}" dt="2019-12-05T20:24:02.651" v="4222" actId="26606"/>
          <ac:spMkLst>
            <pc:docMk/>
            <pc:sldMk cId="2097520923" sldId="263"/>
            <ac:spMk id="25" creationId="{2EA385B8-7C85-4CE0-AE3A-00EB627B3443}"/>
          </ac:spMkLst>
        </pc:spChg>
        <pc:graphicFrameChg chg="add del">
          <ac:chgData name="Javier Rodríguez Montero" userId="bfad465729c8d3bf" providerId="LiveId" clId="{A87BAC36-3EE6-4B80-950C-DA2B81674A78}" dt="2019-12-05T13:12:21.225" v="4219" actId="26606"/>
          <ac:graphicFrameMkLst>
            <pc:docMk/>
            <pc:sldMk cId="2097520923" sldId="263"/>
            <ac:graphicFrameMk id="5" creationId="{F7BE4464-589A-4E50-ADAE-34517E49BA3F}"/>
          </ac:graphicFrameMkLst>
        </pc:graphicFrameChg>
        <pc:picChg chg="add">
          <ac:chgData name="Javier Rodríguez Montero" userId="bfad465729c8d3bf" providerId="LiveId" clId="{A87BAC36-3EE6-4B80-950C-DA2B81674A78}" dt="2019-12-05T13:12:21.260" v="4220" actId="26606"/>
          <ac:picMkLst>
            <pc:docMk/>
            <pc:sldMk cId="2097520923" sldId="263"/>
            <ac:picMk id="19" creationId="{7557D95A-0A72-41F9-844C-544C199B4504}"/>
          </ac:picMkLst>
        </pc:picChg>
        <pc:picChg chg="add">
          <ac:chgData name="Javier Rodríguez Montero" userId="bfad465729c8d3bf" providerId="LiveId" clId="{A87BAC36-3EE6-4B80-950C-DA2B81674A78}" dt="2019-12-05T20:24:02.651" v="4222" actId="26606"/>
          <ac:picMkLst>
            <pc:docMk/>
            <pc:sldMk cId="2097520923" sldId="263"/>
            <ac:picMk id="29" creationId="{7557D95A-0A72-41F9-844C-544C199B4504}"/>
          </ac:picMkLst>
        </pc:picChg>
        <pc:cxnChg chg="add del">
          <ac:chgData name="Javier Rodríguez Montero" userId="bfad465729c8d3bf" providerId="LiveId" clId="{A87BAC36-3EE6-4B80-950C-DA2B81674A78}" dt="2019-12-05T13:12:21.225" v="4219" actId="26606"/>
          <ac:cxnSpMkLst>
            <pc:docMk/>
            <pc:sldMk cId="2097520923" sldId="263"/>
            <ac:cxnSpMk id="12" creationId="{B755E3F5-39D9-4ABF-BFA5-232E87111779}"/>
          </ac:cxnSpMkLst>
        </pc:cxnChg>
        <pc:cxnChg chg="add">
          <ac:chgData name="Javier Rodríguez Montero" userId="bfad465729c8d3bf" providerId="LiveId" clId="{A87BAC36-3EE6-4B80-950C-DA2B81674A78}" dt="2019-12-05T13:12:21.260" v="4220" actId="26606"/>
          <ac:cxnSpMkLst>
            <pc:docMk/>
            <pc:sldMk cId="2097520923" sldId="263"/>
            <ac:cxnSpMk id="17" creationId="{19AF263B-E208-40DF-A182-5193478DCFA4}"/>
          </ac:cxnSpMkLst>
        </pc:cxnChg>
        <pc:cxnChg chg="add">
          <ac:chgData name="Javier Rodríguez Montero" userId="bfad465729c8d3bf" providerId="LiveId" clId="{A87BAC36-3EE6-4B80-950C-DA2B81674A78}" dt="2019-12-05T20:24:02.651" v="4222" actId="26606"/>
          <ac:cxnSpMkLst>
            <pc:docMk/>
            <pc:sldMk cId="2097520923" sldId="263"/>
            <ac:cxnSpMk id="27" creationId="{19AF263B-E208-40DF-A182-5193478DCFA4}"/>
          </ac:cxnSpMkLst>
        </pc:cxnChg>
      </pc:sldChg>
      <pc:sldChg chg="addSp modSp mod setBg">
        <pc:chgData name="Javier Rodríguez Montero" userId="bfad465729c8d3bf" providerId="LiveId" clId="{A87BAC36-3EE6-4B80-950C-DA2B81674A78}" dt="2019-12-05T20:23:58.524" v="4221" actId="26606"/>
        <pc:sldMkLst>
          <pc:docMk/>
          <pc:sldMk cId="2932258385" sldId="264"/>
        </pc:sldMkLst>
        <pc:spChg chg="mod">
          <ac:chgData name="Javier Rodríguez Montero" userId="bfad465729c8d3bf" providerId="LiveId" clId="{A87BAC36-3EE6-4B80-950C-DA2B81674A78}" dt="2019-12-05T20:23:58.524" v="4221" actId="26606"/>
          <ac:spMkLst>
            <pc:docMk/>
            <pc:sldMk cId="2932258385" sldId="264"/>
            <ac:spMk id="2" creationId="{979BB1E1-CF5B-41A3-90C8-35E2EC4AD0A5}"/>
          </ac:spMkLst>
        </pc:spChg>
        <pc:spChg chg="mod">
          <ac:chgData name="Javier Rodríguez Montero" userId="bfad465729c8d3bf" providerId="LiveId" clId="{A87BAC36-3EE6-4B80-950C-DA2B81674A78}" dt="2019-12-05T20:23:58.524" v="4221" actId="26606"/>
          <ac:spMkLst>
            <pc:docMk/>
            <pc:sldMk cId="2932258385" sldId="264"/>
            <ac:spMk id="3" creationId="{C89F9248-631F-44F3-A0D8-8D99BB916425}"/>
          </ac:spMkLst>
        </pc:spChg>
        <pc:spChg chg="add">
          <ac:chgData name="Javier Rodríguez Montero" userId="bfad465729c8d3bf" providerId="LiveId" clId="{A87BAC36-3EE6-4B80-950C-DA2B81674A78}" dt="2019-12-05T20:23:58.524" v="4221" actId="26606"/>
          <ac:spMkLst>
            <pc:docMk/>
            <pc:sldMk cId="2932258385" sldId="264"/>
            <ac:spMk id="8" creationId="{54F891EB-ED45-44C3-95D6-FFB2EC07FA10}"/>
          </ac:spMkLst>
        </pc:spChg>
        <pc:spChg chg="add">
          <ac:chgData name="Javier Rodríguez Montero" userId="bfad465729c8d3bf" providerId="LiveId" clId="{A87BAC36-3EE6-4B80-950C-DA2B81674A78}" dt="2019-12-05T20:23:58.524" v="4221" actId="26606"/>
          <ac:spMkLst>
            <pc:docMk/>
            <pc:sldMk cId="2932258385" sldId="264"/>
            <ac:spMk id="10" creationId="{2EA385B8-7C85-4CE0-AE3A-00EB627B3443}"/>
          </ac:spMkLst>
        </pc:spChg>
        <pc:picChg chg="add">
          <ac:chgData name="Javier Rodríguez Montero" userId="bfad465729c8d3bf" providerId="LiveId" clId="{A87BAC36-3EE6-4B80-950C-DA2B81674A78}" dt="2019-12-05T20:23:58.524" v="4221" actId="26606"/>
          <ac:picMkLst>
            <pc:docMk/>
            <pc:sldMk cId="2932258385" sldId="264"/>
            <ac:picMk id="14" creationId="{7557D95A-0A72-41F9-844C-544C199B4504}"/>
          </ac:picMkLst>
        </pc:picChg>
        <pc:cxnChg chg="add">
          <ac:chgData name="Javier Rodríguez Montero" userId="bfad465729c8d3bf" providerId="LiveId" clId="{A87BAC36-3EE6-4B80-950C-DA2B81674A78}" dt="2019-12-05T20:23:58.524" v="4221" actId="26606"/>
          <ac:cxnSpMkLst>
            <pc:docMk/>
            <pc:sldMk cId="2932258385" sldId="264"/>
            <ac:cxnSpMk id="12" creationId="{19AF263B-E208-40DF-A182-5193478DCFA4}"/>
          </ac:cxnSpMkLst>
        </pc:cxnChg>
      </pc:sldChg>
      <pc:sldChg chg="addSp modSp mod setBg">
        <pc:chgData name="Javier Rodríguez Montero" userId="bfad465729c8d3bf" providerId="LiveId" clId="{A87BAC36-3EE6-4B80-950C-DA2B81674A78}" dt="2019-12-05T20:24:38.358" v="4227" actId="26606"/>
        <pc:sldMkLst>
          <pc:docMk/>
          <pc:sldMk cId="3773811567" sldId="265"/>
        </pc:sldMkLst>
        <pc:spChg chg="mod">
          <ac:chgData name="Javier Rodríguez Montero" userId="bfad465729c8d3bf" providerId="LiveId" clId="{A87BAC36-3EE6-4B80-950C-DA2B81674A78}" dt="2019-12-05T20:24:38.358" v="4227" actId="26606"/>
          <ac:spMkLst>
            <pc:docMk/>
            <pc:sldMk cId="3773811567" sldId="265"/>
            <ac:spMk id="2" creationId="{089BC626-1597-4D99-8C42-9926673E9790}"/>
          </ac:spMkLst>
        </pc:spChg>
        <pc:spChg chg="mod">
          <ac:chgData name="Javier Rodríguez Montero" userId="bfad465729c8d3bf" providerId="LiveId" clId="{A87BAC36-3EE6-4B80-950C-DA2B81674A78}" dt="2019-12-05T20:24:38.358" v="4227" actId="26606"/>
          <ac:spMkLst>
            <pc:docMk/>
            <pc:sldMk cId="3773811567" sldId="265"/>
            <ac:spMk id="3" creationId="{509E77DE-5D01-4994-84ED-FE007CFE3346}"/>
          </ac:spMkLst>
        </pc:spChg>
        <pc:spChg chg="add">
          <ac:chgData name="Javier Rodríguez Montero" userId="bfad465729c8d3bf" providerId="LiveId" clId="{A87BAC36-3EE6-4B80-950C-DA2B81674A78}" dt="2019-12-05T20:24:38.358" v="4227" actId="26606"/>
          <ac:spMkLst>
            <pc:docMk/>
            <pc:sldMk cId="3773811567" sldId="265"/>
            <ac:spMk id="8" creationId="{54F891EB-ED45-44C3-95D6-FFB2EC07FA10}"/>
          </ac:spMkLst>
        </pc:spChg>
        <pc:spChg chg="add">
          <ac:chgData name="Javier Rodríguez Montero" userId="bfad465729c8d3bf" providerId="LiveId" clId="{A87BAC36-3EE6-4B80-950C-DA2B81674A78}" dt="2019-12-05T20:24:38.358" v="4227" actId="26606"/>
          <ac:spMkLst>
            <pc:docMk/>
            <pc:sldMk cId="3773811567" sldId="265"/>
            <ac:spMk id="10" creationId="{2EA385B8-7C85-4CE0-AE3A-00EB627B3443}"/>
          </ac:spMkLst>
        </pc:spChg>
        <pc:picChg chg="add">
          <ac:chgData name="Javier Rodríguez Montero" userId="bfad465729c8d3bf" providerId="LiveId" clId="{A87BAC36-3EE6-4B80-950C-DA2B81674A78}" dt="2019-12-05T20:24:38.358" v="4227" actId="26606"/>
          <ac:picMkLst>
            <pc:docMk/>
            <pc:sldMk cId="3773811567" sldId="265"/>
            <ac:picMk id="14" creationId="{7557D95A-0A72-41F9-844C-544C199B4504}"/>
          </ac:picMkLst>
        </pc:picChg>
        <pc:cxnChg chg="add">
          <ac:chgData name="Javier Rodríguez Montero" userId="bfad465729c8d3bf" providerId="LiveId" clId="{A87BAC36-3EE6-4B80-950C-DA2B81674A78}" dt="2019-12-05T20:24:38.358" v="4227" actId="26606"/>
          <ac:cxnSpMkLst>
            <pc:docMk/>
            <pc:sldMk cId="3773811567" sldId="265"/>
            <ac:cxnSpMk id="12" creationId="{19AF263B-E208-40DF-A182-5193478DCFA4}"/>
          </ac:cxnSpMkLst>
        </pc:cxnChg>
      </pc:sldChg>
      <pc:sldChg chg="addSp delSp modSp mod setBg">
        <pc:chgData name="Javier Rodríguez Montero" userId="bfad465729c8d3bf" providerId="LiveId" clId="{A87BAC36-3EE6-4B80-950C-DA2B81674A78}" dt="2019-12-05T20:24:58.703" v="4230" actId="26606"/>
        <pc:sldMkLst>
          <pc:docMk/>
          <pc:sldMk cId="3871042059" sldId="266"/>
        </pc:sldMkLst>
        <pc:spChg chg="mod">
          <ac:chgData name="Javier Rodríguez Montero" userId="bfad465729c8d3bf" providerId="LiveId" clId="{A87BAC36-3EE6-4B80-950C-DA2B81674A78}" dt="2019-12-05T20:24:58.703" v="4230" actId="26606"/>
          <ac:spMkLst>
            <pc:docMk/>
            <pc:sldMk cId="3871042059" sldId="266"/>
            <ac:spMk id="2" creationId="{2973BF15-BB84-4CDB-921B-C7DAE4EE39B5}"/>
          </ac:spMkLst>
        </pc:spChg>
        <pc:spChg chg="add del">
          <ac:chgData name="Javier Rodríguez Montero" userId="bfad465729c8d3bf" providerId="LiveId" clId="{A87BAC36-3EE6-4B80-950C-DA2B81674A78}" dt="2019-12-05T20:24:58.703" v="4230" actId="26606"/>
          <ac:spMkLst>
            <pc:docMk/>
            <pc:sldMk cId="3871042059" sldId="266"/>
            <ac:spMk id="3" creationId="{AD670682-87A5-4C20-8E65-76F387E808E4}"/>
          </ac:spMkLst>
        </pc:spChg>
        <pc:spChg chg="add">
          <ac:chgData name="Javier Rodríguez Montero" userId="bfad465729c8d3bf" providerId="LiveId" clId="{A87BAC36-3EE6-4B80-950C-DA2B81674A78}" dt="2019-12-05T20:24:58.703" v="4230" actId="26606"/>
          <ac:spMkLst>
            <pc:docMk/>
            <pc:sldMk cId="3871042059" sldId="266"/>
            <ac:spMk id="8" creationId="{54F891EB-ED45-44C3-95D6-FFB2EC07FA10}"/>
          </ac:spMkLst>
        </pc:spChg>
        <pc:spChg chg="add del">
          <ac:chgData name="Javier Rodríguez Montero" userId="bfad465729c8d3bf" providerId="LiveId" clId="{A87BAC36-3EE6-4B80-950C-DA2B81674A78}" dt="2019-12-05T20:24:58.624" v="4229" actId="26606"/>
          <ac:spMkLst>
            <pc:docMk/>
            <pc:sldMk cId="3871042059" sldId="266"/>
            <ac:spMk id="10" creationId="{3428F0B5-B9FD-4601-A0A8-6BF5ABF3488D}"/>
          </ac:spMkLst>
        </pc:spChg>
        <pc:spChg chg="add del">
          <ac:chgData name="Javier Rodríguez Montero" userId="bfad465729c8d3bf" providerId="LiveId" clId="{A87BAC36-3EE6-4B80-950C-DA2B81674A78}" dt="2019-12-05T20:24:58.624" v="4229" actId="26606"/>
          <ac:spMkLst>
            <pc:docMk/>
            <pc:sldMk cId="3871042059" sldId="266"/>
            <ac:spMk id="12" creationId="{CC26E585-FCC4-443D-9489-0E9471606F7C}"/>
          </ac:spMkLst>
        </pc:spChg>
        <pc:spChg chg="add del">
          <ac:chgData name="Javier Rodríguez Montero" userId="bfad465729c8d3bf" providerId="LiveId" clId="{A87BAC36-3EE6-4B80-950C-DA2B81674A78}" dt="2019-12-05T20:24:58.624" v="4229" actId="26606"/>
          <ac:spMkLst>
            <pc:docMk/>
            <pc:sldMk cId="3871042059" sldId="266"/>
            <ac:spMk id="16" creationId="{80D9730C-8D66-457D-B5EC-49C01D6BA25B}"/>
          </ac:spMkLst>
        </pc:spChg>
        <pc:spChg chg="add">
          <ac:chgData name="Javier Rodríguez Montero" userId="bfad465729c8d3bf" providerId="LiveId" clId="{A87BAC36-3EE6-4B80-950C-DA2B81674A78}" dt="2019-12-05T20:24:58.703" v="4230" actId="26606"/>
          <ac:spMkLst>
            <pc:docMk/>
            <pc:sldMk cId="3871042059" sldId="266"/>
            <ac:spMk id="22" creationId="{2EA385B8-7C85-4CE0-AE3A-00EB627B3443}"/>
          </ac:spMkLst>
        </pc:spChg>
        <pc:spChg chg="add">
          <ac:chgData name="Javier Rodríguez Montero" userId="bfad465729c8d3bf" providerId="LiveId" clId="{A87BAC36-3EE6-4B80-950C-DA2B81674A78}" dt="2019-12-05T20:24:58.703" v="4230" actId="26606"/>
          <ac:spMkLst>
            <pc:docMk/>
            <pc:sldMk cId="3871042059" sldId="266"/>
            <ac:spMk id="24" creationId="{AD670682-87A5-4C20-8E65-76F387E808E4}"/>
          </ac:spMkLst>
        </pc:spChg>
        <pc:graphicFrameChg chg="add del">
          <ac:chgData name="Javier Rodríguez Montero" userId="bfad465729c8d3bf" providerId="LiveId" clId="{A87BAC36-3EE6-4B80-950C-DA2B81674A78}" dt="2019-12-05T20:24:58.624" v="4229" actId="26606"/>
          <ac:graphicFrameMkLst>
            <pc:docMk/>
            <pc:sldMk cId="3871042059" sldId="266"/>
            <ac:graphicFrameMk id="5" creationId="{11B121DD-E610-4842-9D05-F7F0C611F41A}"/>
          </ac:graphicFrameMkLst>
        </pc:graphicFrameChg>
        <pc:picChg chg="add del">
          <ac:chgData name="Javier Rodríguez Montero" userId="bfad465729c8d3bf" providerId="LiveId" clId="{A87BAC36-3EE6-4B80-950C-DA2B81674A78}" dt="2019-12-05T20:24:58.624" v="4229" actId="26606"/>
          <ac:picMkLst>
            <pc:docMk/>
            <pc:sldMk cId="3871042059" sldId="266"/>
            <ac:picMk id="20" creationId="{84E72657-3267-436B-9AFF-3A1A0420568A}"/>
          </ac:picMkLst>
        </pc:picChg>
        <pc:picChg chg="add">
          <ac:chgData name="Javier Rodríguez Montero" userId="bfad465729c8d3bf" providerId="LiveId" clId="{A87BAC36-3EE6-4B80-950C-DA2B81674A78}" dt="2019-12-05T20:24:58.703" v="4230" actId="26606"/>
          <ac:picMkLst>
            <pc:docMk/>
            <pc:sldMk cId="3871042059" sldId="266"/>
            <ac:picMk id="25" creationId="{7557D95A-0A72-41F9-844C-544C199B4504}"/>
          </ac:picMkLst>
        </pc:picChg>
        <pc:cxnChg chg="add del">
          <ac:chgData name="Javier Rodríguez Montero" userId="bfad465729c8d3bf" providerId="LiveId" clId="{A87BAC36-3EE6-4B80-950C-DA2B81674A78}" dt="2019-12-05T20:24:58.624" v="4229" actId="26606"/>
          <ac:cxnSpMkLst>
            <pc:docMk/>
            <pc:sldMk cId="3871042059" sldId="266"/>
            <ac:cxnSpMk id="14" creationId="{64838ADD-CEC0-4F6C-8A38-20120D0D51A0}"/>
          </ac:cxnSpMkLst>
        </pc:cxnChg>
        <pc:cxnChg chg="add del">
          <ac:chgData name="Javier Rodríguez Montero" userId="bfad465729c8d3bf" providerId="LiveId" clId="{A87BAC36-3EE6-4B80-950C-DA2B81674A78}" dt="2019-12-05T20:24:58.624" v="4229" actId="26606"/>
          <ac:cxnSpMkLst>
            <pc:docMk/>
            <pc:sldMk cId="3871042059" sldId="266"/>
            <ac:cxnSpMk id="18" creationId="{3ACC0A5F-0F61-43B1-8039-E0FC8449527C}"/>
          </ac:cxnSpMkLst>
        </pc:cxnChg>
        <pc:cxnChg chg="add">
          <ac:chgData name="Javier Rodríguez Montero" userId="bfad465729c8d3bf" providerId="LiveId" clId="{A87BAC36-3EE6-4B80-950C-DA2B81674A78}" dt="2019-12-05T20:24:58.703" v="4230" actId="26606"/>
          <ac:cxnSpMkLst>
            <pc:docMk/>
            <pc:sldMk cId="3871042059" sldId="266"/>
            <ac:cxnSpMk id="23" creationId="{19AF263B-E208-40DF-A182-5193478DCFA4}"/>
          </ac:cxnSpMkLst>
        </pc:cxnChg>
      </pc:sldChg>
      <pc:sldChg chg="addSp modSp mod setBg">
        <pc:chgData name="Javier Rodríguez Montero" userId="bfad465729c8d3bf" providerId="LiveId" clId="{A87BAC36-3EE6-4B80-950C-DA2B81674A78}" dt="2019-12-05T20:25:06.802" v="4231" actId="26606"/>
        <pc:sldMkLst>
          <pc:docMk/>
          <pc:sldMk cId="1643368390" sldId="267"/>
        </pc:sldMkLst>
        <pc:spChg chg="mod">
          <ac:chgData name="Javier Rodríguez Montero" userId="bfad465729c8d3bf" providerId="LiveId" clId="{A87BAC36-3EE6-4B80-950C-DA2B81674A78}" dt="2019-12-05T20:25:06.802" v="4231" actId="26606"/>
          <ac:spMkLst>
            <pc:docMk/>
            <pc:sldMk cId="1643368390" sldId="267"/>
            <ac:spMk id="2" creationId="{4367FBCF-5EEB-4A2A-AA35-5C31A374BD2A}"/>
          </ac:spMkLst>
        </pc:spChg>
        <pc:spChg chg="mod">
          <ac:chgData name="Javier Rodríguez Montero" userId="bfad465729c8d3bf" providerId="LiveId" clId="{A87BAC36-3EE6-4B80-950C-DA2B81674A78}" dt="2019-12-05T20:25:06.802" v="4231" actId="26606"/>
          <ac:spMkLst>
            <pc:docMk/>
            <pc:sldMk cId="1643368390" sldId="267"/>
            <ac:spMk id="3" creationId="{BFD50464-EC48-4D2F-AE92-2CC0F781BAE0}"/>
          </ac:spMkLst>
        </pc:spChg>
        <pc:spChg chg="add">
          <ac:chgData name="Javier Rodríguez Montero" userId="bfad465729c8d3bf" providerId="LiveId" clId="{A87BAC36-3EE6-4B80-950C-DA2B81674A78}" dt="2019-12-05T20:25:06.802" v="4231" actId="26606"/>
          <ac:spMkLst>
            <pc:docMk/>
            <pc:sldMk cId="1643368390" sldId="267"/>
            <ac:spMk id="8" creationId="{6333FB34-E54B-4710-9DAE-6EE03861271A}"/>
          </ac:spMkLst>
        </pc:spChg>
        <pc:spChg chg="add">
          <ac:chgData name="Javier Rodríguez Montero" userId="bfad465729c8d3bf" providerId="LiveId" clId="{A87BAC36-3EE6-4B80-950C-DA2B81674A78}" dt="2019-12-05T20:25:06.802" v="4231" actId="26606"/>
          <ac:spMkLst>
            <pc:docMk/>
            <pc:sldMk cId="1643368390" sldId="267"/>
            <ac:spMk id="14" creationId="{F8454B2E-D2DB-42C2-A224-BCEC47B86468}"/>
          </ac:spMkLst>
        </pc:spChg>
        <pc:spChg chg="add">
          <ac:chgData name="Javier Rodríguez Montero" userId="bfad465729c8d3bf" providerId="LiveId" clId="{A87BAC36-3EE6-4B80-950C-DA2B81674A78}" dt="2019-12-05T20:25:06.802" v="4231" actId="26606"/>
          <ac:spMkLst>
            <pc:docMk/>
            <pc:sldMk cId="1643368390" sldId="267"/>
            <ac:spMk id="16" creationId="{08B61146-1CF0-40E1-B66E-C22BD9207E37}"/>
          </ac:spMkLst>
        </pc:spChg>
        <pc:picChg chg="add">
          <ac:chgData name="Javier Rodríguez Montero" userId="bfad465729c8d3bf" providerId="LiveId" clId="{A87BAC36-3EE6-4B80-950C-DA2B81674A78}" dt="2019-12-05T20:25:06.802" v="4231" actId="26606"/>
          <ac:picMkLst>
            <pc:docMk/>
            <pc:sldMk cId="1643368390" sldId="267"/>
            <ac:picMk id="10" creationId="{29041944-13B4-40E3-A9D5-25B333EBD298}"/>
          </ac:picMkLst>
        </pc:picChg>
        <pc:picChg chg="add">
          <ac:chgData name="Javier Rodríguez Montero" userId="bfad465729c8d3bf" providerId="LiveId" clId="{A87BAC36-3EE6-4B80-950C-DA2B81674A78}" dt="2019-12-05T20:25:06.802" v="4231" actId="26606"/>
          <ac:picMkLst>
            <pc:docMk/>
            <pc:sldMk cId="1643368390" sldId="267"/>
            <ac:picMk id="20" creationId="{32F83421-27F5-45DC-A0C2-B4B3592FD854}"/>
          </ac:picMkLst>
        </pc:picChg>
        <pc:cxnChg chg="add">
          <ac:chgData name="Javier Rodríguez Montero" userId="bfad465729c8d3bf" providerId="LiveId" clId="{A87BAC36-3EE6-4B80-950C-DA2B81674A78}" dt="2019-12-05T20:25:06.802" v="4231" actId="26606"/>
          <ac:cxnSpMkLst>
            <pc:docMk/>
            <pc:sldMk cId="1643368390" sldId="267"/>
            <ac:cxnSpMk id="12" creationId="{5B85E289-5ADE-4F02-B917-9C9D9B044809}"/>
          </ac:cxnSpMkLst>
        </pc:cxnChg>
        <pc:cxnChg chg="add">
          <ac:chgData name="Javier Rodríguez Montero" userId="bfad465729c8d3bf" providerId="LiveId" clId="{A87BAC36-3EE6-4B80-950C-DA2B81674A78}" dt="2019-12-05T20:25:06.802" v="4231" actId="26606"/>
          <ac:cxnSpMkLst>
            <pc:docMk/>
            <pc:sldMk cId="1643368390" sldId="267"/>
            <ac:cxnSpMk id="18" creationId="{7AE5065C-30A9-480A-9E93-74CC1490293D}"/>
          </ac:cxnSpMkLst>
        </pc:cxnChg>
      </pc:sldChg>
      <pc:sldMasterChg chg="add del addSldLayout delSldLayout">
        <pc:chgData name="Javier Rodríguez Montero" userId="bfad465729c8d3bf" providerId="LiveId" clId="{A87BAC36-3EE6-4B80-950C-DA2B81674A78}" dt="2019-12-05T10:52:20.683" v="17" actId="26606"/>
        <pc:sldMasterMkLst>
          <pc:docMk/>
          <pc:sldMasterMk cId="2273480387" sldId="2147483660"/>
        </pc:sldMasterMkLst>
        <pc:sldLayoutChg chg="add del">
          <pc:chgData name="Javier Rodríguez Montero" userId="bfad465729c8d3bf" providerId="LiveId" clId="{A87BAC36-3EE6-4B80-950C-DA2B81674A78}" dt="2019-12-05T10:52:20.683" v="17" actId="26606"/>
          <pc:sldLayoutMkLst>
            <pc:docMk/>
            <pc:sldMasterMk cId="2273480387" sldId="2147483660"/>
            <pc:sldLayoutMk cId="1226491408" sldId="2147483661"/>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1021664188" sldId="2147483662"/>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2537863829" sldId="2147483663"/>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204440771" sldId="2147483664"/>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1506087542" sldId="2147483665"/>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1137524982" sldId="2147483666"/>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3112665122" sldId="2147483667"/>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707855351" sldId="2147483668"/>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3522657786" sldId="2147483669"/>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2142324106" sldId="2147483670"/>
          </pc:sldLayoutMkLst>
        </pc:sldLayoutChg>
        <pc:sldLayoutChg chg="add del">
          <pc:chgData name="Javier Rodríguez Montero" userId="bfad465729c8d3bf" providerId="LiveId" clId="{A87BAC36-3EE6-4B80-950C-DA2B81674A78}" dt="2019-12-05T10:52:20.683" v="17" actId="26606"/>
          <pc:sldLayoutMkLst>
            <pc:docMk/>
            <pc:sldMasterMk cId="2273480387" sldId="2147483660"/>
            <pc:sldLayoutMk cId="1785714733" sldId="2147483671"/>
          </pc:sldLayoutMkLst>
        </pc:sldLayoutChg>
      </pc:sldMasterChg>
      <pc:sldMasterChg chg="add del addSldLayout delSldLayout">
        <pc:chgData name="Javier Rodríguez Montero" userId="bfad465729c8d3bf" providerId="LiveId" clId="{A87BAC36-3EE6-4B80-950C-DA2B81674A78}" dt="2019-12-05T10:51:58.492" v="15" actId="26606"/>
        <pc:sldMasterMkLst>
          <pc:docMk/>
          <pc:sldMasterMk cId="3029374651" sldId="2147483704"/>
        </pc:sldMasterMkLst>
        <pc:sldLayoutChg chg="add del">
          <pc:chgData name="Javier Rodríguez Montero" userId="bfad465729c8d3bf" providerId="LiveId" clId="{A87BAC36-3EE6-4B80-950C-DA2B81674A78}" dt="2019-12-05T10:51:58.492" v="15" actId="26606"/>
          <pc:sldLayoutMkLst>
            <pc:docMk/>
            <pc:sldMasterMk cId="3029374651" sldId="2147483704"/>
            <pc:sldLayoutMk cId="4221623935" sldId="2147483693"/>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909918654" sldId="2147483694"/>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2301931196" sldId="2147483695"/>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754671597" sldId="2147483696"/>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3264298073" sldId="2147483697"/>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356114367" sldId="2147483698"/>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2096419790" sldId="2147483699"/>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1517856283" sldId="2147483700"/>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880144323" sldId="2147483701"/>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3606392746" sldId="2147483702"/>
          </pc:sldLayoutMkLst>
        </pc:sldLayoutChg>
        <pc:sldLayoutChg chg="add del">
          <pc:chgData name="Javier Rodríguez Montero" userId="bfad465729c8d3bf" providerId="LiveId" clId="{A87BAC36-3EE6-4B80-950C-DA2B81674A78}" dt="2019-12-05T10:51:58.492" v="15" actId="26606"/>
          <pc:sldLayoutMkLst>
            <pc:docMk/>
            <pc:sldMasterMk cId="3029374651" sldId="2147483704"/>
            <pc:sldLayoutMk cId="1039543900" sldId="2147483703"/>
          </pc:sldLayoutMkLst>
        </pc:sldLayoutChg>
      </pc:sldMasterChg>
      <pc:sldMasterChg chg="add del addSldLayout delSldLayout">
        <pc:chgData name="Javier Rodríguez Montero" userId="bfad465729c8d3bf" providerId="LiveId" clId="{A87BAC36-3EE6-4B80-950C-DA2B81674A78}" dt="2019-12-05T10:52:20.683" v="17" actId="26606"/>
        <pc:sldMasterMkLst>
          <pc:docMk/>
          <pc:sldMasterMk cId="288568817" sldId="2147483736"/>
        </pc:sldMasterMkLst>
        <pc:sldLayoutChg chg="add del">
          <pc:chgData name="Javier Rodríguez Montero" userId="bfad465729c8d3bf" providerId="LiveId" clId="{A87BAC36-3EE6-4B80-950C-DA2B81674A78}" dt="2019-12-05T10:52:20.683" v="17" actId="26606"/>
          <pc:sldLayoutMkLst>
            <pc:docMk/>
            <pc:sldMasterMk cId="288568817" sldId="2147483736"/>
            <pc:sldLayoutMk cId="889860124" sldId="2147483719"/>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256039425" sldId="2147483720"/>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302436145" sldId="2147483721"/>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4083602857" sldId="2147483722"/>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3633910119" sldId="2147483723"/>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2622675229" sldId="2147483724"/>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3152642994" sldId="2147483725"/>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1510568780" sldId="2147483726"/>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2742980437" sldId="2147483727"/>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15450059" sldId="2147483728"/>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992346413" sldId="2147483729"/>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1916662803" sldId="2147483730"/>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4055893769" sldId="2147483731"/>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1433271705" sldId="2147483732"/>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2755867192" sldId="2147483733"/>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2656365374" sldId="2147483734"/>
          </pc:sldLayoutMkLst>
        </pc:sldLayoutChg>
        <pc:sldLayoutChg chg="add del">
          <pc:chgData name="Javier Rodríguez Montero" userId="bfad465729c8d3bf" providerId="LiveId" clId="{A87BAC36-3EE6-4B80-950C-DA2B81674A78}" dt="2019-12-05T10:52:20.683" v="17" actId="26606"/>
          <pc:sldLayoutMkLst>
            <pc:docMk/>
            <pc:sldMasterMk cId="288568817" sldId="2147483736"/>
            <pc:sldLayoutMk cId="3707869532" sldId="2147483735"/>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2023B69-E525-4AE6-BDB5-376B1630E2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8E5486A-0E28-48B5-BE54-33F0E6DB740C}">
      <dgm:prSet/>
      <dgm:spPr/>
      <dgm:t>
        <a:bodyPr/>
        <a:lstStyle/>
        <a:p>
          <a:r>
            <a:rPr lang="es-ES" dirty="0"/>
            <a:t>El proyecto consistirá en una app para móvil, en la cual, un usuario se registra y tiene acceso a información de las distintas discotecas y locales que hay en Madrid. </a:t>
          </a:r>
          <a:endParaRPr lang="en-US" dirty="0"/>
        </a:p>
      </dgm:t>
    </dgm:pt>
    <dgm:pt modelId="{FC6CE00F-FC0E-410E-9CC9-292F0FE01F6B}" type="parTrans" cxnId="{22FE83FA-7ECD-4BDB-8D21-A9AA4FFF813B}">
      <dgm:prSet/>
      <dgm:spPr/>
      <dgm:t>
        <a:bodyPr/>
        <a:lstStyle/>
        <a:p>
          <a:endParaRPr lang="en-US"/>
        </a:p>
      </dgm:t>
    </dgm:pt>
    <dgm:pt modelId="{B55B30F5-E810-4872-BFCB-748764D9EA67}" type="sibTrans" cxnId="{22FE83FA-7ECD-4BDB-8D21-A9AA4FFF813B}">
      <dgm:prSet/>
      <dgm:spPr/>
      <dgm:t>
        <a:bodyPr/>
        <a:lstStyle/>
        <a:p>
          <a:endParaRPr lang="en-US"/>
        </a:p>
      </dgm:t>
    </dgm:pt>
    <dgm:pt modelId="{72B57061-BEA8-4AD4-92D3-2C92FD1E4AD3}">
      <dgm:prSet/>
      <dgm:spPr/>
      <dgm:t>
        <a:bodyPr/>
        <a:lstStyle/>
        <a:p>
          <a:r>
            <a:rPr lang="es-ES" dirty="0"/>
            <a:t>Las discotecas dispondrán de un tablón de anuncios en el cual, postearán los precios, tanto de entrada a la discoteca como del precio de la copa, y también de las promociones que puedan sacar para la noche (barra gratis hasta x hora, chicas gratis hasta x hora, entrada gratis, etc.). </a:t>
          </a:r>
        </a:p>
      </dgm:t>
    </dgm:pt>
    <dgm:pt modelId="{2E83C90F-FAEF-4AEB-8DE6-82E2B6A41951}" type="parTrans" cxnId="{EDBCCD4E-8C83-41F2-8910-EB81EB1B0102}">
      <dgm:prSet/>
      <dgm:spPr/>
      <dgm:t>
        <a:bodyPr/>
        <a:lstStyle/>
        <a:p>
          <a:endParaRPr lang="en-US"/>
        </a:p>
      </dgm:t>
    </dgm:pt>
    <dgm:pt modelId="{F32B8FFF-81E8-4317-A6D1-58282539E6D6}" type="sibTrans" cxnId="{EDBCCD4E-8C83-41F2-8910-EB81EB1B0102}">
      <dgm:prSet/>
      <dgm:spPr/>
      <dgm:t>
        <a:bodyPr/>
        <a:lstStyle/>
        <a:p>
          <a:endParaRPr lang="en-US"/>
        </a:p>
      </dgm:t>
    </dgm:pt>
    <dgm:pt modelId="{EC679DEF-27ED-4BC6-8DAE-8C3873DCB555}">
      <dgm:prSet/>
      <dgm:spPr/>
      <dgm:t>
        <a:bodyPr/>
        <a:lstStyle/>
        <a:p>
          <a:r>
            <a:rPr lang="es-ES" dirty="0"/>
            <a:t>Además, los usuarios podrán registrarse para compartir información de a que discoteca irán un día seleccionado, para que las personas que le siguen, puedan ver a que discoteca pueden ir.</a:t>
          </a:r>
          <a:endParaRPr lang="en-US" dirty="0"/>
        </a:p>
      </dgm:t>
    </dgm:pt>
    <dgm:pt modelId="{E33B5862-CAC4-4A99-A39E-155186F2E805}" type="parTrans" cxnId="{8E3169A4-2AF1-4309-9F29-BE2BDE9D4611}">
      <dgm:prSet/>
      <dgm:spPr/>
      <dgm:t>
        <a:bodyPr/>
        <a:lstStyle/>
        <a:p>
          <a:endParaRPr lang="en-US"/>
        </a:p>
      </dgm:t>
    </dgm:pt>
    <dgm:pt modelId="{783E4AF1-D107-4486-935E-6C799478171C}" type="sibTrans" cxnId="{8E3169A4-2AF1-4309-9F29-BE2BDE9D4611}">
      <dgm:prSet/>
      <dgm:spPr/>
      <dgm:t>
        <a:bodyPr/>
        <a:lstStyle/>
        <a:p>
          <a:endParaRPr lang="en-US"/>
        </a:p>
      </dgm:t>
    </dgm:pt>
    <dgm:pt modelId="{8DCF1054-25F7-4A47-99F9-05749168E3EB}" type="pres">
      <dgm:prSet presAssocID="{32023B69-E525-4AE6-BDB5-376B1630E232}" presName="root" presStyleCnt="0">
        <dgm:presLayoutVars>
          <dgm:dir/>
          <dgm:resizeHandles val="exact"/>
        </dgm:presLayoutVars>
      </dgm:prSet>
      <dgm:spPr/>
    </dgm:pt>
    <dgm:pt modelId="{658318E9-9D09-4888-AFAE-7AA34C16EB2D}" type="pres">
      <dgm:prSet presAssocID="{A8E5486A-0E28-48B5-BE54-33F0E6DB740C}" presName="compNode" presStyleCnt="0"/>
      <dgm:spPr/>
    </dgm:pt>
    <dgm:pt modelId="{B231CC13-BE7F-436E-9C4F-F4AC8DBFE016}" type="pres">
      <dgm:prSet presAssocID="{A8E5486A-0E28-48B5-BE54-33F0E6DB740C}" presName="bgRect" presStyleLbl="bgShp" presStyleIdx="0" presStyleCnt="3"/>
      <dgm:spPr/>
    </dgm:pt>
    <dgm:pt modelId="{AD606E17-D513-4C62-BE8B-D047E6FE05E1}" type="pres">
      <dgm:prSet presAssocID="{A8E5486A-0E28-48B5-BE54-33F0E6DB74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77F31D26-3347-4B4B-BCE6-C47412594C19}" type="pres">
      <dgm:prSet presAssocID="{A8E5486A-0E28-48B5-BE54-33F0E6DB740C}" presName="spaceRect" presStyleCnt="0"/>
      <dgm:spPr/>
    </dgm:pt>
    <dgm:pt modelId="{608AC051-7A0A-4873-9198-3B8317BE8E82}" type="pres">
      <dgm:prSet presAssocID="{A8E5486A-0E28-48B5-BE54-33F0E6DB740C}" presName="parTx" presStyleLbl="revTx" presStyleIdx="0" presStyleCnt="3">
        <dgm:presLayoutVars>
          <dgm:chMax val="0"/>
          <dgm:chPref val="0"/>
        </dgm:presLayoutVars>
      </dgm:prSet>
      <dgm:spPr/>
    </dgm:pt>
    <dgm:pt modelId="{28450019-2462-4A5C-AA83-21EFEDAFEBF6}" type="pres">
      <dgm:prSet presAssocID="{B55B30F5-E810-4872-BFCB-748764D9EA67}" presName="sibTrans" presStyleCnt="0"/>
      <dgm:spPr/>
    </dgm:pt>
    <dgm:pt modelId="{6D5E9DF3-7523-4D76-A878-15725187F024}" type="pres">
      <dgm:prSet presAssocID="{72B57061-BEA8-4AD4-92D3-2C92FD1E4AD3}" presName="compNode" presStyleCnt="0"/>
      <dgm:spPr/>
    </dgm:pt>
    <dgm:pt modelId="{25961BC0-A77A-49EC-A038-B593146DB44C}" type="pres">
      <dgm:prSet presAssocID="{72B57061-BEA8-4AD4-92D3-2C92FD1E4AD3}" presName="bgRect" presStyleLbl="bgShp" presStyleIdx="1" presStyleCnt="3"/>
      <dgm:spPr/>
    </dgm:pt>
    <dgm:pt modelId="{81F4CFAD-4094-4F55-BB33-15C630DDBE7C}" type="pres">
      <dgm:prSet presAssocID="{72B57061-BEA8-4AD4-92D3-2C92FD1E4A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4BEF9462-4993-47CD-AC00-7608166F4419}" type="pres">
      <dgm:prSet presAssocID="{72B57061-BEA8-4AD4-92D3-2C92FD1E4AD3}" presName="spaceRect" presStyleCnt="0"/>
      <dgm:spPr/>
    </dgm:pt>
    <dgm:pt modelId="{3CF444CE-9A4F-49FD-845C-6A5ACBA86F50}" type="pres">
      <dgm:prSet presAssocID="{72B57061-BEA8-4AD4-92D3-2C92FD1E4AD3}" presName="parTx" presStyleLbl="revTx" presStyleIdx="1" presStyleCnt="3">
        <dgm:presLayoutVars>
          <dgm:chMax val="0"/>
          <dgm:chPref val="0"/>
        </dgm:presLayoutVars>
      </dgm:prSet>
      <dgm:spPr/>
    </dgm:pt>
    <dgm:pt modelId="{9B8DCA8F-D2D4-47C1-8B7A-11B3742385D7}" type="pres">
      <dgm:prSet presAssocID="{F32B8FFF-81E8-4317-A6D1-58282539E6D6}" presName="sibTrans" presStyleCnt="0"/>
      <dgm:spPr/>
    </dgm:pt>
    <dgm:pt modelId="{AA81F7C0-42FA-4EDB-AB79-C96D745083DB}" type="pres">
      <dgm:prSet presAssocID="{EC679DEF-27ED-4BC6-8DAE-8C3873DCB555}" presName="compNode" presStyleCnt="0"/>
      <dgm:spPr/>
    </dgm:pt>
    <dgm:pt modelId="{17A5CBDA-749E-4731-A90D-94852098A2A6}" type="pres">
      <dgm:prSet presAssocID="{EC679DEF-27ED-4BC6-8DAE-8C3873DCB555}" presName="bgRect" presStyleLbl="bgShp" presStyleIdx="2" presStyleCnt="3"/>
      <dgm:spPr/>
    </dgm:pt>
    <dgm:pt modelId="{5885254E-A5C3-4644-9B4A-BE9E2F20B037}" type="pres">
      <dgm:prSet presAssocID="{EC679DEF-27ED-4BC6-8DAE-8C3873DCB5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1E08E9F8-51ED-4027-9A5E-390CCE661C50}" type="pres">
      <dgm:prSet presAssocID="{EC679DEF-27ED-4BC6-8DAE-8C3873DCB555}" presName="spaceRect" presStyleCnt="0"/>
      <dgm:spPr/>
    </dgm:pt>
    <dgm:pt modelId="{82CC0CF4-C70D-4936-B464-F4755C50FF5E}" type="pres">
      <dgm:prSet presAssocID="{EC679DEF-27ED-4BC6-8DAE-8C3873DCB555}" presName="parTx" presStyleLbl="revTx" presStyleIdx="2" presStyleCnt="3">
        <dgm:presLayoutVars>
          <dgm:chMax val="0"/>
          <dgm:chPref val="0"/>
        </dgm:presLayoutVars>
      </dgm:prSet>
      <dgm:spPr/>
    </dgm:pt>
  </dgm:ptLst>
  <dgm:cxnLst>
    <dgm:cxn modelId="{68D3F160-A66C-4CCD-B8B8-F329059E801E}" type="presOf" srcId="{EC679DEF-27ED-4BC6-8DAE-8C3873DCB555}" destId="{82CC0CF4-C70D-4936-B464-F4755C50FF5E}" srcOrd="0" destOrd="0" presId="urn:microsoft.com/office/officeart/2018/2/layout/IconVerticalSolidList"/>
    <dgm:cxn modelId="{EDBCCD4E-8C83-41F2-8910-EB81EB1B0102}" srcId="{32023B69-E525-4AE6-BDB5-376B1630E232}" destId="{72B57061-BEA8-4AD4-92D3-2C92FD1E4AD3}" srcOrd="1" destOrd="0" parTransId="{2E83C90F-FAEF-4AEB-8DE6-82E2B6A41951}" sibTransId="{F32B8FFF-81E8-4317-A6D1-58282539E6D6}"/>
    <dgm:cxn modelId="{5CEACD80-DD24-4567-BE10-92C06B17D70C}" type="presOf" srcId="{A8E5486A-0E28-48B5-BE54-33F0E6DB740C}" destId="{608AC051-7A0A-4873-9198-3B8317BE8E82}" srcOrd="0" destOrd="0" presId="urn:microsoft.com/office/officeart/2018/2/layout/IconVerticalSolidList"/>
    <dgm:cxn modelId="{3EEBB891-98E1-44AB-B95C-8315599025D2}" type="presOf" srcId="{72B57061-BEA8-4AD4-92D3-2C92FD1E4AD3}" destId="{3CF444CE-9A4F-49FD-845C-6A5ACBA86F50}" srcOrd="0" destOrd="0" presId="urn:microsoft.com/office/officeart/2018/2/layout/IconVerticalSolidList"/>
    <dgm:cxn modelId="{8E3169A4-2AF1-4309-9F29-BE2BDE9D4611}" srcId="{32023B69-E525-4AE6-BDB5-376B1630E232}" destId="{EC679DEF-27ED-4BC6-8DAE-8C3873DCB555}" srcOrd="2" destOrd="0" parTransId="{E33B5862-CAC4-4A99-A39E-155186F2E805}" sibTransId="{783E4AF1-D107-4486-935E-6C799478171C}"/>
    <dgm:cxn modelId="{81C4CCCD-45D7-49FC-BC6F-F009445E1785}" type="presOf" srcId="{32023B69-E525-4AE6-BDB5-376B1630E232}" destId="{8DCF1054-25F7-4A47-99F9-05749168E3EB}" srcOrd="0" destOrd="0" presId="urn:microsoft.com/office/officeart/2018/2/layout/IconVerticalSolidList"/>
    <dgm:cxn modelId="{22FE83FA-7ECD-4BDB-8D21-A9AA4FFF813B}" srcId="{32023B69-E525-4AE6-BDB5-376B1630E232}" destId="{A8E5486A-0E28-48B5-BE54-33F0E6DB740C}" srcOrd="0" destOrd="0" parTransId="{FC6CE00F-FC0E-410E-9CC9-292F0FE01F6B}" sibTransId="{B55B30F5-E810-4872-BFCB-748764D9EA67}"/>
    <dgm:cxn modelId="{E60E165C-D50C-4DF6-88E8-D07195167047}" type="presParOf" srcId="{8DCF1054-25F7-4A47-99F9-05749168E3EB}" destId="{658318E9-9D09-4888-AFAE-7AA34C16EB2D}" srcOrd="0" destOrd="0" presId="urn:microsoft.com/office/officeart/2018/2/layout/IconVerticalSolidList"/>
    <dgm:cxn modelId="{17271AD5-BACA-4F93-BD1A-60134A360FC1}" type="presParOf" srcId="{658318E9-9D09-4888-AFAE-7AA34C16EB2D}" destId="{B231CC13-BE7F-436E-9C4F-F4AC8DBFE016}" srcOrd="0" destOrd="0" presId="urn:microsoft.com/office/officeart/2018/2/layout/IconVerticalSolidList"/>
    <dgm:cxn modelId="{C3DE584D-542F-443B-AAB3-185A2928ECF6}" type="presParOf" srcId="{658318E9-9D09-4888-AFAE-7AA34C16EB2D}" destId="{AD606E17-D513-4C62-BE8B-D047E6FE05E1}" srcOrd="1" destOrd="0" presId="urn:microsoft.com/office/officeart/2018/2/layout/IconVerticalSolidList"/>
    <dgm:cxn modelId="{80468235-1EE5-47F7-B819-597E521321CE}" type="presParOf" srcId="{658318E9-9D09-4888-AFAE-7AA34C16EB2D}" destId="{77F31D26-3347-4B4B-BCE6-C47412594C19}" srcOrd="2" destOrd="0" presId="urn:microsoft.com/office/officeart/2018/2/layout/IconVerticalSolidList"/>
    <dgm:cxn modelId="{B2493A20-04E6-4509-B07F-BD2ADE8EFAC3}" type="presParOf" srcId="{658318E9-9D09-4888-AFAE-7AA34C16EB2D}" destId="{608AC051-7A0A-4873-9198-3B8317BE8E82}" srcOrd="3" destOrd="0" presId="urn:microsoft.com/office/officeart/2018/2/layout/IconVerticalSolidList"/>
    <dgm:cxn modelId="{E8630C9F-DE34-402D-B737-6490CFE61332}" type="presParOf" srcId="{8DCF1054-25F7-4A47-99F9-05749168E3EB}" destId="{28450019-2462-4A5C-AA83-21EFEDAFEBF6}" srcOrd="1" destOrd="0" presId="urn:microsoft.com/office/officeart/2018/2/layout/IconVerticalSolidList"/>
    <dgm:cxn modelId="{080448B8-3695-48F0-B840-6A3AE90D6394}" type="presParOf" srcId="{8DCF1054-25F7-4A47-99F9-05749168E3EB}" destId="{6D5E9DF3-7523-4D76-A878-15725187F024}" srcOrd="2" destOrd="0" presId="urn:microsoft.com/office/officeart/2018/2/layout/IconVerticalSolidList"/>
    <dgm:cxn modelId="{8DCEC800-2E25-49A2-903A-956A63F6AF19}" type="presParOf" srcId="{6D5E9DF3-7523-4D76-A878-15725187F024}" destId="{25961BC0-A77A-49EC-A038-B593146DB44C}" srcOrd="0" destOrd="0" presId="urn:microsoft.com/office/officeart/2018/2/layout/IconVerticalSolidList"/>
    <dgm:cxn modelId="{AFC3C6E1-B31B-4301-8C80-CE4163138555}" type="presParOf" srcId="{6D5E9DF3-7523-4D76-A878-15725187F024}" destId="{81F4CFAD-4094-4F55-BB33-15C630DDBE7C}" srcOrd="1" destOrd="0" presId="urn:microsoft.com/office/officeart/2018/2/layout/IconVerticalSolidList"/>
    <dgm:cxn modelId="{6B2C87A8-A28F-4572-8B37-601136DC2F38}" type="presParOf" srcId="{6D5E9DF3-7523-4D76-A878-15725187F024}" destId="{4BEF9462-4993-47CD-AC00-7608166F4419}" srcOrd="2" destOrd="0" presId="urn:microsoft.com/office/officeart/2018/2/layout/IconVerticalSolidList"/>
    <dgm:cxn modelId="{8868B6DF-96B6-486D-99EE-9D697DBABE76}" type="presParOf" srcId="{6D5E9DF3-7523-4D76-A878-15725187F024}" destId="{3CF444CE-9A4F-49FD-845C-6A5ACBA86F50}" srcOrd="3" destOrd="0" presId="urn:microsoft.com/office/officeart/2018/2/layout/IconVerticalSolidList"/>
    <dgm:cxn modelId="{64BB915E-1B41-44D0-989C-AE2FB51ACB6F}" type="presParOf" srcId="{8DCF1054-25F7-4A47-99F9-05749168E3EB}" destId="{9B8DCA8F-D2D4-47C1-8B7A-11B3742385D7}" srcOrd="3" destOrd="0" presId="urn:microsoft.com/office/officeart/2018/2/layout/IconVerticalSolidList"/>
    <dgm:cxn modelId="{9CC25271-D5DC-43A6-887C-990BDE1A05A0}" type="presParOf" srcId="{8DCF1054-25F7-4A47-99F9-05749168E3EB}" destId="{AA81F7C0-42FA-4EDB-AB79-C96D745083DB}" srcOrd="4" destOrd="0" presId="urn:microsoft.com/office/officeart/2018/2/layout/IconVerticalSolidList"/>
    <dgm:cxn modelId="{1DA4E535-14F1-4424-AE7D-29E5C4159E49}" type="presParOf" srcId="{AA81F7C0-42FA-4EDB-AB79-C96D745083DB}" destId="{17A5CBDA-749E-4731-A90D-94852098A2A6}" srcOrd="0" destOrd="0" presId="urn:microsoft.com/office/officeart/2018/2/layout/IconVerticalSolidList"/>
    <dgm:cxn modelId="{C1996DE0-1750-4BA3-A5E0-DF60E986379B}" type="presParOf" srcId="{AA81F7C0-42FA-4EDB-AB79-C96D745083DB}" destId="{5885254E-A5C3-4644-9B4A-BE9E2F20B037}" srcOrd="1" destOrd="0" presId="urn:microsoft.com/office/officeart/2018/2/layout/IconVerticalSolidList"/>
    <dgm:cxn modelId="{30ED3DC8-2502-49BD-A952-357EEBCBABAA}" type="presParOf" srcId="{AA81F7C0-42FA-4EDB-AB79-C96D745083DB}" destId="{1E08E9F8-51ED-4027-9A5E-390CCE661C50}" srcOrd="2" destOrd="0" presId="urn:microsoft.com/office/officeart/2018/2/layout/IconVerticalSolidList"/>
    <dgm:cxn modelId="{1D0FC0E2-574B-4393-870C-A30032B01CC2}" type="presParOf" srcId="{AA81F7C0-42FA-4EDB-AB79-C96D745083DB}" destId="{82CC0CF4-C70D-4936-B464-F4755C50FF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1CC13-BE7F-436E-9C4F-F4AC8DBFE016}">
      <dsp:nvSpPr>
        <dsp:cNvPr id="0" name=""/>
        <dsp:cNvSpPr/>
      </dsp:nvSpPr>
      <dsp:spPr>
        <a:xfrm>
          <a:off x="0" y="4466"/>
          <a:ext cx="6035039" cy="15299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06E17-D513-4C62-BE8B-D047E6FE05E1}">
      <dsp:nvSpPr>
        <dsp:cNvPr id="0" name=""/>
        <dsp:cNvSpPr/>
      </dsp:nvSpPr>
      <dsp:spPr>
        <a:xfrm>
          <a:off x="462799" y="348696"/>
          <a:ext cx="842275" cy="8414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8AC051-7A0A-4873-9198-3B8317BE8E82}">
      <dsp:nvSpPr>
        <dsp:cNvPr id="0" name=""/>
        <dsp:cNvSpPr/>
      </dsp:nvSpPr>
      <dsp:spPr>
        <a:xfrm>
          <a:off x="1767874" y="4466"/>
          <a:ext cx="4174297" cy="153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74" tIns="162074" rIns="162074" bIns="162074" numCol="1" spcCol="1270" anchor="ctr" anchorCtr="0">
          <a:noAutofit/>
        </a:bodyPr>
        <a:lstStyle/>
        <a:p>
          <a:pPr marL="0" lvl="0" indent="0" algn="l" defTabSz="622300">
            <a:lnSpc>
              <a:spcPct val="90000"/>
            </a:lnSpc>
            <a:spcBef>
              <a:spcPct val="0"/>
            </a:spcBef>
            <a:spcAft>
              <a:spcPct val="35000"/>
            </a:spcAft>
            <a:buNone/>
          </a:pPr>
          <a:r>
            <a:rPr lang="es-ES" sz="1400" kern="1200" dirty="0"/>
            <a:t>El proyecto consistirá en una app para móvil, en la cual, un usuario se registra y tiene acceso a información de las distintas discotecas y locales que hay en Madrid. </a:t>
          </a:r>
          <a:endParaRPr lang="en-US" sz="1400" kern="1200" dirty="0"/>
        </a:p>
      </dsp:txBody>
      <dsp:txXfrm>
        <a:off x="1767874" y="4466"/>
        <a:ext cx="4174297" cy="1531410"/>
      </dsp:txXfrm>
    </dsp:sp>
    <dsp:sp modelId="{25961BC0-A77A-49EC-A038-B593146DB44C}">
      <dsp:nvSpPr>
        <dsp:cNvPr id="0" name=""/>
        <dsp:cNvSpPr/>
      </dsp:nvSpPr>
      <dsp:spPr>
        <a:xfrm>
          <a:off x="0" y="1896208"/>
          <a:ext cx="6035039" cy="15299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4CFAD-4094-4F55-BB33-15C630DDBE7C}">
      <dsp:nvSpPr>
        <dsp:cNvPr id="0" name=""/>
        <dsp:cNvSpPr/>
      </dsp:nvSpPr>
      <dsp:spPr>
        <a:xfrm>
          <a:off x="462799" y="2240439"/>
          <a:ext cx="842275" cy="8414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F444CE-9A4F-49FD-845C-6A5ACBA86F50}">
      <dsp:nvSpPr>
        <dsp:cNvPr id="0" name=""/>
        <dsp:cNvSpPr/>
      </dsp:nvSpPr>
      <dsp:spPr>
        <a:xfrm>
          <a:off x="1767874" y="1896208"/>
          <a:ext cx="4174297" cy="153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74" tIns="162074" rIns="162074" bIns="162074" numCol="1" spcCol="1270" anchor="ctr" anchorCtr="0">
          <a:noAutofit/>
        </a:bodyPr>
        <a:lstStyle/>
        <a:p>
          <a:pPr marL="0" lvl="0" indent="0" algn="l" defTabSz="622300">
            <a:lnSpc>
              <a:spcPct val="90000"/>
            </a:lnSpc>
            <a:spcBef>
              <a:spcPct val="0"/>
            </a:spcBef>
            <a:spcAft>
              <a:spcPct val="35000"/>
            </a:spcAft>
            <a:buNone/>
          </a:pPr>
          <a:r>
            <a:rPr lang="es-ES" sz="1400" kern="1200" dirty="0"/>
            <a:t>Las discotecas dispondrán de un tablón de anuncios en el cual, postearán los precios, tanto de entrada a la discoteca como del precio de la copa, y también de las promociones que puedan sacar para la noche (barra gratis hasta x hora, chicas gratis hasta x hora, entrada gratis, etc.). </a:t>
          </a:r>
        </a:p>
      </dsp:txBody>
      <dsp:txXfrm>
        <a:off x="1767874" y="1896208"/>
        <a:ext cx="4174297" cy="1531410"/>
      </dsp:txXfrm>
    </dsp:sp>
    <dsp:sp modelId="{17A5CBDA-749E-4731-A90D-94852098A2A6}">
      <dsp:nvSpPr>
        <dsp:cNvPr id="0" name=""/>
        <dsp:cNvSpPr/>
      </dsp:nvSpPr>
      <dsp:spPr>
        <a:xfrm>
          <a:off x="0" y="3787950"/>
          <a:ext cx="6035039" cy="15299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5254E-A5C3-4644-9B4A-BE9E2F20B037}">
      <dsp:nvSpPr>
        <dsp:cNvPr id="0" name=""/>
        <dsp:cNvSpPr/>
      </dsp:nvSpPr>
      <dsp:spPr>
        <a:xfrm>
          <a:off x="462799" y="4132181"/>
          <a:ext cx="842275" cy="8414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CC0CF4-C70D-4936-B464-F4755C50FF5E}">
      <dsp:nvSpPr>
        <dsp:cNvPr id="0" name=""/>
        <dsp:cNvSpPr/>
      </dsp:nvSpPr>
      <dsp:spPr>
        <a:xfrm>
          <a:off x="1767874" y="3787950"/>
          <a:ext cx="4174297" cy="153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74" tIns="162074" rIns="162074" bIns="162074" numCol="1" spcCol="1270" anchor="ctr" anchorCtr="0">
          <a:noAutofit/>
        </a:bodyPr>
        <a:lstStyle/>
        <a:p>
          <a:pPr marL="0" lvl="0" indent="0" algn="l" defTabSz="622300">
            <a:lnSpc>
              <a:spcPct val="90000"/>
            </a:lnSpc>
            <a:spcBef>
              <a:spcPct val="0"/>
            </a:spcBef>
            <a:spcAft>
              <a:spcPct val="35000"/>
            </a:spcAft>
            <a:buNone/>
          </a:pPr>
          <a:r>
            <a:rPr lang="es-ES" sz="1400" kern="1200" dirty="0"/>
            <a:t>Además, los usuarios podrán registrarse para compartir información de a que discoteca irán un día seleccionado, para que las personas que le siguen, puedan ver a que discoteca pueden ir.</a:t>
          </a:r>
          <a:endParaRPr lang="en-US" sz="1400" kern="1200" dirty="0"/>
        </a:p>
      </dsp:txBody>
      <dsp:txXfrm>
        <a:off x="1767874" y="3787950"/>
        <a:ext cx="4174297" cy="15314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5" name="Footer Placeholder 4"/>
          <p:cNvSpPr>
            <a:spLocks noGrp="1"/>
          </p:cNvSpPr>
          <p:nvPr>
            <p:ph type="ftr" sz="quarter" idx="11"/>
          </p:nvPr>
        </p:nvSpPr>
        <p:spPr>
          <a:xfrm>
            <a:off x="1451579" y="329307"/>
            <a:ext cx="5626774" cy="309201"/>
          </a:xfrm>
        </p:spPr>
        <p:txBody>
          <a:bodyPr/>
          <a:lstStyle/>
          <a:p>
            <a:endParaRPr lang="es-ES" dirty="0"/>
          </a:p>
        </p:txBody>
      </p:sp>
      <p:sp>
        <p:nvSpPr>
          <p:cNvPr id="6" name="Slide Number Placeholder 5"/>
          <p:cNvSpPr>
            <a:spLocks noGrp="1"/>
          </p:cNvSpPr>
          <p:nvPr>
            <p:ph type="sldNum" sz="quarter" idx="12"/>
          </p:nvPr>
        </p:nvSpPr>
        <p:spPr>
          <a:xfrm>
            <a:off x="476834" y="798973"/>
            <a:ext cx="811019" cy="503578"/>
          </a:xfrm>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252475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192542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261695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386009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177213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135412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229591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81106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308078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1C564E-82B3-468D-8398-194DC6571A09}" type="datetimeFigureOut">
              <a:rPr lang="es-ES" smtClean="0"/>
              <a:t>05/12/2019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22079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dirty="0"/>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1C564E-82B3-468D-8398-194DC6571A09}" type="datetimeFigureOut">
              <a:rPr lang="es-ES" smtClean="0"/>
              <a:t>05/12/2019</a:t>
            </a:fld>
            <a:endParaRPr lang="es-ES" dirty="0"/>
          </a:p>
        </p:txBody>
      </p:sp>
      <p:sp>
        <p:nvSpPr>
          <p:cNvPr id="6" name="Footer Placeholder 5"/>
          <p:cNvSpPr>
            <a:spLocks noGrp="1"/>
          </p:cNvSpPr>
          <p:nvPr>
            <p:ph type="ftr" sz="quarter" idx="11"/>
          </p:nvPr>
        </p:nvSpPr>
        <p:spPr>
          <a:xfrm>
            <a:off x="1447382" y="318640"/>
            <a:ext cx="5541004" cy="320931"/>
          </a:xfrm>
        </p:spPr>
        <p:txBody>
          <a:bodyPr/>
          <a:lstStyle/>
          <a:p>
            <a:endParaRPr lang="es-ES" dirty="0"/>
          </a:p>
        </p:txBody>
      </p:sp>
      <p:sp>
        <p:nvSpPr>
          <p:cNvPr id="7" name="Slide Number Placeholder 6"/>
          <p:cNvSpPr>
            <a:spLocks noGrp="1"/>
          </p:cNvSpPr>
          <p:nvPr>
            <p:ph type="sldNum" sz="quarter" idx="12"/>
          </p:nvPr>
        </p:nvSpPr>
        <p:spPr/>
        <p:txBody>
          <a:bodyPr/>
          <a:lstStyle/>
          <a:p>
            <a:fld id="{61083A04-8285-4C7D-8584-2CFEC24B1634}" type="slidenum">
              <a:rPr lang="es-ES" smtClean="0"/>
              <a:t>‹Nº›</a:t>
            </a:fld>
            <a:endParaRPr lang="es-ES" dirty="0"/>
          </a:p>
        </p:txBody>
      </p:sp>
    </p:spTree>
    <p:extLst>
      <p:ext uri="{BB962C8B-B14F-4D97-AF65-F5344CB8AC3E}">
        <p14:creationId xmlns:p14="http://schemas.microsoft.com/office/powerpoint/2010/main" val="110695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1C564E-82B3-468D-8398-194DC6571A09}" type="datetimeFigureOut">
              <a:rPr lang="es-ES" smtClean="0"/>
              <a:t>05/12/2019</a:t>
            </a:fld>
            <a:endParaRPr lang="es-E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1083A04-8285-4C7D-8584-2CFEC24B1634}" type="slidenum">
              <a:rPr lang="es-ES" smtClean="0"/>
              <a:t>‹Nº›</a:t>
            </a:fld>
            <a:endParaRPr lang="es-E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21701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8A4B5-2D0F-4BF7-A878-BAB11D4F72F7}"/>
              </a:ext>
            </a:extLst>
          </p:cNvPr>
          <p:cNvSpPr>
            <a:spLocks noGrp="1"/>
          </p:cNvSpPr>
          <p:nvPr>
            <p:ph type="ctrTitle"/>
          </p:nvPr>
        </p:nvSpPr>
        <p:spPr>
          <a:xfrm>
            <a:off x="1964987" y="802298"/>
            <a:ext cx="9089865" cy="3822329"/>
          </a:xfrm>
        </p:spPr>
        <p:txBody>
          <a:bodyPr anchor="b">
            <a:normAutofit/>
          </a:bodyPr>
          <a:lstStyle/>
          <a:p>
            <a:pPr algn="l"/>
            <a:r>
              <a:rPr lang="es-ES" dirty="0"/>
              <a:t>HOY SE SALE!</a:t>
            </a:r>
          </a:p>
        </p:txBody>
      </p:sp>
      <p:sp>
        <p:nvSpPr>
          <p:cNvPr id="3" name="Subtítulo 2">
            <a:extLst>
              <a:ext uri="{FF2B5EF4-FFF2-40B4-BE49-F238E27FC236}">
                <a16:creationId xmlns:a16="http://schemas.microsoft.com/office/drawing/2014/main" id="{8E69C470-6416-4E96-BD2E-4740CFBEACD8}"/>
              </a:ext>
            </a:extLst>
          </p:cNvPr>
          <p:cNvSpPr>
            <a:spLocks noGrp="1"/>
          </p:cNvSpPr>
          <p:nvPr>
            <p:ph type="subTitle" idx="1"/>
          </p:nvPr>
        </p:nvSpPr>
        <p:spPr>
          <a:xfrm>
            <a:off x="1964988" y="4941662"/>
            <a:ext cx="9089864" cy="977621"/>
          </a:xfrm>
        </p:spPr>
        <p:txBody>
          <a:bodyPr>
            <a:normAutofit/>
          </a:bodyPr>
          <a:lstStyle/>
          <a:p>
            <a:pPr algn="l"/>
            <a:r>
              <a:rPr lang="es-ES" dirty="0"/>
              <a:t>ACTIVIDAD 8</a:t>
            </a:r>
          </a:p>
        </p:txBody>
      </p:sp>
    </p:spTree>
    <p:extLst>
      <p:ext uri="{BB962C8B-B14F-4D97-AF65-F5344CB8AC3E}">
        <p14:creationId xmlns:p14="http://schemas.microsoft.com/office/powerpoint/2010/main" val="160024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089BC626-1597-4D99-8C42-9926673E9790}"/>
              </a:ext>
            </a:extLst>
          </p:cNvPr>
          <p:cNvSpPr>
            <a:spLocks noGrp="1"/>
          </p:cNvSpPr>
          <p:nvPr>
            <p:ph type="title"/>
          </p:nvPr>
        </p:nvSpPr>
        <p:spPr>
          <a:xfrm>
            <a:off x="893523" y="804519"/>
            <a:ext cx="3160501" cy="4431360"/>
          </a:xfrm>
        </p:spPr>
        <p:txBody>
          <a:bodyPr anchor="ctr">
            <a:normAutofit/>
          </a:bodyPr>
          <a:lstStyle/>
          <a:p>
            <a:r>
              <a:rPr lang="es-ES" dirty="0"/>
              <a:t>SOCIOS CLAVE</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09E77DE-5D01-4994-84ED-FE007CFE3346}"/>
              </a:ext>
            </a:extLst>
          </p:cNvPr>
          <p:cNvSpPr>
            <a:spLocks noGrp="1"/>
          </p:cNvSpPr>
          <p:nvPr>
            <p:ph idx="1"/>
          </p:nvPr>
        </p:nvSpPr>
        <p:spPr>
          <a:xfrm>
            <a:off x="4637863" y="804520"/>
            <a:ext cx="6102559" cy="4431359"/>
          </a:xfrm>
        </p:spPr>
        <p:txBody>
          <a:bodyPr anchor="ctr">
            <a:normAutofit/>
          </a:bodyPr>
          <a:lstStyle/>
          <a:p>
            <a:r>
              <a:rPr lang="es-ES" dirty="0"/>
              <a:t>Las redes sociales mas frecuentadas actualmente, nos proporcionarán la publicidad necesaria para hacernos conocer.</a:t>
            </a:r>
          </a:p>
          <a:p>
            <a:r>
              <a:rPr lang="es-ES" dirty="0"/>
              <a:t>Servicios de alquiler de servidores nos permitirán una mejor gestión de los datos generados por nuestra aplicación.</a:t>
            </a:r>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77381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2973BF15-BB84-4CDB-921B-C7DAE4EE39B5}"/>
              </a:ext>
            </a:extLst>
          </p:cNvPr>
          <p:cNvSpPr>
            <a:spLocks noGrp="1"/>
          </p:cNvSpPr>
          <p:nvPr>
            <p:ph type="title"/>
          </p:nvPr>
        </p:nvSpPr>
        <p:spPr>
          <a:xfrm>
            <a:off x="893523" y="804519"/>
            <a:ext cx="3160501" cy="4431360"/>
          </a:xfrm>
        </p:spPr>
        <p:txBody>
          <a:bodyPr anchor="ctr">
            <a:normAutofit/>
          </a:bodyPr>
          <a:lstStyle/>
          <a:p>
            <a:r>
              <a:rPr lang="es-ES" dirty="0"/>
              <a:t>ESTRUCTURA DE COSTES</a:t>
            </a:r>
          </a:p>
        </p:txBody>
      </p:sp>
      <p:cxnSp>
        <p:nvCxnSpPr>
          <p:cNvPr id="23"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Marcador de contenido 2">
            <a:extLst>
              <a:ext uri="{FF2B5EF4-FFF2-40B4-BE49-F238E27FC236}">
                <a16:creationId xmlns:a16="http://schemas.microsoft.com/office/drawing/2014/main" id="{AD670682-87A5-4C20-8E65-76F387E808E4}"/>
              </a:ext>
            </a:extLst>
          </p:cNvPr>
          <p:cNvSpPr>
            <a:spLocks noGrp="1"/>
          </p:cNvSpPr>
          <p:nvPr>
            <p:ph idx="1"/>
          </p:nvPr>
        </p:nvSpPr>
        <p:spPr>
          <a:xfrm>
            <a:off x="4637863" y="804520"/>
            <a:ext cx="6102559" cy="4431359"/>
          </a:xfrm>
        </p:spPr>
        <p:txBody>
          <a:bodyPr anchor="ctr">
            <a:normAutofit/>
          </a:bodyPr>
          <a:lstStyle/>
          <a:p>
            <a:pPr>
              <a:lnSpc>
                <a:spcPct val="110000"/>
              </a:lnSpc>
            </a:pPr>
            <a:r>
              <a:rPr lang="es-ES" sz="1700"/>
              <a:t>Se invertirá una cantidad de unos 10000€ en publicidad de la aplicación, con la finalidad de crear gran impacto en la sociedad.</a:t>
            </a:r>
          </a:p>
          <a:p>
            <a:pPr>
              <a:lnSpc>
                <a:spcPct val="110000"/>
              </a:lnSpc>
            </a:pPr>
            <a:r>
              <a:rPr lang="es-ES" sz="1700"/>
              <a:t>Se invertirá en encuestas para la sociedad joven, en la cual se formularán preguntas relacionadas con esta nueva idea, para tener una estimación del impacto, tanto positiva o negativo sobre la aplicación.</a:t>
            </a:r>
          </a:p>
          <a:p>
            <a:pPr>
              <a:lnSpc>
                <a:spcPct val="110000"/>
              </a:lnSpc>
            </a:pPr>
            <a:r>
              <a:rPr lang="es-ES" sz="1700"/>
              <a:t>Se invertirá una cantidad de 1000 euros en alquiler de servidores con la finalidad de gestionar, sin causar ningún tipo de problema, la aplicación en cuanto a volumen de datos.</a:t>
            </a:r>
          </a:p>
          <a:p>
            <a:pPr>
              <a:lnSpc>
                <a:spcPct val="110000"/>
              </a:lnSpc>
            </a:pPr>
            <a:r>
              <a:rPr lang="es-ES" sz="1700"/>
              <a:t>La facturación positiva y ganancias reales, se calcula que se dará a largo plazo.</a:t>
            </a:r>
          </a:p>
        </p:txBody>
      </p:sp>
      <p:pic>
        <p:nvPicPr>
          <p:cNvPr id="25"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87104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4367FBCF-5EEB-4A2A-AA35-5C31A374BD2A}"/>
              </a:ext>
            </a:extLst>
          </p:cNvPr>
          <p:cNvSpPr>
            <a:spLocks noGrp="1"/>
          </p:cNvSpPr>
          <p:nvPr>
            <p:ph type="title"/>
          </p:nvPr>
        </p:nvSpPr>
        <p:spPr>
          <a:xfrm>
            <a:off x="1964987" y="802298"/>
            <a:ext cx="9089865" cy="3822329"/>
          </a:xfrm>
        </p:spPr>
        <p:txBody>
          <a:bodyPr vert="horz" lIns="91440" tIns="45720" rIns="91440" bIns="0" rtlCol="0" anchor="b">
            <a:normAutofit/>
          </a:bodyPr>
          <a:lstStyle/>
          <a:p>
            <a:pPr algn="l"/>
            <a:r>
              <a:rPr lang="en-US" sz="6600"/>
              <a:t>FIN</a:t>
            </a:r>
          </a:p>
        </p:txBody>
      </p:sp>
      <p:sp>
        <p:nvSpPr>
          <p:cNvPr id="3" name="Marcador de contenido 2">
            <a:extLst>
              <a:ext uri="{FF2B5EF4-FFF2-40B4-BE49-F238E27FC236}">
                <a16:creationId xmlns:a16="http://schemas.microsoft.com/office/drawing/2014/main" id="{BFD50464-EC48-4D2F-AE92-2CC0F781BAE0}"/>
              </a:ext>
            </a:extLst>
          </p:cNvPr>
          <p:cNvSpPr>
            <a:spLocks noGrp="1"/>
          </p:cNvSpPr>
          <p:nvPr>
            <p:ph idx="1"/>
          </p:nvPr>
        </p:nvSpPr>
        <p:spPr>
          <a:xfrm>
            <a:off x="1964988" y="4941662"/>
            <a:ext cx="9089864" cy="977621"/>
          </a:xfrm>
        </p:spPr>
        <p:txBody>
          <a:bodyPr vert="horz" lIns="91440" tIns="91440" rIns="91440" bIns="91440" rtlCol="0">
            <a:normAutofit/>
          </a:bodyPr>
          <a:lstStyle/>
          <a:p>
            <a:pPr marL="0" indent="0">
              <a:buNone/>
            </a:pPr>
            <a:r>
              <a:rPr lang="en-US" sz="1800" cap="all"/>
              <a:t>Autor: Javier Rodríguez Montero.</a:t>
            </a:r>
          </a:p>
        </p:txBody>
      </p:sp>
      <p:cxnSp>
        <p:nvCxnSpPr>
          <p:cNvPr id="18" name="Straight Connector 17">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8211" y="4768183"/>
            <a:ext cx="8401527" cy="0"/>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20" name="Picture 19">
            <a:extLst>
              <a:ext uri="{FF2B5EF4-FFF2-40B4-BE49-F238E27FC236}">
                <a16:creationId xmlns:a16="http://schemas.microsoft.com/office/drawing/2014/main" id="{32F83421-27F5-45DC-A0C2-B4B3592FD8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64336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450D9-356C-496D-B7D7-625F87787FCD}"/>
              </a:ext>
            </a:extLst>
          </p:cNvPr>
          <p:cNvSpPr>
            <a:spLocks noGrp="1"/>
          </p:cNvSpPr>
          <p:nvPr>
            <p:ph type="title"/>
          </p:nvPr>
        </p:nvSpPr>
        <p:spPr>
          <a:xfrm>
            <a:off x="1451579" y="2303047"/>
            <a:ext cx="3272093" cy="2674198"/>
          </a:xfrm>
        </p:spPr>
        <p:txBody>
          <a:bodyPr anchor="t">
            <a:normAutofit/>
          </a:bodyPr>
          <a:lstStyle/>
          <a:p>
            <a:r>
              <a:rPr lang="es-ES" dirty="0"/>
              <a:t>Descripción de la aplicación</a:t>
            </a:r>
          </a:p>
        </p:txBody>
      </p:sp>
      <p:graphicFrame>
        <p:nvGraphicFramePr>
          <p:cNvPr id="33" name="Marcador de contenido 2">
            <a:extLst>
              <a:ext uri="{FF2B5EF4-FFF2-40B4-BE49-F238E27FC236}">
                <a16:creationId xmlns:a16="http://schemas.microsoft.com/office/drawing/2014/main" id="{C9AD2FCC-DF34-4D60-9792-BBA7C37346CF}"/>
              </a:ext>
            </a:extLst>
          </p:cNvPr>
          <p:cNvGraphicFramePr>
            <a:graphicFrameLocks noGrp="1"/>
          </p:cNvGraphicFramePr>
          <p:nvPr>
            <p:ph idx="1"/>
            <p:extLst>
              <p:ext uri="{D42A27DB-BD31-4B8C-83A1-F6EECF244321}">
                <p14:modId xmlns:p14="http://schemas.microsoft.com/office/powerpoint/2010/main" val="3715193990"/>
              </p:ext>
            </p:extLst>
          </p:nvPr>
        </p:nvGraphicFramePr>
        <p:xfrm>
          <a:off x="5120641" y="460582"/>
          <a:ext cx="6035040" cy="5323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043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36117-B46C-4D5E-96CB-217DA88367D0}"/>
              </a:ext>
            </a:extLst>
          </p:cNvPr>
          <p:cNvSpPr>
            <a:spLocks noGrp="1"/>
          </p:cNvSpPr>
          <p:nvPr>
            <p:ph type="title"/>
          </p:nvPr>
        </p:nvSpPr>
        <p:spPr>
          <a:xfrm>
            <a:off x="1451580" y="804520"/>
            <a:ext cx="4176815" cy="1049235"/>
          </a:xfrm>
        </p:spPr>
        <p:txBody>
          <a:bodyPr>
            <a:normAutofit/>
          </a:bodyPr>
          <a:lstStyle/>
          <a:p>
            <a:r>
              <a:rPr lang="es-ES" dirty="0"/>
              <a:t>SEGMENTACIÓN DE CLIENTES</a:t>
            </a:r>
          </a:p>
        </p:txBody>
      </p:sp>
      <p:sp>
        <p:nvSpPr>
          <p:cNvPr id="3" name="Marcador de contenido 2">
            <a:extLst>
              <a:ext uri="{FF2B5EF4-FFF2-40B4-BE49-F238E27FC236}">
                <a16:creationId xmlns:a16="http://schemas.microsoft.com/office/drawing/2014/main" id="{F780C03C-C62D-470A-AF74-1FB609308338}"/>
              </a:ext>
            </a:extLst>
          </p:cNvPr>
          <p:cNvSpPr>
            <a:spLocks noGrp="1"/>
          </p:cNvSpPr>
          <p:nvPr>
            <p:ph idx="1"/>
          </p:nvPr>
        </p:nvSpPr>
        <p:spPr>
          <a:xfrm>
            <a:off x="1451581" y="2015732"/>
            <a:ext cx="4172515" cy="3450613"/>
          </a:xfrm>
        </p:spPr>
        <p:txBody>
          <a:bodyPr>
            <a:normAutofit/>
          </a:bodyPr>
          <a:lstStyle/>
          <a:p>
            <a:pPr>
              <a:lnSpc>
                <a:spcPct val="110000"/>
              </a:lnSpc>
            </a:pPr>
            <a:r>
              <a:rPr lang="es-ES" sz="1600" dirty="0"/>
              <a:t>La aplicación va dirigida principalmente a personas jóvenes que les guste disfrutar de la noche en discotecas, para que estén informados en todo momento de a qué discoteca les conviene ir más, según sus gustos, su edad y personas que conozca.</a:t>
            </a:r>
          </a:p>
          <a:p>
            <a:pPr>
              <a:lnSpc>
                <a:spcPct val="110000"/>
              </a:lnSpc>
            </a:pPr>
            <a:r>
              <a:rPr lang="es-ES" sz="1600" dirty="0"/>
              <a:t>También las personas menores de edad podrán disfrutar de la aplicación, dado que se publicarán las ofertas que dispongan las discotecas con entrada para menores de 18 años.</a:t>
            </a:r>
          </a:p>
        </p:txBody>
      </p:sp>
      <p:pic>
        <p:nvPicPr>
          <p:cNvPr id="7" name="Graphic 6">
            <a:extLst>
              <a:ext uri="{FF2B5EF4-FFF2-40B4-BE49-F238E27FC236}">
                <a16:creationId xmlns:a16="http://schemas.microsoft.com/office/drawing/2014/main" id="{F5D114E9-F0C0-4444-AD32-944B03002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7066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ECD68A5E-881B-45CA-A2FF-BA7044BB45B1}"/>
              </a:ext>
            </a:extLst>
          </p:cNvPr>
          <p:cNvSpPr>
            <a:spLocks noGrp="1"/>
          </p:cNvSpPr>
          <p:nvPr>
            <p:ph type="title"/>
          </p:nvPr>
        </p:nvSpPr>
        <p:spPr>
          <a:xfrm>
            <a:off x="893523" y="804519"/>
            <a:ext cx="3160501" cy="4431360"/>
          </a:xfrm>
        </p:spPr>
        <p:txBody>
          <a:bodyPr anchor="ctr">
            <a:normAutofit/>
          </a:bodyPr>
          <a:lstStyle/>
          <a:p>
            <a:r>
              <a:rPr lang="es-ES" dirty="0"/>
              <a:t>PROPUESTA DE VALOR</a:t>
            </a:r>
          </a:p>
        </p:txBody>
      </p:sp>
      <p:cxnSp>
        <p:nvCxnSpPr>
          <p:cNvPr id="7"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11342EB-C27D-4E9A-A192-1E3E6CD54F81}"/>
              </a:ext>
            </a:extLst>
          </p:cNvPr>
          <p:cNvSpPr>
            <a:spLocks noGrp="1"/>
          </p:cNvSpPr>
          <p:nvPr>
            <p:ph idx="1"/>
          </p:nvPr>
        </p:nvSpPr>
        <p:spPr>
          <a:xfrm>
            <a:off x="4637863" y="804520"/>
            <a:ext cx="6102559" cy="4431359"/>
          </a:xfrm>
        </p:spPr>
        <p:txBody>
          <a:bodyPr anchor="ctr">
            <a:normAutofit/>
          </a:bodyPr>
          <a:lstStyle/>
          <a:p>
            <a:r>
              <a:rPr lang="es-ES" dirty="0"/>
              <a:t>La aplicación será de gran utilidad para las discotecas y usuarios que trabajen para ella, ya que no tendrán necesidad de postear nada en Instagram. Instagram no es una aplicación para postear anuncios de discotecas, es una red social y, como tal, se debe utilizar para lo que es. Hoy en día se postea en Instagram porque no hay otra opción para hacerlo, por ello creamos esta aplicación, para resolver una necesidad de un negocio y tipo de ocio que esta tan de moda.</a:t>
            </a:r>
          </a:p>
        </p:txBody>
      </p:sp>
      <p:pic>
        <p:nvPicPr>
          <p:cNvPr id="9"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90996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1B72D5F3-45B6-4E43-9C1C-6036CF33DCAB}"/>
              </a:ext>
            </a:extLst>
          </p:cNvPr>
          <p:cNvSpPr>
            <a:spLocks noGrp="1"/>
          </p:cNvSpPr>
          <p:nvPr>
            <p:ph type="title"/>
          </p:nvPr>
        </p:nvSpPr>
        <p:spPr>
          <a:xfrm>
            <a:off x="893523" y="804519"/>
            <a:ext cx="3160501" cy="4431360"/>
          </a:xfrm>
        </p:spPr>
        <p:txBody>
          <a:bodyPr anchor="ctr">
            <a:normAutofit/>
          </a:bodyPr>
          <a:lstStyle/>
          <a:p>
            <a:r>
              <a:rPr lang="es-ES" dirty="0"/>
              <a:t>CANALES</a:t>
            </a:r>
          </a:p>
        </p:txBody>
      </p:sp>
      <p:cxnSp>
        <p:nvCxnSpPr>
          <p:cNvPr id="7"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84A32FA-F642-46B1-8FE2-4C86CD1EA0D8}"/>
              </a:ext>
            </a:extLst>
          </p:cNvPr>
          <p:cNvSpPr>
            <a:spLocks noGrp="1"/>
          </p:cNvSpPr>
          <p:nvPr>
            <p:ph idx="1"/>
          </p:nvPr>
        </p:nvSpPr>
        <p:spPr>
          <a:xfrm>
            <a:off x="4637863" y="804520"/>
            <a:ext cx="6102559" cy="4431359"/>
          </a:xfrm>
        </p:spPr>
        <p:txBody>
          <a:bodyPr anchor="ctr">
            <a:normAutofit/>
          </a:bodyPr>
          <a:lstStyle/>
          <a:p>
            <a:r>
              <a:rPr lang="es-ES" dirty="0"/>
              <a:t>La aplicación de promocionará a través de anuncios en redes sociales (Facebook Ads, Google Ads, etc.).</a:t>
            </a:r>
          </a:p>
        </p:txBody>
      </p:sp>
      <p:pic>
        <p:nvPicPr>
          <p:cNvPr id="9"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2150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A85C6CD0-8A73-4AFD-9FAB-7FC296E9019A}"/>
              </a:ext>
            </a:extLst>
          </p:cNvPr>
          <p:cNvSpPr>
            <a:spLocks noGrp="1"/>
          </p:cNvSpPr>
          <p:nvPr>
            <p:ph type="title"/>
          </p:nvPr>
        </p:nvSpPr>
        <p:spPr>
          <a:xfrm>
            <a:off x="893523" y="804519"/>
            <a:ext cx="3160501" cy="4431360"/>
          </a:xfrm>
        </p:spPr>
        <p:txBody>
          <a:bodyPr anchor="ctr">
            <a:normAutofit/>
          </a:bodyPr>
          <a:lstStyle/>
          <a:p>
            <a:r>
              <a:rPr lang="es-ES" dirty="0"/>
              <a:t>RELACIÓN CON LOS CLIENTES</a:t>
            </a:r>
          </a:p>
        </p:txBody>
      </p:sp>
      <p:cxnSp>
        <p:nvCxnSpPr>
          <p:cNvPr id="27" name="Straight Connector 26">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Marcador de contenido 2">
            <a:extLst>
              <a:ext uri="{FF2B5EF4-FFF2-40B4-BE49-F238E27FC236}">
                <a16:creationId xmlns:a16="http://schemas.microsoft.com/office/drawing/2014/main" id="{30AA8D70-F5CC-4B99-A36A-31E8C3B851BD}"/>
              </a:ext>
            </a:extLst>
          </p:cNvPr>
          <p:cNvSpPr>
            <a:spLocks noGrp="1"/>
          </p:cNvSpPr>
          <p:nvPr>
            <p:ph idx="1"/>
          </p:nvPr>
        </p:nvSpPr>
        <p:spPr>
          <a:xfrm>
            <a:off x="4637863" y="804520"/>
            <a:ext cx="6102559" cy="4431359"/>
          </a:xfrm>
        </p:spPr>
        <p:txBody>
          <a:bodyPr anchor="ctr">
            <a:normAutofit/>
          </a:bodyPr>
          <a:lstStyle/>
          <a:p>
            <a:r>
              <a:rPr lang="es-ES" dirty="0"/>
              <a:t>Según la edad y los gustos de cada usuario, se le recomendarán una serie de discotecas o locales.</a:t>
            </a:r>
          </a:p>
          <a:p>
            <a:r>
              <a:rPr lang="es-ES" dirty="0"/>
              <a:t>Según a las personas que siga en la red social, se le notificará sobre a que discotecas irán sus amigos/as.</a:t>
            </a:r>
          </a:p>
          <a:p>
            <a:r>
              <a:rPr lang="es-ES" dirty="0"/>
              <a:t>También se les informará de la cantidad de gente que irá ‘x’ día a ‘x’ discoteca.</a:t>
            </a:r>
          </a:p>
        </p:txBody>
      </p:sp>
      <p:pic>
        <p:nvPicPr>
          <p:cNvPr id="29" name="Picture 28">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00746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D6A0ACF1-B4C5-4041-9D8A-40015DC05D99}"/>
              </a:ext>
            </a:extLst>
          </p:cNvPr>
          <p:cNvSpPr>
            <a:spLocks noGrp="1"/>
          </p:cNvSpPr>
          <p:nvPr>
            <p:ph type="title"/>
          </p:nvPr>
        </p:nvSpPr>
        <p:spPr>
          <a:xfrm>
            <a:off x="893523" y="804519"/>
            <a:ext cx="3160501" cy="4431360"/>
          </a:xfrm>
        </p:spPr>
        <p:txBody>
          <a:bodyPr anchor="ctr">
            <a:normAutofit/>
          </a:bodyPr>
          <a:lstStyle/>
          <a:p>
            <a:r>
              <a:rPr lang="es-ES" dirty="0"/>
              <a:t>FLUJOS DE INGRESOS</a:t>
            </a:r>
          </a:p>
        </p:txBody>
      </p:sp>
      <p:cxnSp>
        <p:nvCxnSpPr>
          <p:cNvPr id="7"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C80E3E7-2BA0-4550-AD92-034F1E4C3AF1}"/>
              </a:ext>
            </a:extLst>
          </p:cNvPr>
          <p:cNvSpPr>
            <a:spLocks noGrp="1"/>
          </p:cNvSpPr>
          <p:nvPr>
            <p:ph idx="1"/>
          </p:nvPr>
        </p:nvSpPr>
        <p:spPr>
          <a:xfrm>
            <a:off x="4637863" y="804520"/>
            <a:ext cx="6102559" cy="4431359"/>
          </a:xfrm>
        </p:spPr>
        <p:txBody>
          <a:bodyPr anchor="ctr">
            <a:normAutofit/>
          </a:bodyPr>
          <a:lstStyle/>
          <a:p>
            <a:r>
              <a:rPr lang="es-ES" dirty="0"/>
              <a:t>Las discotecas pagarán para promocionarse en la app, con la ventaja de más personas puedan ver sus ofertas, de la misma forma que se promocionan en las redes sociales.</a:t>
            </a:r>
          </a:p>
          <a:p>
            <a:r>
              <a:rPr lang="es-ES" dirty="0"/>
              <a:t>La aplicación también dispondrá de anuncios como los que proporcionan las distintas redes sociales que existen hoy en día.</a:t>
            </a:r>
          </a:p>
        </p:txBody>
      </p:sp>
      <p:pic>
        <p:nvPicPr>
          <p:cNvPr id="9"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4886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B7B89E15-BDB5-40C2-AD33-7654B5A55A22}"/>
              </a:ext>
            </a:extLst>
          </p:cNvPr>
          <p:cNvSpPr>
            <a:spLocks noGrp="1"/>
          </p:cNvSpPr>
          <p:nvPr>
            <p:ph type="title"/>
          </p:nvPr>
        </p:nvSpPr>
        <p:spPr>
          <a:xfrm>
            <a:off x="893523" y="804519"/>
            <a:ext cx="3160501" cy="4431360"/>
          </a:xfrm>
        </p:spPr>
        <p:txBody>
          <a:bodyPr anchor="ctr">
            <a:normAutofit/>
          </a:bodyPr>
          <a:lstStyle/>
          <a:p>
            <a:r>
              <a:rPr lang="es-ES" dirty="0"/>
              <a:t>RECURSOS CLAVE</a:t>
            </a:r>
          </a:p>
        </p:txBody>
      </p:sp>
      <p:cxnSp>
        <p:nvCxnSpPr>
          <p:cNvPr id="27" name="Straight Connector 26">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Marcador de contenido 2">
            <a:extLst>
              <a:ext uri="{FF2B5EF4-FFF2-40B4-BE49-F238E27FC236}">
                <a16:creationId xmlns:a16="http://schemas.microsoft.com/office/drawing/2014/main" id="{446928C5-D792-474B-B000-8C3DED19BE8D}"/>
              </a:ext>
            </a:extLst>
          </p:cNvPr>
          <p:cNvSpPr>
            <a:spLocks noGrp="1"/>
          </p:cNvSpPr>
          <p:nvPr>
            <p:ph idx="1"/>
          </p:nvPr>
        </p:nvSpPr>
        <p:spPr>
          <a:xfrm>
            <a:off x="4637863" y="804520"/>
            <a:ext cx="6102559" cy="4431359"/>
          </a:xfrm>
        </p:spPr>
        <p:txBody>
          <a:bodyPr anchor="ctr">
            <a:normAutofit/>
          </a:bodyPr>
          <a:lstStyle/>
          <a:p>
            <a:r>
              <a:rPr lang="es-ES"/>
              <a:t>ACTIVOS INTANGIBLES: Para programar la aplicación se utilizará Java para los dispositivos Android, y Swift para los dispositivos IOS. Contará con una base de datos MySQL, y con servidor en Cloud, por la cantidad de volumen de datos que se manejará.</a:t>
            </a:r>
          </a:p>
          <a:p>
            <a:r>
              <a:rPr lang="es-ES"/>
              <a:t>ACTIVOS TANGIBLES: Se contará con un bajo presupuesto, ya que la aplicación va a ser creada únicamente por una persona.</a:t>
            </a:r>
          </a:p>
        </p:txBody>
      </p:sp>
      <p:pic>
        <p:nvPicPr>
          <p:cNvPr id="29" name="Picture 28">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09752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979BB1E1-CF5B-41A3-90C8-35E2EC4AD0A5}"/>
              </a:ext>
            </a:extLst>
          </p:cNvPr>
          <p:cNvSpPr>
            <a:spLocks noGrp="1"/>
          </p:cNvSpPr>
          <p:nvPr>
            <p:ph type="title"/>
          </p:nvPr>
        </p:nvSpPr>
        <p:spPr>
          <a:xfrm>
            <a:off x="893523" y="804519"/>
            <a:ext cx="3160501" cy="4431360"/>
          </a:xfrm>
        </p:spPr>
        <p:txBody>
          <a:bodyPr anchor="ctr">
            <a:normAutofit/>
          </a:bodyPr>
          <a:lstStyle/>
          <a:p>
            <a:r>
              <a:rPr lang="es-ES" dirty="0"/>
              <a:t>ACTIVIDADES CLAVE</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89F9248-631F-44F3-A0D8-8D99BB916425}"/>
              </a:ext>
            </a:extLst>
          </p:cNvPr>
          <p:cNvSpPr>
            <a:spLocks noGrp="1"/>
          </p:cNvSpPr>
          <p:nvPr>
            <p:ph idx="1"/>
          </p:nvPr>
        </p:nvSpPr>
        <p:spPr>
          <a:xfrm>
            <a:off x="4637863" y="804520"/>
            <a:ext cx="6102559" cy="4431359"/>
          </a:xfrm>
        </p:spPr>
        <p:txBody>
          <a:bodyPr anchor="ctr">
            <a:normAutofit/>
          </a:bodyPr>
          <a:lstStyle/>
          <a:p>
            <a:pPr>
              <a:lnSpc>
                <a:spcPct val="110000"/>
              </a:lnSpc>
            </a:pPr>
            <a:r>
              <a:rPr lang="es-ES" sz="1700"/>
              <a:t>PRODUCCIÓN: La aplicación tendrá un diseño minimalista, agradable e intuitivo. Será desarrollada por Javier Rodríguez en su propia casa </a:t>
            </a:r>
            <a:r>
              <a:rPr lang="es-ES" sz="1700">
                <a:sym typeface="Wingdings" panose="05000000000000000000" pitchFamily="2" charset="2"/>
              </a:rPr>
              <a:t>. Será distribuida mediante plataformas de descarga.</a:t>
            </a:r>
          </a:p>
          <a:p>
            <a:pPr>
              <a:lnSpc>
                <a:spcPct val="110000"/>
              </a:lnSpc>
            </a:pPr>
            <a:r>
              <a:rPr lang="es-ES" sz="1700">
                <a:sym typeface="Wingdings" panose="05000000000000000000" pitchFamily="2" charset="2"/>
              </a:rPr>
              <a:t>Solución de problemas: Las discotecas y locales tendrán la oportunidad de darse a conocer en una plataforma dedicada a ellas, a la vez que sus clientes tendrán la oportunidad de informarse de forma mas intuitiva, rápida y sencilla.</a:t>
            </a:r>
          </a:p>
          <a:p>
            <a:pPr>
              <a:lnSpc>
                <a:spcPct val="110000"/>
              </a:lnSpc>
            </a:pPr>
            <a:r>
              <a:rPr lang="es-ES" sz="1700">
                <a:sym typeface="Wingdings" panose="05000000000000000000" pitchFamily="2" charset="2"/>
              </a:rPr>
              <a:t>Plataforma/red: Mediante una aplicación móvil, tendrán a su disposición toda la información que desean obtener sobre un local. Simple, rápido y cómodo!.</a:t>
            </a:r>
            <a:endParaRPr lang="es-ES" sz="1700"/>
          </a:p>
        </p:txBody>
      </p:sp>
      <p:pic>
        <p:nvPicPr>
          <p:cNvPr id="14" name="Picture 13">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932258385"/>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ería">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Rockwell</vt:lpstr>
      <vt:lpstr>Galería</vt:lpstr>
      <vt:lpstr>HOY SE SALE!</vt:lpstr>
      <vt:lpstr>Descripción de la aplicación</vt:lpstr>
      <vt:lpstr>SEGMENTACIÓN DE CLIENTES</vt:lpstr>
      <vt:lpstr>PROPUESTA DE VALOR</vt:lpstr>
      <vt:lpstr>CANALES</vt:lpstr>
      <vt:lpstr>RELACIÓN CON LOS CLIENTES</vt:lpstr>
      <vt:lpstr>FLUJOS DE INGRESOS</vt:lpstr>
      <vt:lpstr>RECURSOS CLAVE</vt:lpstr>
      <vt:lpstr>ACTIVIDADES CLAVE</vt:lpstr>
      <vt:lpstr>SOCIOS CLAVE</vt:lpstr>
      <vt:lpstr>ESTRUCTURA DE COSTES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HOY SE SALE!</dc:title>
  <dc:creator>Javier Rodríguez Montero</dc:creator>
  <cp:lastModifiedBy>Javier Rodríguez Montero</cp:lastModifiedBy>
  <cp:revision>1</cp:revision>
  <dcterms:created xsi:type="dcterms:W3CDTF">2019-12-05T20:24:38Z</dcterms:created>
  <dcterms:modified xsi:type="dcterms:W3CDTF">2019-12-05T20:25:07Z</dcterms:modified>
</cp:coreProperties>
</file>