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4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85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54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09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27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68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82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41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6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52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7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73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1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3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7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CC80B9-68B3-4C51-9C67-CDCFA113B6E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0215EE-D679-4DE4-832D-238DD950A6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5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E0F7FC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928314D-A707-4B5D-A7A4-84332C38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158" y="383028"/>
            <a:ext cx="5635308" cy="829733"/>
          </a:xfrm>
        </p:spPr>
        <p:txBody>
          <a:bodyPr/>
          <a:lstStyle/>
          <a:p>
            <a:r>
              <a:rPr lang="es-ES" dirty="0"/>
              <a:t>Tu servidor personal para ti y para toda la familia.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C37272-B24B-49C0-8418-3216173B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12" y="797895"/>
            <a:ext cx="5074930" cy="36027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1BB773-709E-4E54-A7C7-C8E5AECE3B07}"/>
              </a:ext>
            </a:extLst>
          </p:cNvPr>
          <p:cNvSpPr txBox="1"/>
          <p:nvPr/>
        </p:nvSpPr>
        <p:spPr>
          <a:xfrm>
            <a:off x="736158" y="6060105"/>
            <a:ext cx="31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Javier Rodríguez Montero</a:t>
            </a:r>
          </a:p>
        </p:txBody>
      </p:sp>
    </p:spTree>
    <p:extLst>
      <p:ext uri="{BB962C8B-B14F-4D97-AF65-F5344CB8AC3E}">
        <p14:creationId xmlns:p14="http://schemas.microsoft.com/office/powerpoint/2010/main" val="74330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826A1-82B2-415E-ACC7-345F1C0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466" y="101600"/>
            <a:ext cx="8795068" cy="1879600"/>
          </a:xfrm>
        </p:spPr>
        <p:txBody>
          <a:bodyPr>
            <a:normAutofit/>
          </a:bodyPr>
          <a:lstStyle/>
          <a:p>
            <a:r>
              <a:rPr lang="es-ES" sz="8000" dirty="0"/>
              <a:t>¿qué es my sky?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01613-614D-4C54-B081-FD2482D1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006" y="3429000"/>
            <a:ext cx="8535988" cy="187960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MySky es una plataforma web que se encarga de proporcionar un servicio cloud directo hacia el cliente para la gestión de almacenamiento personal de todo tipo de archivos.</a:t>
            </a:r>
          </a:p>
        </p:txBody>
      </p:sp>
    </p:spTree>
    <p:extLst>
      <p:ext uri="{BB962C8B-B14F-4D97-AF65-F5344CB8AC3E}">
        <p14:creationId xmlns:p14="http://schemas.microsoft.com/office/powerpoint/2010/main" val="30452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018A-A7F9-4951-BC60-03DB9B3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45" y="177800"/>
            <a:ext cx="10715307" cy="2743200"/>
          </a:xfrm>
        </p:spPr>
        <p:txBody>
          <a:bodyPr>
            <a:normAutofit/>
          </a:bodyPr>
          <a:lstStyle/>
          <a:p>
            <a:r>
              <a:rPr lang="es-ES" sz="8000" dirty="0"/>
              <a:t>¿CÓMO FUNCIONA?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B37AE-1110-4280-A340-9877C264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004" y="3429000"/>
            <a:ext cx="8535988" cy="187960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MySky funciona principalmente mediante un servidor desarrollado con el framework </a:t>
            </a:r>
            <a:r>
              <a:rPr lang="es-ES" dirty="0" err="1">
                <a:solidFill>
                  <a:schemeClr val="tx1"/>
                </a:solidFill>
              </a:rPr>
              <a:t>NodeJS</a:t>
            </a:r>
            <a:r>
              <a:rPr lang="es-ES" dirty="0">
                <a:solidFill>
                  <a:schemeClr val="tx1"/>
                </a:solidFill>
              </a:rPr>
              <a:t> propio del lenguaje de programación JavaScript. </a:t>
            </a:r>
          </a:p>
        </p:txBody>
      </p:sp>
    </p:spTree>
    <p:extLst>
      <p:ext uri="{BB962C8B-B14F-4D97-AF65-F5344CB8AC3E}">
        <p14:creationId xmlns:p14="http://schemas.microsoft.com/office/powerpoint/2010/main" val="321080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77DD9-9505-4A51-AB2D-4637E949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¿Cómo SE </a:t>
            </a:r>
            <a:r>
              <a:rPr lang="es-ES" sz="8000"/>
              <a:t>UTILIZA?</a:t>
            </a:r>
            <a:endParaRPr lang="es-ES" sz="8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86518-D1B7-4A6A-9103-3D823CC39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74855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</TotalTime>
  <Words>76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Sector</vt:lpstr>
      <vt:lpstr>Presentación de PowerPoint</vt:lpstr>
      <vt:lpstr>¿qué es my sky?</vt:lpstr>
      <vt:lpstr>¿CÓMO FUNCIONA?</vt:lpstr>
      <vt:lpstr>¿Cómo SE UTILIZA?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SKY</dc:title>
  <dc:creator>Javier Rodríguez Montero</dc:creator>
  <cp:lastModifiedBy>Javier Rodríguez Montero</cp:lastModifiedBy>
  <cp:revision>19</cp:revision>
  <dcterms:created xsi:type="dcterms:W3CDTF">2021-05-18T18:42:52Z</dcterms:created>
  <dcterms:modified xsi:type="dcterms:W3CDTF">2021-06-08T21:03:18Z</dcterms:modified>
</cp:coreProperties>
</file>