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4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85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54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09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27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68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82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41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6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0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52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75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73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1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82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23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71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CC80B9-68B3-4C51-9C67-CDCFA113B6E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725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0F7FC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928314D-A707-4B5D-A7A4-84332C382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881" y="4748107"/>
            <a:ext cx="5635308" cy="829733"/>
          </a:xfrm>
        </p:spPr>
        <p:txBody>
          <a:bodyPr/>
          <a:lstStyle/>
          <a:p>
            <a:r>
              <a:rPr lang="es-ES" dirty="0"/>
              <a:t>Tu servidor personal para ti y para toda la familia.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C37272-B24B-49C0-8418-3216173B5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35" y="241124"/>
            <a:ext cx="5074930" cy="360274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E1BB773-709E-4E54-A7C7-C8E5AECE3B07}"/>
              </a:ext>
            </a:extLst>
          </p:cNvPr>
          <p:cNvSpPr txBox="1"/>
          <p:nvPr/>
        </p:nvSpPr>
        <p:spPr>
          <a:xfrm>
            <a:off x="8918378" y="6253655"/>
            <a:ext cx="31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Javier Rodríguez Montero</a:t>
            </a:r>
          </a:p>
        </p:txBody>
      </p:sp>
    </p:spTree>
    <p:extLst>
      <p:ext uri="{BB962C8B-B14F-4D97-AF65-F5344CB8AC3E}">
        <p14:creationId xmlns:p14="http://schemas.microsoft.com/office/powerpoint/2010/main" val="74330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826A1-82B2-415E-ACC7-345F1C01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466" y="177800"/>
            <a:ext cx="8795068" cy="2743200"/>
          </a:xfrm>
        </p:spPr>
        <p:txBody>
          <a:bodyPr>
            <a:normAutofit/>
          </a:bodyPr>
          <a:lstStyle/>
          <a:p>
            <a:r>
              <a:rPr lang="es-ES" sz="8000" dirty="0"/>
              <a:t>¿qué es my sky?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01613-614D-4C54-B081-FD2482D1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006" y="3429000"/>
            <a:ext cx="8535988" cy="187960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My Sky es una aplicación embebida en un servidor multiplataforma privado de uso personal para poder alojar tus archivos desde cualquier parte con conexión a internet.</a:t>
            </a:r>
          </a:p>
        </p:txBody>
      </p:sp>
    </p:spTree>
    <p:extLst>
      <p:ext uri="{BB962C8B-B14F-4D97-AF65-F5344CB8AC3E}">
        <p14:creationId xmlns:p14="http://schemas.microsoft.com/office/powerpoint/2010/main" val="304524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018A-A7F9-4951-BC60-03DB9B3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45" y="177800"/>
            <a:ext cx="10715307" cy="2743200"/>
          </a:xfrm>
        </p:spPr>
        <p:txBody>
          <a:bodyPr>
            <a:normAutofit/>
          </a:bodyPr>
          <a:lstStyle/>
          <a:p>
            <a:r>
              <a:rPr lang="es-ES" sz="8000" dirty="0"/>
              <a:t>¿CÓMO FUNCIONA?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3B37AE-1110-4280-A340-9877C264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004" y="3429000"/>
            <a:ext cx="8535988" cy="187960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My Sky funciona mediante un imagen de Docker que, mediante un set de instrucciones ejecuta la aplicación de forma automática. Una vez la aplicación es lanzada, el servidor arranca y se queda de forma continua e ininterrumpida ejecutando en la </a:t>
            </a:r>
            <a:r>
              <a:rPr lang="es-ES">
                <a:solidFill>
                  <a:schemeClr val="tx1"/>
                </a:solidFill>
              </a:rPr>
              <a:t>maquina física.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0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77DD9-9505-4A51-AB2D-4637E949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8000" dirty="0"/>
              <a:t>¿Cómo SE </a:t>
            </a:r>
            <a:r>
              <a:rPr lang="es-ES" sz="8000"/>
              <a:t>UTILIZA?</a:t>
            </a:r>
            <a:endParaRPr lang="es-ES" sz="8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86518-D1B7-4A6A-9103-3D823CC39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74855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102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Sector</vt:lpstr>
      <vt:lpstr>Presentación de PowerPoint</vt:lpstr>
      <vt:lpstr>¿qué es my sky?</vt:lpstr>
      <vt:lpstr>¿CÓMO FUNCIONA?</vt:lpstr>
      <vt:lpstr>¿Cómo SE UTILIZA?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SKY</dc:title>
  <dc:creator>Javier Rodríguez Montero</dc:creator>
  <cp:lastModifiedBy>Javier Rodríguez Montero</cp:lastModifiedBy>
  <cp:revision>10</cp:revision>
  <dcterms:created xsi:type="dcterms:W3CDTF">2021-05-18T18:42:52Z</dcterms:created>
  <dcterms:modified xsi:type="dcterms:W3CDTF">2021-05-19T16:58:33Z</dcterms:modified>
</cp:coreProperties>
</file>