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57" r:id="rId4"/>
    <p:sldId id="258" r:id="rId5"/>
    <p:sldId id="264" r:id="rId6"/>
    <p:sldId id="259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0F7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C80B9-68B3-4C51-9C67-CDCFA113B6EA}" type="datetimeFigureOut">
              <a:rPr lang="es-ES" smtClean="0"/>
              <a:t>09/06/2021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215EE-D679-4DE4-832D-238DD950A646}" type="slidenum">
              <a:rPr lang="es-ES" smtClean="0"/>
              <a:t>‹Nº›</a:t>
            </a:fld>
            <a:endParaRPr lang="es-E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0840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C80B9-68B3-4C51-9C67-CDCFA113B6EA}" type="datetimeFigureOut">
              <a:rPr lang="es-ES" smtClean="0"/>
              <a:t>09/06/2021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215EE-D679-4DE4-832D-238DD950A64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40857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C80B9-68B3-4C51-9C67-CDCFA113B6EA}" type="datetimeFigureOut">
              <a:rPr lang="es-ES" smtClean="0"/>
              <a:t>09/06/2021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215EE-D679-4DE4-832D-238DD950A64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415476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C80B9-68B3-4C51-9C67-CDCFA113B6EA}" type="datetimeFigureOut">
              <a:rPr lang="es-ES" smtClean="0"/>
              <a:t>09/06/2021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215EE-D679-4DE4-832D-238DD950A646}" type="slidenum">
              <a:rPr lang="es-ES" smtClean="0"/>
              <a:t>‹Nº›</a:t>
            </a:fld>
            <a:endParaRPr lang="es-E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930927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C80B9-68B3-4C51-9C67-CDCFA113B6EA}" type="datetimeFigureOut">
              <a:rPr lang="es-ES" smtClean="0"/>
              <a:t>09/06/2021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215EE-D679-4DE4-832D-238DD950A64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582703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C80B9-68B3-4C51-9C67-CDCFA113B6EA}" type="datetimeFigureOut">
              <a:rPr lang="es-ES" smtClean="0"/>
              <a:t>09/06/2021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215EE-D679-4DE4-832D-238DD950A646}" type="slidenum">
              <a:rPr lang="es-ES" smtClean="0"/>
              <a:t>‹Nº›</a:t>
            </a:fld>
            <a:endParaRPr lang="es-E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366839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C80B9-68B3-4C51-9C67-CDCFA113B6EA}" type="datetimeFigureOut">
              <a:rPr lang="es-ES" smtClean="0"/>
              <a:t>09/06/2021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215EE-D679-4DE4-832D-238DD950A64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778266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C80B9-68B3-4C51-9C67-CDCFA113B6EA}" type="datetimeFigureOut">
              <a:rPr lang="es-ES" smtClean="0"/>
              <a:t>09/06/2021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215EE-D679-4DE4-832D-238DD950A64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304119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C80B9-68B3-4C51-9C67-CDCFA113B6EA}" type="datetimeFigureOut">
              <a:rPr lang="es-ES" smtClean="0"/>
              <a:t>09/06/2021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215EE-D679-4DE4-832D-238DD950A64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3062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C80B9-68B3-4C51-9C67-CDCFA113B6EA}" type="datetimeFigureOut">
              <a:rPr lang="es-ES" smtClean="0"/>
              <a:t>09/06/2021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215EE-D679-4DE4-832D-238DD950A64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0500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C80B9-68B3-4C51-9C67-CDCFA113B6EA}" type="datetimeFigureOut">
              <a:rPr lang="es-ES" smtClean="0"/>
              <a:t>09/06/2021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215EE-D679-4DE4-832D-238DD950A64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19523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C80B9-68B3-4C51-9C67-CDCFA113B6EA}" type="datetimeFigureOut">
              <a:rPr lang="es-ES" smtClean="0"/>
              <a:t>09/06/2021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215EE-D679-4DE4-832D-238DD950A64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10758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C80B9-68B3-4C51-9C67-CDCFA113B6EA}" type="datetimeFigureOut">
              <a:rPr lang="es-ES" smtClean="0"/>
              <a:t>09/06/2021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215EE-D679-4DE4-832D-238DD950A64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80731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C80B9-68B3-4C51-9C67-CDCFA113B6EA}" type="datetimeFigureOut">
              <a:rPr lang="es-ES" smtClean="0"/>
              <a:t>09/06/2021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215EE-D679-4DE4-832D-238DD950A64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50120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C80B9-68B3-4C51-9C67-CDCFA113B6EA}" type="datetimeFigureOut">
              <a:rPr lang="es-ES" smtClean="0"/>
              <a:t>09/06/2021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215EE-D679-4DE4-832D-238DD950A64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51829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C80B9-68B3-4C51-9C67-CDCFA113B6EA}" type="datetimeFigureOut">
              <a:rPr lang="es-ES" smtClean="0"/>
              <a:t>09/06/2021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215EE-D679-4DE4-832D-238DD950A64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53233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C80B9-68B3-4C51-9C67-CDCFA113B6EA}" type="datetimeFigureOut">
              <a:rPr lang="es-ES" smtClean="0"/>
              <a:t>09/06/2021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215EE-D679-4DE4-832D-238DD950A64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29714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8BCC80B9-68B3-4C51-9C67-CDCFA113B6EA}" type="datetimeFigureOut">
              <a:rPr lang="es-ES" smtClean="0"/>
              <a:t>09/06/2021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180215EE-D679-4DE4-832D-238DD950A64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327258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ocker.com/docker-for-windows/install/" TargetMode="External"/><Relationship Id="rId2" Type="http://schemas.openxmlformats.org/officeDocument/2006/relationships/hyperlink" Target="http://myskycloud.herokuapp.com/" TargetMode="External"/><Relationship Id="rId1" Type="http://schemas.openxmlformats.org/officeDocument/2006/relationships/slideLayout" Target="../slideLayouts/slideLayout11.xml"/><Relationship Id="rId5" Type="http://schemas.openxmlformats.org/officeDocument/2006/relationships/hyperlink" Target="https://github.com/JvRdgz/MySky.git" TargetMode="External"/><Relationship Id="rId4" Type="http://schemas.openxmlformats.org/officeDocument/2006/relationships/hyperlink" Target="https://gitforwindows.org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rgbClr val="E0F7FC"/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0928314D-A707-4B5D-A7A4-84332C3826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6158" y="383028"/>
            <a:ext cx="5635308" cy="829733"/>
          </a:xfrm>
        </p:spPr>
        <p:txBody>
          <a:bodyPr/>
          <a:lstStyle/>
          <a:p>
            <a:r>
              <a:rPr lang="es-ES" dirty="0"/>
              <a:t>Tu servidor personal para ti y para toda la familia.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EC37272-B24B-49C0-8418-3216173B53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4326" y="797894"/>
            <a:ext cx="6294279" cy="4468371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5E1BB773-709E-4E54-A7C7-C8E5AECE3B07}"/>
              </a:ext>
            </a:extLst>
          </p:cNvPr>
          <p:cNvSpPr txBox="1"/>
          <p:nvPr/>
        </p:nvSpPr>
        <p:spPr>
          <a:xfrm>
            <a:off x="736158" y="6060105"/>
            <a:ext cx="3126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Javier Rodríguez Montero</a:t>
            </a:r>
          </a:p>
        </p:txBody>
      </p:sp>
    </p:spTree>
    <p:extLst>
      <p:ext uri="{BB962C8B-B14F-4D97-AF65-F5344CB8AC3E}">
        <p14:creationId xmlns:p14="http://schemas.microsoft.com/office/powerpoint/2010/main" val="743309454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ABC4D4-4A55-4EF5-8F7C-D0AD4DBA5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es-ES" dirty="0"/>
              <a:t>Por qué surge MySky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2EFA030-353F-4175-9AE0-A9B06166BF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935481"/>
            <a:ext cx="8534400" cy="252476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s-ES" dirty="0">
              <a:solidFill>
                <a:schemeClr val="tx1"/>
              </a:solidFill>
            </a:endParaRPr>
          </a:p>
          <a:p>
            <a:r>
              <a:rPr lang="es-ES" dirty="0">
                <a:solidFill>
                  <a:schemeClr val="tx1"/>
                </a:solidFill>
              </a:rPr>
              <a:t>Mayor privacidad y seguridad.</a:t>
            </a:r>
          </a:p>
          <a:p>
            <a:r>
              <a:rPr lang="es-ES" dirty="0">
                <a:solidFill>
                  <a:schemeClr val="tx1"/>
                </a:solidFill>
              </a:rPr>
              <a:t>Evita dependencias de terceros.</a:t>
            </a:r>
          </a:p>
          <a:p>
            <a:r>
              <a:rPr lang="es-ES" dirty="0">
                <a:solidFill>
                  <a:schemeClr val="tx1"/>
                </a:solidFill>
              </a:rPr>
              <a:t>Aprovechamiento de recursos propios (viejos ordenadores, </a:t>
            </a:r>
            <a:r>
              <a:rPr lang="es-ES" dirty="0" err="1">
                <a:solidFill>
                  <a:schemeClr val="tx1"/>
                </a:solidFill>
              </a:rPr>
              <a:t>etc</a:t>
            </a:r>
            <a:r>
              <a:rPr lang="es-ES" dirty="0">
                <a:solidFill>
                  <a:schemeClr val="tx1"/>
                </a:solidFill>
              </a:rPr>
              <a:t>)</a:t>
            </a:r>
          </a:p>
          <a:p>
            <a:r>
              <a:rPr lang="es-ES" dirty="0">
                <a:solidFill>
                  <a:schemeClr val="tx1"/>
                </a:solidFill>
              </a:rPr>
              <a:t>Solución medio ambiental.</a:t>
            </a:r>
          </a:p>
          <a:p>
            <a:r>
              <a:rPr lang="es-ES" dirty="0">
                <a:solidFill>
                  <a:schemeClr val="tx1"/>
                </a:solidFill>
              </a:rPr>
              <a:t>Barato</a:t>
            </a:r>
          </a:p>
          <a:p>
            <a:endParaRPr lang="es-ES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36CDA2A3-4B19-48ED-B3E0-10D5FEDF0860}"/>
              </a:ext>
            </a:extLst>
          </p:cNvPr>
          <p:cNvSpPr txBox="1"/>
          <p:nvPr/>
        </p:nvSpPr>
        <p:spPr>
          <a:xfrm>
            <a:off x="491172" y="4890814"/>
            <a:ext cx="98681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Fuente: https://www.kyoceradocumentsolutions.es/es/smarter-workspaces/business-challenges/the-cloud/cuatro-de-los-principales-problemas-de-sistemas-en-la-nube.html</a:t>
            </a:r>
          </a:p>
        </p:txBody>
      </p:sp>
    </p:spTree>
    <p:extLst>
      <p:ext uri="{BB962C8B-B14F-4D97-AF65-F5344CB8AC3E}">
        <p14:creationId xmlns:p14="http://schemas.microsoft.com/office/powerpoint/2010/main" val="1887141973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C826A1-82B2-415E-ACC7-345F1C012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8466" y="101600"/>
            <a:ext cx="8795068" cy="1879600"/>
          </a:xfrm>
        </p:spPr>
        <p:txBody>
          <a:bodyPr>
            <a:normAutofit/>
          </a:bodyPr>
          <a:lstStyle/>
          <a:p>
            <a:r>
              <a:rPr lang="es-ES" sz="8000" dirty="0"/>
              <a:t>¿qué es my sky?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F101613-614D-4C54-B081-FD2482D1BD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28006" y="1610360"/>
            <a:ext cx="8535988" cy="3637280"/>
          </a:xfrm>
        </p:spPr>
        <p:txBody>
          <a:bodyPr/>
          <a:lstStyle/>
          <a:p>
            <a:pPr marL="342900" indent="-34290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1"/>
                </a:solidFill>
              </a:rPr>
              <a:t>Plataforma web encargada de proporcionar servicios de cloud.</a:t>
            </a:r>
          </a:p>
          <a:p>
            <a:pPr marL="342900" indent="-34290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1"/>
                </a:solidFill>
              </a:rPr>
              <a:t> Almacenamiento personal de todo tipo de archivos.</a:t>
            </a:r>
          </a:p>
        </p:txBody>
      </p:sp>
    </p:spTree>
    <p:extLst>
      <p:ext uri="{BB962C8B-B14F-4D97-AF65-F5344CB8AC3E}">
        <p14:creationId xmlns:p14="http://schemas.microsoft.com/office/powerpoint/2010/main" val="3045241707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FF018A-A7F9-4951-BC60-03DB9B371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346" y="0"/>
            <a:ext cx="10715307" cy="1488440"/>
          </a:xfrm>
        </p:spPr>
        <p:txBody>
          <a:bodyPr>
            <a:normAutofit/>
          </a:bodyPr>
          <a:lstStyle/>
          <a:p>
            <a:r>
              <a:rPr lang="es-ES" sz="8000" dirty="0"/>
              <a:t>¿CÓMO FUNCIONA?</a:t>
            </a: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58F68F8C-576D-4037-9CAC-DA4A05A5E3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467" y="1669285"/>
            <a:ext cx="3100864" cy="189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B3B61F29-9C50-426B-B561-C9C2CA9E5F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1423" y="1610102"/>
            <a:ext cx="2133600" cy="2133600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84251120-B0A6-4AF3-A2C8-72ACE45FA1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5110" y="1550921"/>
            <a:ext cx="2251963" cy="2251963"/>
          </a:xfrm>
          <a:prstGeom prst="rect">
            <a:avLst/>
          </a:prstGeom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7C001166-4F3F-4936-A385-7DF09EAC1A4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4269" y="1669285"/>
            <a:ext cx="3765175" cy="2133599"/>
          </a:xfrm>
          <a:prstGeom prst="rect">
            <a:avLst/>
          </a:prstGeom>
        </p:spPr>
      </p:pic>
      <p:pic>
        <p:nvPicPr>
          <p:cNvPr id="23" name="Imagen 22">
            <a:extLst>
              <a:ext uri="{FF2B5EF4-FFF2-40B4-BE49-F238E27FC236}">
                <a16:creationId xmlns:a16="http://schemas.microsoft.com/office/drawing/2014/main" id="{74FF4AED-3CC9-4BDD-A926-390010F004E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346" y="4190906"/>
            <a:ext cx="4335994" cy="1995618"/>
          </a:xfrm>
          <a:prstGeom prst="rect">
            <a:avLst/>
          </a:prstGeom>
        </p:spPr>
      </p:pic>
      <p:pic>
        <p:nvPicPr>
          <p:cNvPr id="25" name="Imagen 24">
            <a:extLst>
              <a:ext uri="{FF2B5EF4-FFF2-40B4-BE49-F238E27FC236}">
                <a16:creationId xmlns:a16="http://schemas.microsoft.com/office/drawing/2014/main" id="{DAF2050E-5E3A-464D-85FB-85AB4625050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73" y="4023453"/>
            <a:ext cx="2493621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809729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FF018A-A7F9-4951-BC60-03DB9B371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346" y="0"/>
            <a:ext cx="10715307" cy="1488440"/>
          </a:xfrm>
        </p:spPr>
        <p:txBody>
          <a:bodyPr>
            <a:normAutofit/>
          </a:bodyPr>
          <a:lstStyle/>
          <a:p>
            <a:r>
              <a:rPr lang="es-ES" sz="8000" dirty="0"/>
              <a:t>¿CÓMO FUNCIONA?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8F634C0-052D-4BA6-9E49-B60280A009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6610" y="1198880"/>
            <a:ext cx="9178777" cy="565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976751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877DD9-9505-4A51-AB2D-4637E949B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0"/>
            <a:ext cx="10058400" cy="1549400"/>
          </a:xfrm>
        </p:spPr>
        <p:txBody>
          <a:bodyPr>
            <a:normAutofit/>
          </a:bodyPr>
          <a:lstStyle/>
          <a:p>
            <a:r>
              <a:rPr lang="es-ES" sz="8000" dirty="0"/>
              <a:t>¿Cómo SE UTILIZA?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E086518-D1B7-4A6A-9103-3D823CC394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6800" y="2021840"/>
            <a:ext cx="10210800" cy="4643120"/>
          </a:xfrm>
        </p:spPr>
        <p:txBody>
          <a:bodyPr>
            <a:normAutofit lnSpcReduction="10000"/>
          </a:bodyPr>
          <a:lstStyle/>
          <a:p>
            <a:r>
              <a:rPr lang="es-ES" sz="3200" dirty="0">
                <a:solidFill>
                  <a:schemeClr val="tx1"/>
                </a:solidFill>
              </a:rPr>
              <a:t>Mediante un servicio de hosting externo:</a:t>
            </a:r>
          </a:p>
          <a:p>
            <a:r>
              <a:rPr lang="es-ES" dirty="0">
                <a:solidFill>
                  <a:schemeClr val="tx1"/>
                </a:solidFill>
              </a:rPr>
              <a:t>Accediendo en la dirección: </a:t>
            </a:r>
            <a:r>
              <a:rPr lang="es-ES" dirty="0">
                <a:solidFill>
                  <a:schemeClr val="tx1"/>
                </a:solidFill>
                <a:hlinkClick r:id="rId2"/>
              </a:rPr>
              <a:t>http://myskycloud.herokuapp.com/</a:t>
            </a:r>
            <a:endParaRPr lang="es-ES" dirty="0">
              <a:solidFill>
                <a:schemeClr val="tx1"/>
              </a:solidFill>
            </a:endParaRPr>
          </a:p>
          <a:p>
            <a:r>
              <a:rPr lang="es-ES" sz="3200" dirty="0">
                <a:solidFill>
                  <a:schemeClr val="tx1"/>
                </a:solidFill>
              </a:rPr>
              <a:t>Mediante Docker :</a:t>
            </a:r>
          </a:p>
          <a:p>
            <a:r>
              <a:rPr lang="es-ES" dirty="0">
                <a:solidFill>
                  <a:schemeClr val="tx1"/>
                </a:solidFill>
              </a:rPr>
              <a:t>Instalar Docker: </a:t>
            </a:r>
            <a:r>
              <a:rPr lang="es-ES" dirty="0">
                <a:solidFill>
                  <a:schemeClr val="tx1"/>
                </a:solidFill>
                <a:hlinkClick r:id="rId3"/>
              </a:rPr>
              <a:t>https://docs.docker.com/docker-for-windows/install/</a:t>
            </a:r>
            <a:endParaRPr lang="es-ES" dirty="0">
              <a:solidFill>
                <a:schemeClr val="tx1"/>
              </a:solidFill>
            </a:endParaRPr>
          </a:p>
          <a:p>
            <a:r>
              <a:rPr lang="es-ES" dirty="0">
                <a:solidFill>
                  <a:schemeClr val="tx1"/>
                </a:solidFill>
              </a:rPr>
              <a:t>Instalar Git: </a:t>
            </a:r>
            <a:r>
              <a:rPr lang="es-ES" dirty="0">
                <a:solidFill>
                  <a:schemeClr val="tx1"/>
                </a:solidFill>
                <a:hlinkClick r:id="rId4"/>
              </a:rPr>
              <a:t>https://gitforwindows.org/</a:t>
            </a:r>
            <a:endParaRPr lang="es-ES" dirty="0">
              <a:solidFill>
                <a:schemeClr val="tx1"/>
              </a:solidFill>
            </a:endParaRPr>
          </a:p>
          <a:p>
            <a:r>
              <a:rPr lang="es-ES" dirty="0">
                <a:solidFill>
                  <a:schemeClr val="tx1"/>
                </a:solidFill>
              </a:rPr>
              <a:t>Clonar repositorio: </a:t>
            </a:r>
            <a:r>
              <a:rPr lang="es-ES" dirty="0">
                <a:solidFill>
                  <a:schemeClr val="tx1"/>
                </a:solidFill>
                <a:hlinkClick r:id="rId5"/>
              </a:rPr>
              <a:t>https://github.com/JvRdgz/MySky.git</a:t>
            </a:r>
            <a:endParaRPr lang="es-ES" dirty="0">
              <a:solidFill>
                <a:schemeClr val="tx1"/>
              </a:solidFill>
            </a:endParaRPr>
          </a:p>
          <a:p>
            <a:pPr marL="342900" indent="-342900">
              <a:buFontTx/>
              <a:buChar char="-"/>
            </a:pPr>
            <a:r>
              <a:rPr lang="es-ES" dirty="0">
                <a:solidFill>
                  <a:schemeClr val="tx1"/>
                </a:solidFill>
              </a:rPr>
              <a:t>Ejecutar </a:t>
            </a:r>
            <a:r>
              <a:rPr lang="es-ES" i="1" dirty="0" err="1">
                <a:solidFill>
                  <a:schemeClr val="tx1"/>
                </a:solidFill>
              </a:rPr>
              <a:t>sh</a:t>
            </a:r>
            <a:r>
              <a:rPr lang="es-ES" i="1" dirty="0">
                <a:solidFill>
                  <a:schemeClr val="tx1"/>
                </a:solidFill>
              </a:rPr>
              <a:t> start.sh </a:t>
            </a:r>
            <a:r>
              <a:rPr lang="es-ES" dirty="0">
                <a:solidFill>
                  <a:schemeClr val="tx1"/>
                </a:solidFill>
              </a:rPr>
              <a:t>desde el terminal desde Linux o MacOS</a:t>
            </a:r>
          </a:p>
          <a:p>
            <a:pPr marL="342900" indent="-342900">
              <a:buFontTx/>
              <a:buChar char="-"/>
            </a:pPr>
            <a:r>
              <a:rPr lang="es-ES" dirty="0">
                <a:solidFill>
                  <a:schemeClr val="tx1"/>
                </a:solidFill>
              </a:rPr>
              <a:t>Ejecutar desde Windows:</a:t>
            </a:r>
          </a:p>
          <a:p>
            <a:pPr marL="342900" indent="-342900">
              <a:buFontTx/>
              <a:buChar char="-"/>
            </a:pPr>
            <a:r>
              <a:rPr lang="en-US" i="1" dirty="0">
                <a:solidFill>
                  <a:schemeClr val="tx1"/>
                </a:solidFill>
              </a:rPr>
              <a:t>docker build -t my_sky:1.0 . </a:t>
            </a:r>
          </a:p>
          <a:p>
            <a:pPr marL="342900" indent="-342900"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docker run -it -p 8080:3000 my_sky:1.0</a:t>
            </a:r>
            <a:endParaRPr lang="es-ES" i="1" dirty="0">
              <a:solidFill>
                <a:schemeClr val="tx1"/>
              </a:solidFill>
            </a:endParaRPr>
          </a:p>
          <a:p>
            <a:endParaRPr lang="es-ES" dirty="0">
              <a:solidFill>
                <a:schemeClr val="tx1"/>
              </a:solidFill>
            </a:endParaRPr>
          </a:p>
          <a:p>
            <a:endParaRPr lang="es-ES" dirty="0">
              <a:solidFill>
                <a:schemeClr val="tx1"/>
              </a:solidFill>
            </a:endParaRPr>
          </a:p>
          <a:p>
            <a:endParaRPr lang="es-E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8748550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FF018A-A7F9-4951-BC60-03DB9B371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2607" y="177800"/>
            <a:ext cx="9166782" cy="2743200"/>
          </a:xfrm>
        </p:spPr>
        <p:txBody>
          <a:bodyPr>
            <a:normAutofit/>
          </a:bodyPr>
          <a:lstStyle/>
          <a:p>
            <a:r>
              <a:rPr lang="es-ES" sz="8000" dirty="0"/>
              <a:t>PRÓXIMOS PASOS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A3B37AE-1110-4280-A340-9877C2642B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2798" y="2438400"/>
            <a:ext cx="10566400" cy="3840480"/>
          </a:xfrm>
        </p:spPr>
        <p:txBody>
          <a:bodyPr>
            <a:normAutofit fontScale="92500"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1"/>
                </a:solidFill>
              </a:rPr>
              <a:t>Puesta en producción mediante un servicio de alojamiento remoto ininterrumpido.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1"/>
                </a:solidFill>
              </a:rPr>
              <a:t>Incorporación de un script para la automatización del archivo de configuración de Nginx para facilitar al usuario introducir su dominio contratado en la aplicación.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1"/>
                </a:solidFill>
              </a:rPr>
              <a:t>Mejora de la eficiencia del servicio.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1"/>
                </a:solidFill>
              </a:rPr>
              <a:t>Mejora de la arquitectura de la aplicación.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1"/>
                </a:solidFill>
              </a:rPr>
              <a:t>Mejora en la experiencia de usuario mediante el desarrollo de la interfaz.</a:t>
            </a:r>
          </a:p>
        </p:txBody>
      </p:sp>
    </p:spTree>
    <p:extLst>
      <p:ext uri="{BB962C8B-B14F-4D97-AF65-F5344CB8AC3E}">
        <p14:creationId xmlns:p14="http://schemas.microsoft.com/office/powerpoint/2010/main" val="2038665094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877DD9-9505-4A51-AB2D-4637E949B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546" y="2057400"/>
            <a:ext cx="7006907" cy="2743200"/>
          </a:xfrm>
        </p:spPr>
        <p:txBody>
          <a:bodyPr>
            <a:normAutofit/>
          </a:bodyPr>
          <a:lstStyle/>
          <a:p>
            <a:r>
              <a:rPr lang="es-ES" sz="8000" dirty="0"/>
              <a:t>Muestra del producto.</a:t>
            </a:r>
          </a:p>
        </p:txBody>
      </p:sp>
    </p:spTree>
    <p:extLst>
      <p:ext uri="{BB962C8B-B14F-4D97-AF65-F5344CB8AC3E}">
        <p14:creationId xmlns:p14="http://schemas.microsoft.com/office/powerpoint/2010/main" val="699388160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Sector">
  <a:themeElements>
    <a:clrScheme name="Sector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ector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ctor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731</TotalTime>
  <Words>270</Words>
  <Application>Microsoft Office PowerPoint</Application>
  <PresentationFormat>Panorámica</PresentationFormat>
  <Paragraphs>34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Sector</vt:lpstr>
      <vt:lpstr>Presentación de PowerPoint</vt:lpstr>
      <vt:lpstr>Por qué surge MySky</vt:lpstr>
      <vt:lpstr>¿qué es my sky?</vt:lpstr>
      <vt:lpstr>¿CÓMO FUNCIONA?</vt:lpstr>
      <vt:lpstr>¿CÓMO FUNCIONA?</vt:lpstr>
      <vt:lpstr>¿Cómo SE UTILIZA?</vt:lpstr>
      <vt:lpstr>PRÓXIMOS PASOS</vt:lpstr>
      <vt:lpstr>Muestra del producto.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SKY</dc:title>
  <dc:creator>Javier Rodríguez Montero</dc:creator>
  <cp:lastModifiedBy>Javier Rodríguez Montero</cp:lastModifiedBy>
  <cp:revision>40</cp:revision>
  <dcterms:created xsi:type="dcterms:W3CDTF">2021-05-18T18:42:52Z</dcterms:created>
  <dcterms:modified xsi:type="dcterms:W3CDTF">2021-06-09T17:53:47Z</dcterms:modified>
</cp:coreProperties>
</file>