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FC68A0-5265-46E7-BCCE-C75BF32BFE7F}">
  <a:tblStyle styleId="{98FC68A0-5265-46E7-BCCE-C75BF32BFE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{98FC68A0-5265-46E7-BCCE-C75BF32BFE7F}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Director Of Product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Project 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Sign off on high-level decisions, and sometimes act as a resource for the team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As the sponsor, they expect a lot about the project outcome. They don’t have a great buy-in.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Regularly communicate.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Landscape Designer/Web Designer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Team Member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Web Design skills, </a:t>
                      </a:r>
                      <a:r>
                        <a:rPr lang="en" sz="1000"/>
                        <a:t>knowledge</a:t>
                      </a:r>
                      <a:r>
                        <a:rPr lang="en" sz="1000"/>
                        <a:t> of plants, strong relationships with a range of people </a:t>
                      </a:r>
                      <a:r>
                        <a:rPr lang="en" sz="1000"/>
                        <a:t>across the company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Could affect their role as Landscape Designer. If they don’t want their role to change, it could be harder to get the buy-in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Daily communicate.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Existing clients and their employees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customer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Feedback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Will receive the products. Lower-interest clients are unlikely to resist the project unless it impacts the existing product line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Daily communicate.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Green’s investors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Secondary Stakeholder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Investments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Office Green’s performance affects their investments. They will not be directly involved in the project 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Rarely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Green’s receptionist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Involved directly with the customers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If the company is getting great results, then she get great results. Don’t need to know details until closer to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Regularly, </a:t>
                      </a:r>
                      <a:r>
                        <a:rPr lang="en" sz="1000"/>
                        <a:t>mainly after the project’s launch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5050275" y="1512663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672700" y="2421650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488600" y="1894138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4992525" y="2445900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6424850" y="1424463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