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4d9c7db4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4d9c7db4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4d9c7db4e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4d9c7db4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ef215b07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ef215b07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d9c7db4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d9c7db4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ef8efa7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ef8efa7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4d9c7db4e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4d9c7db4e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4d9c7db4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4d9c7db4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ef8efa7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ef8efa7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ef215b07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ef215b07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ef215b07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ef215b07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4d9c7db4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4d9c7db4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4d9c7db4e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4d9c7db4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4d9c7db4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4d9c7db4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ef215b07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ef215b07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ef215b07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ef215b07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d9c7db4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4d9c7db4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4d9c7db4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4d9c7db4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Moeda Estudantil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Maisa, Maria Eduarda e Miguel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4741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Sistema - diagrama de componentes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538" y="1149175"/>
            <a:ext cx="6938926" cy="3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Frontend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084300"/>
            <a:ext cx="85206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>
                <a:solidFill>
                  <a:srgbClr val="000000"/>
                </a:solidFill>
              </a:rPr>
              <a:t>HTML:</a:t>
            </a:r>
            <a:r>
              <a:rPr lang="pt-BR">
                <a:solidFill>
                  <a:srgbClr val="000000"/>
                </a:solidFill>
              </a:rPr>
              <a:t> é a linguagem padrão para estruturar conteúdo na web, com o auxílio de tags para definir diferentes elementos de uma página e, assim, informar ao navegador como renderizar o conteúdo da página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>
                <a:solidFill>
                  <a:srgbClr val="000000"/>
                </a:solidFill>
              </a:rPr>
              <a:t>CSS:</a:t>
            </a:r>
            <a:r>
              <a:rPr lang="pt-BR">
                <a:solidFill>
                  <a:srgbClr val="000000"/>
                </a:solidFill>
              </a:rPr>
              <a:t> é uma linguagem de estilo usada para controlar a aparência de elementos HTML por meio de seletores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>
                <a:solidFill>
                  <a:srgbClr val="000000"/>
                </a:solidFill>
              </a:rPr>
              <a:t>JavaScript :</a:t>
            </a:r>
            <a:r>
              <a:rPr lang="pt-BR">
                <a:solidFill>
                  <a:srgbClr val="000000"/>
                </a:solidFill>
              </a:rPr>
              <a:t> é uma linguagem de programação usada para adicionar interatividade a páginas web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de Persist</a:t>
            </a:r>
            <a:r>
              <a:rPr lang="pt-BR"/>
              <a:t>ência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Ela </a:t>
            </a:r>
            <a:r>
              <a:rPr lang="pt-BR">
                <a:solidFill>
                  <a:srgbClr val="000000"/>
                </a:solidFill>
              </a:rPr>
              <a:t>é composta</a:t>
            </a:r>
            <a:r>
              <a:rPr lang="pt-BR">
                <a:solidFill>
                  <a:srgbClr val="000000"/>
                </a:solidFill>
              </a:rPr>
              <a:t> por um banco de dados relacional, inclui classes Java para operações CRUD e possui classes DAO que implementam o acesso aos dados das tabelas principais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É a camada responsável pela interação com o banco de dados por meio do uso de repositórios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 sz="1800">
                <a:solidFill>
                  <a:srgbClr val="000000"/>
                </a:solidFill>
              </a:rPr>
              <a:t>Repositórios:</a:t>
            </a:r>
            <a:r>
              <a:rPr lang="pt-BR" sz="1800">
                <a:solidFill>
                  <a:srgbClr val="000000"/>
                </a:solidFill>
              </a:rPr>
              <a:t> interfaces para manipulação de entidades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 sz="1800">
                <a:solidFill>
                  <a:srgbClr val="000000"/>
                </a:solidFill>
              </a:rPr>
              <a:t>Entidades:</a:t>
            </a:r>
            <a:r>
              <a:rPr lang="pt-BR" sz="1800">
                <a:solidFill>
                  <a:srgbClr val="000000"/>
                </a:solidFill>
              </a:rPr>
              <a:t> classes que representam as tabelas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 sz="1800">
                <a:solidFill>
                  <a:srgbClr val="000000"/>
                </a:solidFill>
              </a:rPr>
              <a:t>JPA e Hibernate:</a:t>
            </a:r>
            <a:r>
              <a:rPr lang="pt-BR" sz="1800">
                <a:solidFill>
                  <a:srgbClr val="000000"/>
                </a:solidFill>
              </a:rPr>
              <a:t> utilizados para o mapeamento objeto-relacional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DAO e EntityManager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Juntos, ele foram r</a:t>
            </a:r>
            <a:r>
              <a:rPr lang="pt-BR">
                <a:solidFill>
                  <a:srgbClr val="000000"/>
                </a:solidFill>
              </a:rPr>
              <a:t>esponsáveis pela interação direta com o banco de dados para gerenciar entidades e trabalharam juntos para </a:t>
            </a:r>
            <a:r>
              <a:rPr lang="pt-BR">
                <a:solidFill>
                  <a:srgbClr val="000000"/>
                </a:solidFill>
              </a:rPr>
              <a:t>separar a lógica de persistência da lógica de negócio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 sz="1800">
                <a:solidFill>
                  <a:srgbClr val="000000"/>
                </a:solidFill>
              </a:rPr>
              <a:t>DAO:</a:t>
            </a:r>
            <a:r>
              <a:rPr lang="pt-BR" sz="1800">
                <a:solidFill>
                  <a:srgbClr val="000000"/>
                </a:solidFill>
              </a:rPr>
              <a:t> padrão de projeto para encapsular operações de acesso a dados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 sz="1800">
                <a:solidFill>
                  <a:srgbClr val="000000"/>
                </a:solidFill>
              </a:rPr>
              <a:t>EntityManager:</a:t>
            </a:r>
            <a:r>
              <a:rPr lang="pt-BR" sz="1800">
                <a:solidFill>
                  <a:srgbClr val="000000"/>
                </a:solidFill>
              </a:rPr>
              <a:t> gerencia a persistência e busca de entidades do banco</a:t>
            </a:r>
            <a:endParaRPr sz="1800">
              <a:solidFill>
                <a:srgbClr val="000000"/>
              </a:solidFill>
            </a:endParaRPr>
          </a:p>
          <a:p>
            <a:pPr indent="0" lvl="0" marL="127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DAO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056525"/>
            <a:ext cx="8520600" cy="3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❏"/>
            </a:pPr>
            <a:r>
              <a:rPr lang="pt-BR" sz="1900">
                <a:solidFill>
                  <a:srgbClr val="000000"/>
                </a:solidFill>
              </a:rPr>
              <a:t>é uma estrutura organizacional operada por regras de programação em blockchain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❏"/>
            </a:pPr>
            <a:r>
              <a:rPr lang="pt-BR" sz="1900">
                <a:solidFill>
                  <a:srgbClr val="000000"/>
                </a:solidFill>
              </a:rPr>
              <a:t>as classes DAO têm o objetivo de lidar com a comunicação direta com a base de dados e são responsáveis por operações CRUD para os objetos específicos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❏"/>
            </a:pPr>
            <a:r>
              <a:rPr lang="pt-BR" sz="1900">
                <a:solidFill>
                  <a:srgbClr val="000000"/>
                </a:solidFill>
              </a:rPr>
              <a:t>no projeto, as classes DAO encapsulam as interações com a base de dados, promovendo uma separação clara entre a lógica de negócios e o acesso aos dados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EntityManager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é um serviço responsável por gerenciar as entidades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ele provê APIs para criar consultas, buscando objetos, sincronizando objetos, e inserindo objetos no banco de dados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no projeto, ele é utilizado nas classes DAO para gerenciar as operações de persistência e a recuperação de dados no banco</a:t>
            </a:r>
            <a:endParaRPr sz="2500">
              <a:solidFill>
                <a:srgbClr val="000000"/>
              </a:solidFill>
            </a:endParaRPr>
          </a:p>
          <a:p>
            <a:pPr indent="0" lvl="0" marL="127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52175" y="445025"/>
            <a:ext cx="87918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Entidade Relacionamento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25" y="1222275"/>
            <a:ext cx="6789640" cy="352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 - MySQL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071725"/>
            <a:ext cx="85206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é um sistema de gerenciamento de banco de dados relacional, que armazena dados em tabelas relacionais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ele </a:t>
            </a:r>
            <a:r>
              <a:rPr lang="pt-BR">
                <a:solidFill>
                  <a:srgbClr val="000000"/>
                </a:solidFill>
              </a:rPr>
              <a:t>permite</a:t>
            </a:r>
            <a:r>
              <a:rPr lang="pt-BR">
                <a:solidFill>
                  <a:srgbClr val="000000"/>
                </a:solidFill>
              </a:rPr>
              <a:t> realizar o CRUD de registros em tabelas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armazena informações de forma persistente no sistema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se integra com JPA e Hibernate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a conexão é gerenciada pelo Spring Data JPA e configurada no arquivo de propriedades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as chaves estrangeiras garantem a integridade referencial entre as tabelas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no projeto, o arquivo transactions.sql define uma tabela chamada transactions, que é usada para registrar transações feitas pelos usuários no sistema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1003650" y="19337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</a:t>
            </a:r>
            <a:r>
              <a:rPr lang="pt-BR"/>
              <a:t>ão Geral do Sistema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pt-BR">
                <a:solidFill>
                  <a:srgbClr val="000000"/>
                </a:solidFill>
              </a:rPr>
              <a:t>É um sistema de gerenciamento de créditos estudantis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pt-BR">
                <a:solidFill>
                  <a:srgbClr val="000000"/>
                </a:solidFill>
              </a:rPr>
              <a:t>Permite que estudantes administrem e usem moedas virtuais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pt-BR">
                <a:solidFill>
                  <a:srgbClr val="000000"/>
                </a:solidFill>
              </a:rPr>
              <a:t>É uma aplicação voltada para atividades escolares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pt-BR">
                <a:solidFill>
                  <a:srgbClr val="000000"/>
                </a:solidFill>
              </a:rPr>
              <a:t>O objetivo principal é auxiliar no controle e na distribuição de créditos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475" y="0"/>
            <a:ext cx="4944625" cy="50693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283900" y="2965800"/>
            <a:ext cx="3710400" cy="1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Visão Geral do Sistema -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diagrama de classes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38310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Visão Geral do Sistema - </a:t>
            </a:r>
            <a:r>
              <a:rPr lang="pt-BR" sz="3200"/>
              <a:t>diagrama de caso de uso</a:t>
            </a:r>
            <a:endParaRPr sz="32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100" y="152400"/>
            <a:ext cx="2993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Ferramentas e Frameworks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>
                <a:solidFill>
                  <a:srgbClr val="000000"/>
                </a:solidFill>
              </a:rPr>
              <a:t>Spring Boot:</a:t>
            </a:r>
            <a:r>
              <a:rPr lang="pt-BR">
                <a:solidFill>
                  <a:srgbClr val="000000"/>
                </a:solidFill>
              </a:rPr>
              <a:t> framework para criação de aplicações web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>
                <a:solidFill>
                  <a:srgbClr val="000000"/>
                </a:solidFill>
              </a:rPr>
              <a:t>Spring Security: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autentica</a:t>
            </a:r>
            <a:r>
              <a:rPr lang="pt-BR">
                <a:solidFill>
                  <a:srgbClr val="000000"/>
                </a:solidFill>
              </a:rPr>
              <a:t> e controla o acesso seguro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>
                <a:solidFill>
                  <a:srgbClr val="000000"/>
                </a:solidFill>
              </a:rPr>
              <a:t>Spring Data JPA:</a:t>
            </a:r>
            <a:r>
              <a:rPr lang="pt-BR">
                <a:solidFill>
                  <a:srgbClr val="000000"/>
                </a:solidFill>
              </a:rPr>
              <a:t> facilita a persistência de dados com o banco de dados</a:t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597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Autenticação e Segurança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3418925"/>
            <a:ext cx="85206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>
                <a:solidFill>
                  <a:srgbClr val="000000"/>
                </a:solidFill>
              </a:rPr>
              <a:t>Spring Security;</a:t>
            </a:r>
            <a:r>
              <a:rPr lang="pt-BR">
                <a:solidFill>
                  <a:srgbClr val="000000"/>
                </a:solidFill>
              </a:rPr>
              <a:t> configurado para autenticação de usuários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>
                <a:solidFill>
                  <a:srgbClr val="000000"/>
                </a:solidFill>
              </a:rPr>
              <a:t>JWT Tokens:</a:t>
            </a:r>
            <a:r>
              <a:rPr lang="pt-BR">
                <a:solidFill>
                  <a:srgbClr val="000000"/>
                </a:solidFill>
              </a:rPr>
              <a:t> para controle de sessão e autenticação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Controle de acesso implementado em endpoints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Dados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O fluxo começa na interface do usuário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Os dados são enviados ao backend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 sz="1800">
                <a:solidFill>
                  <a:srgbClr val="000000"/>
                </a:solidFill>
              </a:rPr>
              <a:t>para validar e processar as transações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Os dados são </a:t>
            </a:r>
            <a:r>
              <a:rPr lang="pt-BR">
                <a:solidFill>
                  <a:srgbClr val="000000"/>
                </a:solidFill>
              </a:rPr>
              <a:t>armazenados</a:t>
            </a:r>
            <a:r>
              <a:rPr lang="pt-BR">
                <a:solidFill>
                  <a:srgbClr val="000000"/>
                </a:solidFill>
              </a:rPr>
              <a:t> no banco de dados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 sz="1800">
                <a:solidFill>
                  <a:srgbClr val="000000"/>
                </a:solidFill>
              </a:rPr>
              <a:t>para garantir o registro completo de cada operação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 sz="1800">
                <a:solidFill>
                  <a:srgbClr val="000000"/>
                </a:solidFill>
              </a:rPr>
              <a:t>para facilita a recuperação e a consulta dos mesmos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Sistema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25"/>
            <a:ext cx="85206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lang="pt-BR">
                <a:solidFill>
                  <a:srgbClr val="000000"/>
                </a:solidFill>
              </a:rPr>
              <a:t>A arquitetura do sistema é dividida em camadas: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lang="pt-BR" sz="1800">
                <a:solidFill>
                  <a:srgbClr val="000000"/>
                </a:solidFill>
              </a:rPr>
              <a:t>interface do usuário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lang="pt-BR" sz="1800">
                <a:solidFill>
                  <a:srgbClr val="000000"/>
                </a:solidFill>
              </a:rPr>
              <a:t>backend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❏"/>
            </a:pPr>
            <a:r>
              <a:rPr lang="pt-BR" sz="1800">
                <a:solidFill>
                  <a:srgbClr val="000000"/>
                </a:solidFill>
              </a:rPr>
              <a:t>banco de dados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Cada camada possui responsabilidades específicas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A comunicação entre camadas é realizada por meio de interfaces bem definidas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>
                <a:solidFill>
                  <a:srgbClr val="000000"/>
                </a:solidFill>
              </a:rPr>
              <a:t>Camada de Controladores:</a:t>
            </a:r>
            <a:r>
              <a:rPr lang="pt-BR">
                <a:solidFill>
                  <a:srgbClr val="000000"/>
                </a:solidFill>
              </a:rPr>
              <a:t> faz a interação com as rotas da API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>
                <a:solidFill>
                  <a:srgbClr val="000000"/>
                </a:solidFill>
              </a:rPr>
              <a:t>Camada de Persistência:</a:t>
            </a:r>
            <a:r>
              <a:rPr lang="pt-BR">
                <a:solidFill>
                  <a:srgbClr val="000000"/>
                </a:solidFill>
              </a:rPr>
              <a:t> faz o gerenciamento de dados com JPA e Hibernate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Sistema - Padrão MVC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>
                <a:solidFill>
                  <a:srgbClr val="000000"/>
                </a:solidFill>
              </a:rPr>
              <a:t>Model:</a:t>
            </a:r>
            <a:r>
              <a:rPr lang="pt-BR">
                <a:solidFill>
                  <a:srgbClr val="000000"/>
                </a:solidFill>
              </a:rPr>
              <a:t> representa a lógica de dados e operações do sistema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>
                <a:solidFill>
                  <a:srgbClr val="000000"/>
                </a:solidFill>
              </a:rPr>
              <a:t>View:</a:t>
            </a:r>
            <a:r>
              <a:rPr lang="pt-BR">
                <a:solidFill>
                  <a:srgbClr val="000000"/>
                </a:solidFill>
              </a:rPr>
              <a:t> interface de interação com o usuário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pt-BR">
                <a:solidFill>
                  <a:srgbClr val="000000"/>
                </a:solidFill>
              </a:rPr>
              <a:t>Controller:</a:t>
            </a:r>
            <a:r>
              <a:rPr lang="pt-BR">
                <a:solidFill>
                  <a:srgbClr val="000000"/>
                </a:solidFill>
              </a:rPr>
              <a:t> define os endpoints para processar e retornar as requisições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963" y="181725"/>
            <a:ext cx="6692074" cy="47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42603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Sistema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implantaç</a:t>
            </a:r>
            <a:r>
              <a:rPr lang="pt-BR"/>
              <a:t>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