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abin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11" Type="http://schemas.openxmlformats.org/officeDocument/2006/relationships/slide" Target="slides/slide7.xml"/><Relationship Id="rId22" Type="http://schemas.openxmlformats.org/officeDocument/2006/relationships/font" Target="fonts/Corbel-bold.fntdata"/><Relationship Id="rId10" Type="http://schemas.openxmlformats.org/officeDocument/2006/relationships/slide" Target="slides/slide6.xml"/><Relationship Id="rId21" Type="http://schemas.openxmlformats.org/officeDocument/2006/relationships/font" Target="fonts/Corbel-regular.fntdata"/><Relationship Id="rId13" Type="http://schemas.openxmlformats.org/officeDocument/2006/relationships/slide" Target="slides/slide9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8.xml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bin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bin-italic.fntdata"/><Relationship Id="rId6" Type="http://schemas.openxmlformats.org/officeDocument/2006/relationships/slide" Target="slides/slide2.xml"/><Relationship Id="rId18" Type="http://schemas.openxmlformats.org/officeDocument/2006/relationships/font" Target="fonts/Cab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100851" y="5200984"/>
            <a:ext cx="4995148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bin"/>
              <a:buNone/>
            </a:pPr>
            <a:r>
              <a:rPr b="0" i="0" lang="es-CO" sz="432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HOSPEDAJE AL DIA</a:t>
            </a:r>
            <a:br>
              <a:rPr b="0" i="0" lang="es-CO" sz="432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432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81192" y="5200984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600"/>
              <a:buFont typeface="Arial"/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PRESENTADO POR: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600"/>
              <a:buFont typeface="Arial"/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ALVARO  VARGAS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088" y="742975"/>
            <a:ext cx="3720057" cy="362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849443" y="494675"/>
            <a:ext cx="10018712" cy="952500"/>
          </a:xfrm>
          <a:prstGeom prst="rect">
            <a:avLst/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r>
              <a:rPr b="0" i="0" lang="es-CO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MOCKUPS PRIMER CASO DE USO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483" y="1573967"/>
            <a:ext cx="9268633" cy="528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12" y="344773"/>
            <a:ext cx="10363200" cy="596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04" y="216525"/>
            <a:ext cx="10653010" cy="631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-1364104" y="614596"/>
            <a:ext cx="9563725" cy="5906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un sistema de información para los establecimientos de alojamiento y hospedaje de 1 a 3 con el fin de que se cumpla la norma técnica sectorial de ley </a:t>
            </a:r>
            <a:endParaRPr/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003" y="2190359"/>
            <a:ext cx="3932227" cy="388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-1655277" y="0"/>
            <a:ext cx="10874227" cy="68377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Objetivos específicos 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Tener control total sobre el acceso al sistema de todos los empleados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Acceder a la información de los mantenimientos hechos a las diferentes áreas del establecimiento y de los inmuebles del mismo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Permitirle a los empleados cargar las bitácoras de todas las jornadas laborales  junto con las reuniones de los cuales ellos fueron asignados como lideres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Revisar las metas que se ha planeado en las reuniones para saber en que va su ejecución mediante las bitácoras de los empleados y las metas definidas en cada reunión de empleados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Detectar falencias en cuanto a lo relacionado con lo ambiental, económico y socio cultural teniendo en cuenta lo ordenado por la norma técnica sectorial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935" y="1828799"/>
            <a:ext cx="4891833" cy="341112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1963711" y="224854"/>
            <a:ext cx="11342382" cy="5912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Justificacion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Actualmente los pequeños establecimientos de alojamiento y hospedaje de 1 a 3 estrellas no cuentan con un sistema de información sino todo lo manejan de manera precaria y desordenada no cumpliendo de esta manera la ley mediante lo exigido en la norma técnica sectorial de turismo sostenible comenzando por lo ambiental, siguiendo por lo económico y por ultimo con lo sociocultural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Resultado de imagen para informacion turistica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0401" y="1199214"/>
            <a:ext cx="3556539" cy="370203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0695" y="4901248"/>
            <a:ext cx="1802874" cy="358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839449" y="209862"/>
            <a:ext cx="8608676" cy="6100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Pregunta problema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¿ Cómo gestionar de forma automatizada los procesos de gestión documental de un establecimiento de alojamiento y hospedaje asegurando el cumplimiento de la ley y la norma técnica sectorial a través de un sistema de información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Resultado de imagen para documentos turisticos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851" y="4405857"/>
            <a:ext cx="2543175" cy="1905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Resultado de imagen para reservacion de hoteles"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804" y="581494"/>
            <a:ext cx="4766500" cy="297429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9"/>
          <p:cNvGrpSpPr/>
          <p:nvPr/>
        </p:nvGrpSpPr>
        <p:grpSpPr>
          <a:xfrm>
            <a:off x="2423555" y="203520"/>
            <a:ext cx="6695314" cy="6443898"/>
            <a:chOff x="1569117" y="98588"/>
            <a:chExt cx="6695314" cy="6443898"/>
          </a:xfrm>
        </p:grpSpPr>
        <p:sp>
          <p:nvSpPr>
            <p:cNvPr id="136" name="Google Shape;136;p19"/>
            <p:cNvSpPr/>
            <p:nvPr/>
          </p:nvSpPr>
          <p:spPr>
            <a:xfrm>
              <a:off x="2218548" y="3376534"/>
              <a:ext cx="651826" cy="26691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475772" y="4642411"/>
              <a:ext cx="137378" cy="137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218548" y="3376534"/>
              <a:ext cx="651826" cy="15070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19999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2503411" y="4089026"/>
              <a:ext cx="82100" cy="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218548" y="3376534"/>
              <a:ext cx="651826" cy="4930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524029" y="3602618"/>
              <a:ext cx="40864" cy="40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18548" y="2919515"/>
              <a:ext cx="651826" cy="457018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60000" y="119999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524559" y="3128122"/>
              <a:ext cx="39803" cy="39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2218548" y="1741458"/>
              <a:ext cx="651826" cy="1635075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60000" y="119999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500456" y="2514991"/>
              <a:ext cx="88010" cy="88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218548" y="595407"/>
              <a:ext cx="651826" cy="278112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22225">
              <a:solidFill>
                <a:srgbClr val="B130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2473049" y="1914558"/>
              <a:ext cx="142824" cy="142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 rot="-5400000">
              <a:off x="-388421" y="3051818"/>
              <a:ext cx="4564508" cy="649431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 rot="-5400000">
              <a:off x="-388421" y="3051818"/>
              <a:ext cx="4564508" cy="6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4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Alcance </a:t>
              </a:r>
              <a:endParaRPr b="0" i="0" sz="4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870374" y="98588"/>
              <a:ext cx="5394057" cy="99363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2870374" y="98588"/>
              <a:ext cx="5394057" cy="993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Se hará en todas las sedes del establecimiento de alojamiento y hospedaje del skateholder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70374" y="1244640"/>
              <a:ext cx="5353122" cy="99363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870374" y="1244640"/>
              <a:ext cx="5353122" cy="993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Incluirá a funcionarios y clientes del establecimiento de alojamiento y hospedaje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870374" y="2422696"/>
              <a:ext cx="4553201" cy="99363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870374" y="2422696"/>
              <a:ext cx="4553201" cy="993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Se hará el inventario de los inmuebles y áreas sede por sede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870374" y="3600743"/>
              <a:ext cx="4923014" cy="53764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2870374" y="3600743"/>
              <a:ext cx="4923014" cy="537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Se escanearan todas las facturas de los proveedores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870374" y="4386799"/>
              <a:ext cx="4147081" cy="99363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2870374" y="4386799"/>
              <a:ext cx="4147081" cy="993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Se ingresará a base de datos el histórico de los huéspedes y funcionarios de la sede hasta la actualidad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870374" y="5548849"/>
              <a:ext cx="4356936" cy="993637"/>
            </a:xfrm>
            <a:prstGeom prst="rect">
              <a:avLst/>
            </a:prstGeom>
            <a:solidFill>
              <a:srgbClr val="B13049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2870374" y="5548849"/>
              <a:ext cx="4356936" cy="993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Los funcionarios tendrán reunión para planear proyectos en la sede tanto en lo ambiental, económico y sociocultural</a:t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0"/>
          <p:cNvGrpSpPr/>
          <p:nvPr/>
        </p:nvGrpSpPr>
        <p:grpSpPr>
          <a:xfrm>
            <a:off x="815316" y="1289143"/>
            <a:ext cx="4865951" cy="4961745"/>
            <a:chOff x="305365" y="989340"/>
            <a:chExt cx="4865951" cy="4961745"/>
          </a:xfrm>
        </p:grpSpPr>
        <p:sp>
          <p:nvSpPr>
            <p:cNvPr id="167" name="Google Shape;167;p20"/>
            <p:cNvSpPr/>
            <p:nvPr/>
          </p:nvSpPr>
          <p:spPr>
            <a:xfrm>
              <a:off x="949783" y="3424493"/>
              <a:ext cx="55806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59999" y="60000"/>
                  </a:lnTo>
                  <a:lnTo>
                    <a:pt x="59999" y="99359"/>
                  </a:lnTo>
                  <a:lnTo>
                    <a:pt x="120000" y="99359"/>
                  </a:lnTo>
                </a:path>
              </a:pathLst>
            </a:custGeom>
            <a:noFill/>
            <a:ln cap="rnd" cmpd="sng" w="22225">
              <a:solidFill>
                <a:srgbClr val="3D0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1214846" y="3456241"/>
              <a:ext cx="27943" cy="27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 rot="-5400000">
              <a:off x="-1853298" y="3148003"/>
              <a:ext cx="4961745" cy="644419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 rot="-5400000">
              <a:off x="-1853298" y="3148003"/>
              <a:ext cx="4961745" cy="64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4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SKATEHOLDER</a:t>
              </a:r>
              <a:endParaRPr b="0" i="0" sz="4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507852" y="1858781"/>
              <a:ext cx="3663464" cy="3282848"/>
            </a:xfrm>
            <a:prstGeom prst="rect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1507852" y="1858781"/>
              <a:ext cx="3663464" cy="3282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00" lIns="14600" spcFirstLastPara="1" rIns="14600" wrap="square" tIns="1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O" sz="23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Necesidad de determinar dónde puede haber mayor impacto en la información para no tener sanciones económicas ni operativas sin que se generen desempleo ni pérdidas a los dueños de los establecimientos de alojamiento y hospedaje sino se optimice todo en la sede </a:t>
              </a:r>
              <a:endParaRPr b="0" i="0" sz="2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7470" y="1708878"/>
            <a:ext cx="5616623" cy="390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75610" y="489815"/>
            <a:ext cx="589251" cy="587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USO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861" y="489815"/>
            <a:ext cx="11027139" cy="636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575610" y="489815"/>
            <a:ext cx="488915" cy="587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RELACIONAL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525" y="489815"/>
            <a:ext cx="11027391" cy="659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