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89" r:id="rId6"/>
    <p:sldId id="29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95646" autoAdjust="0"/>
  </p:normalViewPr>
  <p:slideViewPr>
    <p:cSldViewPr snapToGrid="0">
      <p:cViewPr varScale="1">
        <p:scale>
          <a:sx n="106" d="100"/>
          <a:sy n="106" d="100"/>
        </p:scale>
        <p:origin x="84" y="196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78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77" r:id="rId7"/>
    <p:sldLayoutId id="2147483661" r:id="rId8"/>
    <p:sldLayoutId id="2147483666" r:id="rId9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541" y="503624"/>
            <a:ext cx="8848796" cy="3830130"/>
          </a:xfrm>
        </p:spPr>
        <p:txBody>
          <a:bodyPr/>
          <a:lstStyle/>
          <a:p>
            <a:r>
              <a:rPr lang="en-US" dirty="0"/>
              <a:t>Simulation Product Line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Sprint 1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rmAutofit/>
          </a:bodyPr>
          <a:lstStyle/>
          <a:p>
            <a:r>
              <a:rPr lang="en-US" dirty="0"/>
              <a:t>Tutorial Enterprise Dynamics</a:t>
            </a:r>
          </a:p>
          <a:p>
            <a:r>
              <a:rPr lang="en-US" dirty="0"/>
              <a:t>Use Case 1 : The production line</a:t>
            </a:r>
          </a:p>
          <a:p>
            <a:pPr lvl="2"/>
            <a:r>
              <a:rPr lang="en-US" dirty="0"/>
              <a:t>Standard 	complete</a:t>
            </a:r>
          </a:p>
          <a:p>
            <a:pPr lvl="2"/>
            <a:r>
              <a:rPr lang="en-US" dirty="0"/>
              <a:t>Strategy 1 	complete</a:t>
            </a:r>
          </a:p>
          <a:p>
            <a:pPr lvl="2"/>
            <a:r>
              <a:rPr lang="en-US" dirty="0"/>
              <a:t>Strategy 2	complete</a:t>
            </a:r>
          </a:p>
          <a:p>
            <a:r>
              <a:rPr lang="en-US" dirty="0"/>
              <a:t>Use Case 2 : The supermarket</a:t>
            </a:r>
          </a:p>
          <a:p>
            <a:pPr lvl="2"/>
            <a:r>
              <a:rPr lang="en-US" dirty="0"/>
              <a:t>Strategy 1	complete</a:t>
            </a:r>
          </a:p>
          <a:p>
            <a:pPr lvl="2"/>
            <a:r>
              <a:rPr lang="en-US" dirty="0"/>
              <a:t>Strategy 2	in progress</a:t>
            </a:r>
          </a:p>
          <a:p>
            <a:endParaRPr lang="en-US" dirty="0"/>
          </a:p>
        </p:txBody>
      </p:sp>
      <p:pic>
        <p:nvPicPr>
          <p:cNvPr id="2" name="Picture 1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46E2809D-E633-7337-8216-61A31759F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048" y="2910830"/>
            <a:ext cx="4414310" cy="292070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2FA0-5805-E9D5-E5A1-5B4B485C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13716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9A705-E123-1C6C-EC93-CEE377B741C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67492" y="2087561"/>
            <a:ext cx="5359640" cy="38905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Basic modeling nodes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Stochastic processes (random probability distribution)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Discrete and continuous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Channel flows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4dScripts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Experiments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Setup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Result reading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FD8D3D14-313E-8ED7-7BE9-2E3D506F17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635251"/>
              </p:ext>
            </p:extLst>
          </p:nvPr>
        </p:nvGraphicFramePr>
        <p:xfrm>
          <a:off x="4396874" y="4769134"/>
          <a:ext cx="6771640" cy="12525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8693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Avg Checkout usage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Avg Checkout stay (sec)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Avg Queue length (</a:t>
                      </a:r>
                      <a:r>
                        <a:rPr lang="en-US" sz="1800" dirty="0" err="1"/>
                        <a:t>cstmrs</a:t>
                      </a:r>
                      <a:r>
                        <a:rPr lang="en-US" sz="18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Avg Queue stay (sec)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124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149.94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277.32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0D08AA-4222-376A-9CC2-F4469D58B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507523"/>
              </p:ext>
            </p:extLst>
          </p:nvPr>
        </p:nvGraphicFramePr>
        <p:xfrm>
          <a:off x="6695305" y="1741989"/>
          <a:ext cx="3385820" cy="247955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1077552241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3455249893"/>
                    </a:ext>
                  </a:extLst>
                </a:gridCol>
              </a:tblGrid>
              <a:tr h="58693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Scenarios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Week production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6351518"/>
                  </a:ext>
                </a:extLst>
              </a:tr>
              <a:tr h="6124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95,98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420624"/>
                  </a:ext>
                </a:extLst>
              </a:tr>
              <a:tr h="6124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Reduced Repair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109,39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6930383"/>
                  </a:ext>
                </a:extLst>
              </a:tr>
              <a:tr h="5869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Buffer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105,99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719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9155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1464</TotalTime>
  <Words>104</Words>
  <Application>Microsoft Office PowerPoint</Application>
  <PresentationFormat>Widescreen</PresentationFormat>
  <Paragraphs>38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Tenorite</vt:lpstr>
      <vt:lpstr>Custom</vt:lpstr>
      <vt:lpstr>Simulation Product Line Sprint 1</vt:lpstr>
      <vt:lpstr>Progress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Dijk,Joep J. van</dc:creator>
  <cp:lastModifiedBy>Dijk,Joep J. van</cp:lastModifiedBy>
  <cp:revision>2</cp:revision>
  <dcterms:created xsi:type="dcterms:W3CDTF">2024-09-14T09:43:46Z</dcterms:created>
  <dcterms:modified xsi:type="dcterms:W3CDTF">2024-09-15T10:08:18Z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