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9" r:id="rId7"/>
    <p:sldId id="296" r:id="rId8"/>
    <p:sldId id="298" r:id="rId9"/>
    <p:sldId id="295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68987" autoAdjust="0"/>
  </p:normalViewPr>
  <p:slideViewPr>
    <p:cSldViewPr snapToGrid="0">
      <p:cViewPr varScale="1">
        <p:scale>
          <a:sx n="80" d="100"/>
          <a:sy n="80" d="100"/>
        </p:scale>
        <p:origin x="1072" y="6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EF933-BB5B-401A-A6EE-4715A06E0A1D}" type="doc">
      <dgm:prSet loTypeId="urn:microsoft.com/office/officeart/2005/8/layout/vList3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C17204-6D70-4338-8C7B-BF21410244F8}">
      <dgm:prSet/>
      <dgm:spPr/>
      <dgm:t>
        <a:bodyPr/>
        <a:lstStyle/>
        <a:p>
          <a:r>
            <a:rPr lang="en-US"/>
            <a:t>Project result</a:t>
          </a:r>
        </a:p>
      </dgm:t>
    </dgm:pt>
    <dgm:pt modelId="{509CB21A-3A64-44F6-B512-0C1F6A15EC1A}" type="parTrans" cxnId="{2CACDDFC-B868-4750-82A7-64A7D4F1853B}">
      <dgm:prSet/>
      <dgm:spPr/>
      <dgm:t>
        <a:bodyPr/>
        <a:lstStyle/>
        <a:p>
          <a:endParaRPr lang="en-US"/>
        </a:p>
      </dgm:t>
    </dgm:pt>
    <dgm:pt modelId="{F698F1D7-1D1E-472A-ABF7-EDE5C75B642E}" type="sibTrans" cxnId="{2CACDDFC-B868-4750-82A7-64A7D4F1853B}">
      <dgm:prSet/>
      <dgm:spPr/>
      <dgm:t>
        <a:bodyPr/>
        <a:lstStyle/>
        <a:p>
          <a:endParaRPr lang="en-US"/>
        </a:p>
      </dgm:t>
    </dgm:pt>
    <dgm:pt modelId="{38849687-FC90-4484-8245-B045C438F6E7}">
      <dgm:prSet/>
      <dgm:spPr/>
      <dgm:t>
        <a:bodyPr/>
        <a:lstStyle/>
        <a:p>
          <a:r>
            <a:rPr lang="en-US"/>
            <a:t>Problem solving</a:t>
          </a:r>
        </a:p>
      </dgm:t>
    </dgm:pt>
    <dgm:pt modelId="{88C95B39-A585-4C78-850F-5B344631E28F}" type="parTrans" cxnId="{E4AA7B3F-D658-469B-9BF7-1E626C3B2FF0}">
      <dgm:prSet/>
      <dgm:spPr/>
      <dgm:t>
        <a:bodyPr/>
        <a:lstStyle/>
        <a:p>
          <a:endParaRPr lang="en-US"/>
        </a:p>
      </dgm:t>
    </dgm:pt>
    <dgm:pt modelId="{AF9C8A21-83FE-4BA8-8083-A01E883DB760}" type="sibTrans" cxnId="{E4AA7B3F-D658-469B-9BF7-1E626C3B2FF0}">
      <dgm:prSet/>
      <dgm:spPr/>
      <dgm:t>
        <a:bodyPr/>
        <a:lstStyle/>
        <a:p>
          <a:endParaRPr lang="en-US"/>
        </a:p>
      </dgm:t>
    </dgm:pt>
    <dgm:pt modelId="{C7ADE51F-3B23-46A6-BAC6-61CFE9D835BF}">
      <dgm:prSet/>
      <dgm:spPr/>
      <dgm:t>
        <a:bodyPr/>
        <a:lstStyle/>
        <a:p>
          <a:r>
            <a:rPr lang="en-US"/>
            <a:t>Learning outcomes</a:t>
          </a:r>
        </a:p>
      </dgm:t>
    </dgm:pt>
    <dgm:pt modelId="{5287D3DB-8E12-4A88-8000-1BEB3524DBED}" type="parTrans" cxnId="{FEDD1E5B-0DF5-4A55-A7B5-12CEAF7BE438}">
      <dgm:prSet/>
      <dgm:spPr/>
      <dgm:t>
        <a:bodyPr/>
        <a:lstStyle/>
        <a:p>
          <a:endParaRPr lang="en-NL"/>
        </a:p>
      </dgm:t>
    </dgm:pt>
    <dgm:pt modelId="{85677BCD-583F-4CDD-8848-3F5F0CB594FC}" type="sibTrans" cxnId="{FEDD1E5B-0DF5-4A55-A7B5-12CEAF7BE438}">
      <dgm:prSet/>
      <dgm:spPr/>
      <dgm:t>
        <a:bodyPr/>
        <a:lstStyle/>
        <a:p>
          <a:endParaRPr lang="en-NL"/>
        </a:p>
      </dgm:t>
    </dgm:pt>
    <dgm:pt modelId="{3859D239-9066-4778-8CAA-D23921D4DD5D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90B077ED-B55D-4471-835D-24F97DEF939F}" type="parTrans" cxnId="{E3CC3DD9-1C9F-4B16-8DB9-B8C8F37075BB}">
      <dgm:prSet/>
      <dgm:spPr/>
      <dgm:t>
        <a:bodyPr/>
        <a:lstStyle/>
        <a:p>
          <a:endParaRPr lang="en-NL"/>
        </a:p>
      </dgm:t>
    </dgm:pt>
    <dgm:pt modelId="{2ACE3E1F-5880-425B-AD04-A6851F6A4F77}" type="sibTrans" cxnId="{E3CC3DD9-1C9F-4B16-8DB9-B8C8F37075BB}">
      <dgm:prSet/>
      <dgm:spPr/>
      <dgm:t>
        <a:bodyPr/>
        <a:lstStyle/>
        <a:p>
          <a:endParaRPr lang="en-NL"/>
        </a:p>
      </dgm:t>
    </dgm:pt>
    <dgm:pt modelId="{377C3F18-70BC-4DAC-B5A4-AC5953BD93B6}">
      <dgm:prSet/>
      <dgm:spPr/>
      <dgm:t>
        <a:bodyPr/>
        <a:lstStyle/>
        <a:p>
          <a:r>
            <a:rPr lang="en-US"/>
            <a:t>Future improvements</a:t>
          </a:r>
        </a:p>
      </dgm:t>
    </dgm:pt>
    <dgm:pt modelId="{37069111-4540-4724-8330-CC160A4A6695}" type="parTrans" cxnId="{AE05BCEF-D5FB-4F34-8329-0509E3D16707}">
      <dgm:prSet/>
      <dgm:spPr/>
      <dgm:t>
        <a:bodyPr/>
        <a:lstStyle/>
        <a:p>
          <a:endParaRPr lang="en-NL"/>
        </a:p>
      </dgm:t>
    </dgm:pt>
    <dgm:pt modelId="{EBF59A79-8F89-4460-930C-B7297BBD273D}" type="sibTrans" cxnId="{AE05BCEF-D5FB-4F34-8329-0509E3D16707}">
      <dgm:prSet/>
      <dgm:spPr/>
      <dgm:t>
        <a:bodyPr/>
        <a:lstStyle/>
        <a:p>
          <a:endParaRPr lang="en-NL"/>
        </a:p>
      </dgm:t>
    </dgm:pt>
    <dgm:pt modelId="{783FE8D5-5A13-45F5-9EB6-4BB490FCE305}" type="pres">
      <dgm:prSet presAssocID="{C14EF933-BB5B-401A-A6EE-4715A06E0A1D}" presName="linearFlow" presStyleCnt="0">
        <dgm:presLayoutVars>
          <dgm:dir/>
          <dgm:resizeHandles val="exact"/>
        </dgm:presLayoutVars>
      </dgm:prSet>
      <dgm:spPr/>
    </dgm:pt>
    <dgm:pt modelId="{7C28B40B-ED64-42E2-9819-188EB5C8D055}" type="pres">
      <dgm:prSet presAssocID="{46C17204-6D70-4338-8C7B-BF21410244F8}" presName="composite" presStyleCnt="0"/>
      <dgm:spPr/>
    </dgm:pt>
    <dgm:pt modelId="{666EA7E0-150E-40CA-80CD-BC9ECC6A06DB}" type="pres">
      <dgm:prSet presAssocID="{46C17204-6D70-4338-8C7B-BF21410244F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9899208-CF18-48EC-80B0-4DD417062151}" type="pres">
      <dgm:prSet presAssocID="{46C17204-6D70-4338-8C7B-BF21410244F8}" presName="txShp" presStyleLbl="node1" presStyleIdx="0" presStyleCnt="5">
        <dgm:presLayoutVars>
          <dgm:bulletEnabled val="1"/>
        </dgm:presLayoutVars>
      </dgm:prSet>
      <dgm:spPr/>
    </dgm:pt>
    <dgm:pt modelId="{52AA4AFA-87C0-4499-962B-B15B6036132C}" type="pres">
      <dgm:prSet presAssocID="{F698F1D7-1D1E-472A-ABF7-EDE5C75B642E}" presName="spacing" presStyleCnt="0"/>
      <dgm:spPr/>
    </dgm:pt>
    <dgm:pt modelId="{3DA09E3E-B3AD-43F8-BBD8-9539AEC2FA2C}" type="pres">
      <dgm:prSet presAssocID="{38849687-FC90-4484-8245-B045C438F6E7}" presName="composite" presStyleCnt="0"/>
      <dgm:spPr/>
    </dgm:pt>
    <dgm:pt modelId="{56DD2090-030A-4AC6-9623-25F9ACAF9FED}" type="pres">
      <dgm:prSet presAssocID="{38849687-FC90-4484-8245-B045C438F6E7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0D1A21-7C41-4F83-BDE6-A98E3E475146}" type="pres">
      <dgm:prSet presAssocID="{38849687-FC90-4484-8245-B045C438F6E7}" presName="txShp" presStyleLbl="node1" presStyleIdx="1" presStyleCnt="5">
        <dgm:presLayoutVars>
          <dgm:bulletEnabled val="1"/>
        </dgm:presLayoutVars>
      </dgm:prSet>
      <dgm:spPr/>
    </dgm:pt>
    <dgm:pt modelId="{B4AE0C3F-A733-4DE9-89B0-45D52300E336}" type="pres">
      <dgm:prSet presAssocID="{AF9C8A21-83FE-4BA8-8083-A01E883DB760}" presName="spacing" presStyleCnt="0"/>
      <dgm:spPr/>
    </dgm:pt>
    <dgm:pt modelId="{062A1518-6D2E-4135-BD44-19FD4B86ABDB}" type="pres">
      <dgm:prSet presAssocID="{3859D239-9066-4778-8CAA-D23921D4DD5D}" presName="composite" presStyleCnt="0"/>
      <dgm:spPr/>
    </dgm:pt>
    <dgm:pt modelId="{669EE729-C539-468D-9DD1-B59F6F66291F}" type="pres">
      <dgm:prSet presAssocID="{3859D239-9066-4778-8CAA-D23921D4DD5D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2B2F2F-5E92-4952-AD99-68D4AB4A64BE}" type="pres">
      <dgm:prSet presAssocID="{3859D239-9066-4778-8CAA-D23921D4DD5D}" presName="txShp" presStyleLbl="node1" presStyleIdx="2" presStyleCnt="5">
        <dgm:presLayoutVars>
          <dgm:bulletEnabled val="1"/>
        </dgm:presLayoutVars>
      </dgm:prSet>
      <dgm:spPr/>
    </dgm:pt>
    <dgm:pt modelId="{76B6840F-1BD3-4B4C-AEC0-E3A55B5C4948}" type="pres">
      <dgm:prSet presAssocID="{2ACE3E1F-5880-425B-AD04-A6851F6A4F77}" presName="spacing" presStyleCnt="0"/>
      <dgm:spPr/>
    </dgm:pt>
    <dgm:pt modelId="{0178339F-7CD0-4CAF-AABD-D0CFD392BBD7}" type="pres">
      <dgm:prSet presAssocID="{377C3F18-70BC-4DAC-B5A4-AC5953BD93B6}" presName="composite" presStyleCnt="0"/>
      <dgm:spPr/>
    </dgm:pt>
    <dgm:pt modelId="{2B71E8C7-4864-4647-94ED-2195FAF90750}" type="pres">
      <dgm:prSet presAssocID="{377C3F18-70BC-4DAC-B5A4-AC5953BD93B6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D8552F3-BC3C-4F0D-BA8B-0D74F4F724AE}" type="pres">
      <dgm:prSet presAssocID="{377C3F18-70BC-4DAC-B5A4-AC5953BD93B6}" presName="txShp" presStyleLbl="node1" presStyleIdx="3" presStyleCnt="5">
        <dgm:presLayoutVars>
          <dgm:bulletEnabled val="1"/>
        </dgm:presLayoutVars>
      </dgm:prSet>
      <dgm:spPr/>
    </dgm:pt>
    <dgm:pt modelId="{9CFE2E41-62B5-4050-8BDB-DAE3542A65C4}" type="pres">
      <dgm:prSet presAssocID="{EBF59A79-8F89-4460-930C-B7297BBD273D}" presName="spacing" presStyleCnt="0"/>
      <dgm:spPr/>
    </dgm:pt>
    <dgm:pt modelId="{9EB2DE43-BB6C-4BAA-ADAC-C4544B53402F}" type="pres">
      <dgm:prSet presAssocID="{C7ADE51F-3B23-46A6-BAC6-61CFE9D835BF}" presName="composite" presStyleCnt="0"/>
      <dgm:spPr/>
    </dgm:pt>
    <dgm:pt modelId="{96933CA5-89FA-40BF-A1C9-9D1B7E63BA55}" type="pres">
      <dgm:prSet presAssocID="{C7ADE51F-3B23-46A6-BAC6-61CFE9D835BF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36BE236-4E54-457F-8100-13E85D370E95}" type="pres">
      <dgm:prSet presAssocID="{C7ADE51F-3B23-46A6-BAC6-61CFE9D835BF}" presName="txShp" presStyleLbl="node1" presStyleIdx="4" presStyleCnt="5">
        <dgm:presLayoutVars>
          <dgm:bulletEnabled val="1"/>
        </dgm:presLayoutVars>
      </dgm:prSet>
      <dgm:spPr/>
    </dgm:pt>
  </dgm:ptLst>
  <dgm:cxnLst>
    <dgm:cxn modelId="{E4AA7B3F-D658-469B-9BF7-1E626C3B2FF0}" srcId="{C14EF933-BB5B-401A-A6EE-4715A06E0A1D}" destId="{38849687-FC90-4484-8245-B045C438F6E7}" srcOrd="1" destOrd="0" parTransId="{88C95B39-A585-4C78-850F-5B344631E28F}" sibTransId="{AF9C8A21-83FE-4BA8-8083-A01E883DB760}"/>
    <dgm:cxn modelId="{4C1DBC40-C818-4777-AE34-BCF47A2E48C0}" type="presOf" srcId="{46C17204-6D70-4338-8C7B-BF21410244F8}" destId="{A9899208-CF18-48EC-80B0-4DD417062151}" srcOrd="0" destOrd="0" presId="urn:microsoft.com/office/officeart/2005/8/layout/vList3"/>
    <dgm:cxn modelId="{FEDD1E5B-0DF5-4A55-A7B5-12CEAF7BE438}" srcId="{C14EF933-BB5B-401A-A6EE-4715A06E0A1D}" destId="{C7ADE51F-3B23-46A6-BAC6-61CFE9D835BF}" srcOrd="4" destOrd="0" parTransId="{5287D3DB-8E12-4A88-8000-1BEB3524DBED}" sibTransId="{85677BCD-583F-4CDD-8848-3F5F0CB594FC}"/>
    <dgm:cxn modelId="{523CE762-0E31-4197-BD67-E7D20B075A24}" type="presOf" srcId="{C14EF933-BB5B-401A-A6EE-4715A06E0A1D}" destId="{783FE8D5-5A13-45F5-9EB6-4BB490FCE305}" srcOrd="0" destOrd="0" presId="urn:microsoft.com/office/officeart/2005/8/layout/vList3"/>
    <dgm:cxn modelId="{DB39DE92-DC9E-4D40-B0D1-3036AD4EE965}" type="presOf" srcId="{3859D239-9066-4778-8CAA-D23921D4DD5D}" destId="{E72B2F2F-5E92-4952-AD99-68D4AB4A64BE}" srcOrd="0" destOrd="0" presId="urn:microsoft.com/office/officeart/2005/8/layout/vList3"/>
    <dgm:cxn modelId="{004457CF-E51F-454A-8F04-DE988C713BE5}" type="presOf" srcId="{377C3F18-70BC-4DAC-B5A4-AC5953BD93B6}" destId="{7D8552F3-BC3C-4F0D-BA8B-0D74F4F724AE}" srcOrd="0" destOrd="0" presId="urn:microsoft.com/office/officeart/2005/8/layout/vList3"/>
    <dgm:cxn modelId="{E3CC3DD9-1C9F-4B16-8DB9-B8C8F37075BB}" srcId="{C14EF933-BB5B-401A-A6EE-4715A06E0A1D}" destId="{3859D239-9066-4778-8CAA-D23921D4DD5D}" srcOrd="2" destOrd="0" parTransId="{90B077ED-B55D-4471-835D-24F97DEF939F}" sibTransId="{2ACE3E1F-5880-425B-AD04-A6851F6A4F77}"/>
    <dgm:cxn modelId="{7D7427DE-FEE4-44FD-AC4D-74DF429B89DB}" type="presOf" srcId="{38849687-FC90-4484-8245-B045C438F6E7}" destId="{C60D1A21-7C41-4F83-BDE6-A98E3E475146}" srcOrd="0" destOrd="0" presId="urn:microsoft.com/office/officeart/2005/8/layout/vList3"/>
    <dgm:cxn modelId="{BAD04AEA-1316-470F-B34D-B66F0962BAE2}" type="presOf" srcId="{C7ADE51F-3B23-46A6-BAC6-61CFE9D835BF}" destId="{936BE236-4E54-457F-8100-13E85D370E95}" srcOrd="0" destOrd="0" presId="urn:microsoft.com/office/officeart/2005/8/layout/vList3"/>
    <dgm:cxn modelId="{AE05BCEF-D5FB-4F34-8329-0509E3D16707}" srcId="{C14EF933-BB5B-401A-A6EE-4715A06E0A1D}" destId="{377C3F18-70BC-4DAC-B5A4-AC5953BD93B6}" srcOrd="3" destOrd="0" parTransId="{37069111-4540-4724-8330-CC160A4A6695}" sibTransId="{EBF59A79-8F89-4460-930C-B7297BBD273D}"/>
    <dgm:cxn modelId="{2CACDDFC-B868-4750-82A7-64A7D4F1853B}" srcId="{C14EF933-BB5B-401A-A6EE-4715A06E0A1D}" destId="{46C17204-6D70-4338-8C7B-BF21410244F8}" srcOrd="0" destOrd="0" parTransId="{509CB21A-3A64-44F6-B512-0C1F6A15EC1A}" sibTransId="{F698F1D7-1D1E-472A-ABF7-EDE5C75B642E}"/>
    <dgm:cxn modelId="{7D1D3699-3830-41BD-8029-F3827932254E}" type="presParOf" srcId="{783FE8D5-5A13-45F5-9EB6-4BB490FCE305}" destId="{7C28B40B-ED64-42E2-9819-188EB5C8D055}" srcOrd="0" destOrd="0" presId="urn:microsoft.com/office/officeart/2005/8/layout/vList3"/>
    <dgm:cxn modelId="{CC8A1409-F08E-4B7D-8817-A5BFFB854899}" type="presParOf" srcId="{7C28B40B-ED64-42E2-9819-188EB5C8D055}" destId="{666EA7E0-150E-40CA-80CD-BC9ECC6A06DB}" srcOrd="0" destOrd="0" presId="urn:microsoft.com/office/officeart/2005/8/layout/vList3"/>
    <dgm:cxn modelId="{7A2024C1-27C4-4AE2-BCDB-40EDA5ED87C4}" type="presParOf" srcId="{7C28B40B-ED64-42E2-9819-188EB5C8D055}" destId="{A9899208-CF18-48EC-80B0-4DD417062151}" srcOrd="1" destOrd="0" presId="urn:microsoft.com/office/officeart/2005/8/layout/vList3"/>
    <dgm:cxn modelId="{74444F18-0EF5-4517-A420-A3F11197A8E9}" type="presParOf" srcId="{783FE8D5-5A13-45F5-9EB6-4BB490FCE305}" destId="{52AA4AFA-87C0-4499-962B-B15B6036132C}" srcOrd="1" destOrd="0" presId="urn:microsoft.com/office/officeart/2005/8/layout/vList3"/>
    <dgm:cxn modelId="{7D8DF27D-B5E9-4131-9CC2-510F7AAAF491}" type="presParOf" srcId="{783FE8D5-5A13-45F5-9EB6-4BB490FCE305}" destId="{3DA09E3E-B3AD-43F8-BBD8-9539AEC2FA2C}" srcOrd="2" destOrd="0" presId="urn:microsoft.com/office/officeart/2005/8/layout/vList3"/>
    <dgm:cxn modelId="{23910A4E-9610-4C4E-8C6E-AE2BE61D01B6}" type="presParOf" srcId="{3DA09E3E-B3AD-43F8-BBD8-9539AEC2FA2C}" destId="{56DD2090-030A-4AC6-9623-25F9ACAF9FED}" srcOrd="0" destOrd="0" presId="urn:microsoft.com/office/officeart/2005/8/layout/vList3"/>
    <dgm:cxn modelId="{00BFC0A9-45A8-4F53-A717-E5C9BB7BD0C2}" type="presParOf" srcId="{3DA09E3E-B3AD-43F8-BBD8-9539AEC2FA2C}" destId="{C60D1A21-7C41-4F83-BDE6-A98E3E475146}" srcOrd="1" destOrd="0" presId="urn:microsoft.com/office/officeart/2005/8/layout/vList3"/>
    <dgm:cxn modelId="{DD2CDDA0-3DC3-4443-AEC8-29FB13BAF4B1}" type="presParOf" srcId="{783FE8D5-5A13-45F5-9EB6-4BB490FCE305}" destId="{B4AE0C3F-A733-4DE9-89B0-45D52300E336}" srcOrd="3" destOrd="0" presId="urn:microsoft.com/office/officeart/2005/8/layout/vList3"/>
    <dgm:cxn modelId="{BF2835BC-7867-4701-B808-184A45645878}" type="presParOf" srcId="{783FE8D5-5A13-45F5-9EB6-4BB490FCE305}" destId="{062A1518-6D2E-4135-BD44-19FD4B86ABDB}" srcOrd="4" destOrd="0" presId="urn:microsoft.com/office/officeart/2005/8/layout/vList3"/>
    <dgm:cxn modelId="{CD7126CB-A6BE-4BFD-9721-AF1A3D57A199}" type="presParOf" srcId="{062A1518-6D2E-4135-BD44-19FD4B86ABDB}" destId="{669EE729-C539-468D-9DD1-B59F6F66291F}" srcOrd="0" destOrd="0" presId="urn:microsoft.com/office/officeart/2005/8/layout/vList3"/>
    <dgm:cxn modelId="{9FD0AD44-5FE9-4C6F-AA05-56F9FC4CE4E6}" type="presParOf" srcId="{062A1518-6D2E-4135-BD44-19FD4B86ABDB}" destId="{E72B2F2F-5E92-4952-AD99-68D4AB4A64BE}" srcOrd="1" destOrd="0" presId="urn:microsoft.com/office/officeart/2005/8/layout/vList3"/>
    <dgm:cxn modelId="{AD8F3123-4669-46AB-A67C-36F112E21E44}" type="presParOf" srcId="{783FE8D5-5A13-45F5-9EB6-4BB490FCE305}" destId="{76B6840F-1BD3-4B4C-AEC0-E3A55B5C4948}" srcOrd="5" destOrd="0" presId="urn:microsoft.com/office/officeart/2005/8/layout/vList3"/>
    <dgm:cxn modelId="{19F68244-E5C0-4092-85B0-7D978DF488D4}" type="presParOf" srcId="{783FE8D5-5A13-45F5-9EB6-4BB490FCE305}" destId="{0178339F-7CD0-4CAF-AABD-D0CFD392BBD7}" srcOrd="6" destOrd="0" presId="urn:microsoft.com/office/officeart/2005/8/layout/vList3"/>
    <dgm:cxn modelId="{C5A529F8-ADA4-4A08-A726-28541B17A0D6}" type="presParOf" srcId="{0178339F-7CD0-4CAF-AABD-D0CFD392BBD7}" destId="{2B71E8C7-4864-4647-94ED-2195FAF90750}" srcOrd="0" destOrd="0" presId="urn:microsoft.com/office/officeart/2005/8/layout/vList3"/>
    <dgm:cxn modelId="{F5FD9660-F638-4679-8E8A-16AC44470F47}" type="presParOf" srcId="{0178339F-7CD0-4CAF-AABD-D0CFD392BBD7}" destId="{7D8552F3-BC3C-4F0D-BA8B-0D74F4F724AE}" srcOrd="1" destOrd="0" presId="urn:microsoft.com/office/officeart/2005/8/layout/vList3"/>
    <dgm:cxn modelId="{EAC8E9E8-EF91-4A05-9757-8D7F13A50EAC}" type="presParOf" srcId="{783FE8D5-5A13-45F5-9EB6-4BB490FCE305}" destId="{9CFE2E41-62B5-4050-8BDB-DAE3542A65C4}" srcOrd="7" destOrd="0" presId="urn:microsoft.com/office/officeart/2005/8/layout/vList3"/>
    <dgm:cxn modelId="{6DE522F2-F7A9-4D24-AD10-345E32B6553F}" type="presParOf" srcId="{783FE8D5-5A13-45F5-9EB6-4BB490FCE305}" destId="{9EB2DE43-BB6C-4BAA-ADAC-C4544B53402F}" srcOrd="8" destOrd="0" presId="urn:microsoft.com/office/officeart/2005/8/layout/vList3"/>
    <dgm:cxn modelId="{AF546682-088D-4B39-AAA8-ACCA5BE6C5F8}" type="presParOf" srcId="{9EB2DE43-BB6C-4BAA-ADAC-C4544B53402F}" destId="{96933CA5-89FA-40BF-A1C9-9D1B7E63BA55}" srcOrd="0" destOrd="0" presId="urn:microsoft.com/office/officeart/2005/8/layout/vList3"/>
    <dgm:cxn modelId="{634A8076-E719-45DB-9945-CEC15F7ABF89}" type="presParOf" srcId="{9EB2DE43-BB6C-4BAA-ADAC-C4544B53402F}" destId="{936BE236-4E54-457F-8100-13E85D370E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99208-CF18-48EC-80B0-4DD417062151}">
      <dsp:nvSpPr>
        <dsp:cNvPr id="0" name=""/>
        <dsp:cNvSpPr/>
      </dsp:nvSpPr>
      <dsp:spPr>
        <a:xfrm rot="10800000">
          <a:off x="1780235" y="720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Project result</a:t>
          </a:r>
        </a:p>
      </dsp:txBody>
      <dsp:txXfrm rot="10800000">
        <a:off x="1922222" y="720"/>
        <a:ext cx="6362103" cy="567947"/>
      </dsp:txXfrm>
    </dsp:sp>
    <dsp:sp modelId="{666EA7E0-150E-40CA-80CD-BC9ECC6A06DB}">
      <dsp:nvSpPr>
        <dsp:cNvPr id="0" name=""/>
        <dsp:cNvSpPr/>
      </dsp:nvSpPr>
      <dsp:spPr>
        <a:xfrm>
          <a:off x="1496261" y="720"/>
          <a:ext cx="567947" cy="567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0D1A21-7C41-4F83-BDE6-A98E3E475146}">
      <dsp:nvSpPr>
        <dsp:cNvPr id="0" name=""/>
        <dsp:cNvSpPr/>
      </dsp:nvSpPr>
      <dsp:spPr>
        <a:xfrm rot="10800000">
          <a:off x="1780235" y="717607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Problem solving</a:t>
          </a:r>
        </a:p>
      </dsp:txBody>
      <dsp:txXfrm rot="10800000">
        <a:off x="1922222" y="717607"/>
        <a:ext cx="6362103" cy="567947"/>
      </dsp:txXfrm>
    </dsp:sp>
    <dsp:sp modelId="{56DD2090-030A-4AC6-9623-25F9ACAF9FED}">
      <dsp:nvSpPr>
        <dsp:cNvPr id="0" name=""/>
        <dsp:cNvSpPr/>
      </dsp:nvSpPr>
      <dsp:spPr>
        <a:xfrm>
          <a:off x="1496261" y="717607"/>
          <a:ext cx="567947" cy="5679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2B2F2F-5E92-4952-AD99-68D4AB4A64BE}">
      <dsp:nvSpPr>
        <dsp:cNvPr id="0" name=""/>
        <dsp:cNvSpPr/>
      </dsp:nvSpPr>
      <dsp:spPr>
        <a:xfrm rot="10800000">
          <a:off x="1780235" y="1434494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Time management</a:t>
          </a:r>
        </a:p>
      </dsp:txBody>
      <dsp:txXfrm rot="10800000">
        <a:off x="1922222" y="1434494"/>
        <a:ext cx="6362103" cy="567947"/>
      </dsp:txXfrm>
    </dsp:sp>
    <dsp:sp modelId="{669EE729-C539-468D-9DD1-B59F6F66291F}">
      <dsp:nvSpPr>
        <dsp:cNvPr id="0" name=""/>
        <dsp:cNvSpPr/>
      </dsp:nvSpPr>
      <dsp:spPr>
        <a:xfrm>
          <a:off x="1496261" y="1434494"/>
          <a:ext cx="567947" cy="56794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8552F3-BC3C-4F0D-BA8B-0D74F4F724AE}">
      <dsp:nvSpPr>
        <dsp:cNvPr id="0" name=""/>
        <dsp:cNvSpPr/>
      </dsp:nvSpPr>
      <dsp:spPr>
        <a:xfrm rot="10800000">
          <a:off x="1780235" y="2151381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Future improvements</a:t>
          </a:r>
        </a:p>
      </dsp:txBody>
      <dsp:txXfrm rot="10800000">
        <a:off x="1922222" y="2151381"/>
        <a:ext cx="6362103" cy="567947"/>
      </dsp:txXfrm>
    </dsp:sp>
    <dsp:sp modelId="{2B71E8C7-4864-4647-94ED-2195FAF90750}">
      <dsp:nvSpPr>
        <dsp:cNvPr id="0" name=""/>
        <dsp:cNvSpPr/>
      </dsp:nvSpPr>
      <dsp:spPr>
        <a:xfrm>
          <a:off x="1496261" y="2151381"/>
          <a:ext cx="567947" cy="56794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6BE236-4E54-457F-8100-13E85D370E95}">
      <dsp:nvSpPr>
        <dsp:cNvPr id="0" name=""/>
        <dsp:cNvSpPr/>
      </dsp:nvSpPr>
      <dsp:spPr>
        <a:xfrm rot="10800000">
          <a:off x="1780235" y="2868268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Learning outcomes</a:t>
          </a:r>
        </a:p>
      </dsp:txBody>
      <dsp:txXfrm rot="10800000">
        <a:off x="1922222" y="2868268"/>
        <a:ext cx="6362103" cy="567947"/>
      </dsp:txXfrm>
    </dsp:sp>
    <dsp:sp modelId="{96933CA5-89FA-40BF-A1C9-9D1B7E63BA55}">
      <dsp:nvSpPr>
        <dsp:cNvPr id="0" name=""/>
        <dsp:cNvSpPr/>
      </dsp:nvSpPr>
      <dsp:spPr>
        <a:xfrm>
          <a:off x="1496261" y="2868268"/>
          <a:ext cx="567947" cy="56794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M/M/c queueing model is a mathematical model that describes systems where multiple servers handle the incoming tasks.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0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overall very satisfied with my results within this project. I gained allot of knowledge about simulations.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more aware about the steps that I need to take to get to a solution and solve a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Overall, my time management was very good. But often I still find myself getting too focused on specific solutions, which can make it difficult to consider other possibilities.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 the human resource transfers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project is a good addition show my learning outcomes.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6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61" r:id="rId8"/>
    <p:sldLayoutId id="2147483666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541" y="503624"/>
            <a:ext cx="8848796" cy="3830130"/>
          </a:xfrm>
        </p:spPr>
        <p:txBody>
          <a:bodyPr/>
          <a:lstStyle/>
          <a:p>
            <a:r>
              <a:rPr lang="en-US" dirty="0"/>
              <a:t>Simulation Product Line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Final sprint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Achievements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Gained 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 UC4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D2D5-5B34-0501-8250-EDAA18176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Simulation - Joep van Dijk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C47-E3ED-3050-B73F-402C392B0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Automatic assembly line</a:t>
            </a:r>
          </a:p>
          <a:p>
            <a:pPr lvl="1"/>
            <a:r>
              <a:rPr lang="en-US" dirty="0"/>
              <a:t>Supermarket</a:t>
            </a:r>
          </a:p>
          <a:p>
            <a:pPr lvl="1"/>
            <a:r>
              <a:rPr lang="en-US" dirty="0"/>
              <a:t>Transport system</a:t>
            </a:r>
          </a:p>
          <a:p>
            <a:pPr lvl="1"/>
            <a:r>
              <a:rPr lang="en-US" dirty="0"/>
              <a:t>Operator </a:t>
            </a:r>
            <a:r>
              <a:rPr lang="en-US"/>
              <a:t>controlled assembly </a:t>
            </a:r>
            <a:r>
              <a:rPr lang="en-US" dirty="0"/>
              <a:t>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36060-023B-19DE-A9A8-85BF0E96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14" y="2514660"/>
            <a:ext cx="5877822" cy="2235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6B5D-D5F0-7AEE-35D8-F789A352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Simulation - Joep van Dijk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4EECC7-C490-579A-EE54-EFAED17A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DDAB-CEA7-CEB6-1412-ED0B13C1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Gained knowledge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9E133-287C-3F0A-F914-952125916EF2}"/>
              </a:ext>
            </a:extLst>
          </p:cNvPr>
          <p:cNvSpPr txBox="1"/>
          <p:nvPr/>
        </p:nvSpPr>
        <p:spPr>
          <a:xfrm>
            <a:off x="1167494" y="3478805"/>
            <a:ext cx="6330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Enterprise Dynamics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Basic system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Stochastics (random probability distributions)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Channel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M/M/c queueing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Human resource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6B5D-D5F0-7AEE-35D8-F789A352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Simulation - Joep van Dijk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4EECC7-C490-579A-EE54-EFAED17A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A8CA754-714B-6A9A-725C-B3C116319A3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451488597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118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Operator controlled assembly line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471B4A0-8546-4457-F9FD-16C8855FA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Simulation - Joep van Dijk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3B41EB-9331-894B-79E2-77DCF3761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Content Placeholder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1F534C1-09E0-D960-D0C6-6EF87C07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5446" y="2087563"/>
            <a:ext cx="6352908" cy="38909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Content Placeholder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7C690C53-57E5-8C7C-DF44-CDFEF7CB058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1166813" y="2686050"/>
            <a:ext cx="2693987" cy="2693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0CFA-AF3A-DB6F-FDF2-5AAB049B3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E4DC4-F9DB-6813-A937-D0CAD78F1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6906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1639</TotalTime>
  <Words>211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Simulation Product Line Final sprint</vt:lpstr>
      <vt:lpstr>Agenda</vt:lpstr>
      <vt:lpstr>Achievements</vt:lpstr>
      <vt:lpstr>Gained knowledge</vt:lpstr>
      <vt:lpstr>Reflection</vt:lpstr>
      <vt:lpstr>Operator controlled assembly 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Dijk,Joep J. van</dc:creator>
  <cp:lastModifiedBy>Dijk,Joep J. van</cp:lastModifiedBy>
  <cp:revision>17</cp:revision>
  <dcterms:created xsi:type="dcterms:W3CDTF">2024-09-14T09:43:46Z</dcterms:created>
  <dcterms:modified xsi:type="dcterms:W3CDTF">2024-10-11T08:46:09Z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