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03867" y="-9133"/>
            <a:ext cx="4887999" cy="6858200"/>
          </a:xfrm>
          <a:custGeom>
            <a:avLst/>
            <a:gdLst/>
            <a:ahLst/>
            <a:cxnLst/>
            <a:rect l="l" t="t" r="r" b="b"/>
            <a:pathLst>
              <a:path w="100950" h="205192" extrusionOk="0">
                <a:moveTo>
                  <a:pt x="0" y="205192"/>
                </a:moveTo>
                <a:lnTo>
                  <a:pt x="0" y="100743"/>
                </a:lnTo>
                <a:lnTo>
                  <a:pt x="18505" y="82238"/>
                </a:lnTo>
                <a:lnTo>
                  <a:pt x="18505" y="0"/>
                </a:lnTo>
                <a:lnTo>
                  <a:pt x="100949" y="0"/>
                </a:lnTo>
                <a:lnTo>
                  <a:pt x="100949" y="20519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67948" y="5208555"/>
            <a:ext cx="374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66733" y="2500767"/>
            <a:ext cx="9648400" cy="26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1841282" y="5483839"/>
            <a:ext cx="503613" cy="495125"/>
          </a:xfrm>
          <a:custGeom>
            <a:avLst/>
            <a:gdLst/>
            <a:ahLst/>
            <a:cxnLst/>
            <a:rect l="l" t="t" r="r" b="b"/>
            <a:pathLst>
              <a:path w="36397" h="46360" extrusionOk="0">
                <a:moveTo>
                  <a:pt x="36396" y="46359"/>
                </a:moveTo>
                <a:lnTo>
                  <a:pt x="0" y="46359"/>
                </a:lnTo>
                <a:lnTo>
                  <a:pt x="0" y="1"/>
                </a:lnTo>
                <a:lnTo>
                  <a:pt x="36396" y="1"/>
                </a:lnTo>
                <a:close/>
                <a:moveTo>
                  <a:pt x="3700" y="42660"/>
                </a:moveTo>
                <a:lnTo>
                  <a:pt x="32690" y="42660"/>
                </a:lnTo>
                <a:lnTo>
                  <a:pt x="32690" y="3700"/>
                </a:lnTo>
                <a:lnTo>
                  <a:pt x="3700" y="37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232000" y="720000"/>
            <a:ext cx="2760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232000" y="1123400"/>
            <a:ext cx="2760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232000" y="1526800"/>
            <a:ext cx="2760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2"/>
          <p:cNvGrpSpPr/>
          <p:nvPr/>
        </p:nvGrpSpPr>
        <p:grpSpPr>
          <a:xfrm>
            <a:off x="7463667" y="-147366"/>
            <a:ext cx="1456867" cy="1364100"/>
            <a:chOff x="1131625" y="2739900"/>
            <a:chExt cx="1092650" cy="1023075"/>
          </a:xfrm>
        </p:grpSpPr>
        <p:sp>
          <p:nvSpPr>
            <p:cNvPr id="17" name="Google Shape;17;p2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73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1"/>
          <p:cNvSpPr txBox="1">
            <a:spLocks noGrp="1"/>
          </p:cNvSpPr>
          <p:nvPr>
            <p:ph type="subTitle" idx="1"/>
          </p:nvPr>
        </p:nvSpPr>
        <p:spPr>
          <a:xfrm>
            <a:off x="1571200" y="2023153"/>
            <a:ext cx="32420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21" name="Google Shape;1721;p11"/>
          <p:cNvSpPr txBox="1">
            <a:spLocks noGrp="1"/>
          </p:cNvSpPr>
          <p:nvPr>
            <p:ph type="subTitle" idx="2"/>
          </p:nvPr>
        </p:nvSpPr>
        <p:spPr>
          <a:xfrm>
            <a:off x="7800400" y="3759197"/>
            <a:ext cx="2820400" cy="9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22" name="Google Shape;1722;p11"/>
          <p:cNvSpPr txBox="1">
            <a:spLocks noGrp="1"/>
          </p:cNvSpPr>
          <p:nvPr>
            <p:ph type="title" hasCustomPrompt="1"/>
          </p:nvPr>
        </p:nvSpPr>
        <p:spPr>
          <a:xfrm>
            <a:off x="1571200" y="1287333"/>
            <a:ext cx="6062800" cy="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667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3" name="Google Shape;1723;p11"/>
          <p:cNvSpPr txBox="1">
            <a:spLocks noGrp="1"/>
          </p:cNvSpPr>
          <p:nvPr>
            <p:ph type="title" idx="3" hasCustomPrompt="1"/>
          </p:nvPr>
        </p:nvSpPr>
        <p:spPr>
          <a:xfrm>
            <a:off x="3049400" y="4476089"/>
            <a:ext cx="7571200" cy="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667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24" name="Google Shape;1724;p11"/>
          <p:cNvGrpSpPr/>
          <p:nvPr/>
        </p:nvGrpSpPr>
        <p:grpSpPr>
          <a:xfrm>
            <a:off x="8726165" y="-251249"/>
            <a:ext cx="1751736" cy="1640193"/>
            <a:chOff x="1131625" y="2739900"/>
            <a:chExt cx="1092650" cy="1023075"/>
          </a:xfrm>
        </p:grpSpPr>
        <p:sp>
          <p:nvSpPr>
            <p:cNvPr id="1725" name="Google Shape;1725;p11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11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11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11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11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1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1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11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11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11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1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1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1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1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1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1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1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1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11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11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1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1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1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1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1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1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1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1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1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1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1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1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1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11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11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7" name="Google Shape;1907;p11"/>
          <p:cNvSpPr/>
          <p:nvPr/>
        </p:nvSpPr>
        <p:spPr>
          <a:xfrm>
            <a:off x="960000" y="5860000"/>
            <a:ext cx="278000" cy="2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637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2"/>
          <p:cNvSpPr txBox="1">
            <a:spLocks noGrp="1"/>
          </p:cNvSpPr>
          <p:nvPr>
            <p:ph type="ctrTitle"/>
          </p:nvPr>
        </p:nvSpPr>
        <p:spPr>
          <a:xfrm>
            <a:off x="2358867" y="2345567"/>
            <a:ext cx="328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10" name="Google Shape;1910;p12"/>
          <p:cNvSpPr txBox="1">
            <a:spLocks noGrp="1"/>
          </p:cNvSpPr>
          <p:nvPr>
            <p:ph type="title" idx="2" hasCustomPrompt="1"/>
          </p:nvPr>
        </p:nvSpPr>
        <p:spPr>
          <a:xfrm>
            <a:off x="728016" y="2079383"/>
            <a:ext cx="1497600" cy="12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1" name="Google Shape;1911;p12"/>
          <p:cNvSpPr txBox="1">
            <a:spLocks noGrp="1"/>
          </p:cNvSpPr>
          <p:nvPr>
            <p:ph type="ctrTitle" idx="3"/>
          </p:nvPr>
        </p:nvSpPr>
        <p:spPr>
          <a:xfrm>
            <a:off x="2320333" y="3722933"/>
            <a:ext cx="3288000" cy="1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12" name="Google Shape;1912;p12"/>
          <p:cNvSpPr txBox="1">
            <a:spLocks noGrp="1"/>
          </p:cNvSpPr>
          <p:nvPr>
            <p:ph type="title" idx="4" hasCustomPrompt="1"/>
          </p:nvPr>
        </p:nvSpPr>
        <p:spPr>
          <a:xfrm>
            <a:off x="728016" y="3468941"/>
            <a:ext cx="1497600" cy="12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3" name="Google Shape;1913;p12"/>
          <p:cNvSpPr txBox="1">
            <a:spLocks noGrp="1"/>
          </p:cNvSpPr>
          <p:nvPr>
            <p:ph type="ctrTitle" idx="5"/>
          </p:nvPr>
        </p:nvSpPr>
        <p:spPr>
          <a:xfrm>
            <a:off x="8001697" y="2345600"/>
            <a:ext cx="328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14" name="Google Shape;1914;p12"/>
          <p:cNvSpPr txBox="1">
            <a:spLocks noGrp="1"/>
          </p:cNvSpPr>
          <p:nvPr>
            <p:ph type="title" idx="6" hasCustomPrompt="1"/>
          </p:nvPr>
        </p:nvSpPr>
        <p:spPr>
          <a:xfrm>
            <a:off x="6441567" y="2130191"/>
            <a:ext cx="1497600" cy="12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5" name="Google Shape;1915;p12"/>
          <p:cNvSpPr txBox="1">
            <a:spLocks noGrp="1"/>
          </p:cNvSpPr>
          <p:nvPr>
            <p:ph type="ctrTitle" idx="7"/>
          </p:nvPr>
        </p:nvSpPr>
        <p:spPr>
          <a:xfrm>
            <a:off x="8001685" y="3728832"/>
            <a:ext cx="3288000" cy="1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16" name="Google Shape;1916;p12"/>
          <p:cNvSpPr txBox="1">
            <a:spLocks noGrp="1"/>
          </p:cNvSpPr>
          <p:nvPr>
            <p:ph type="title" idx="8" hasCustomPrompt="1"/>
          </p:nvPr>
        </p:nvSpPr>
        <p:spPr>
          <a:xfrm>
            <a:off x="6441567" y="3673027"/>
            <a:ext cx="1497600" cy="12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7" name="Google Shape;1917;p12"/>
          <p:cNvSpPr txBox="1">
            <a:spLocks noGrp="1"/>
          </p:cNvSpPr>
          <p:nvPr>
            <p:ph type="title" idx="9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918" name="Google Shape;1918;p12"/>
          <p:cNvGrpSpPr/>
          <p:nvPr/>
        </p:nvGrpSpPr>
        <p:grpSpPr>
          <a:xfrm>
            <a:off x="-1346572" y="5267839"/>
            <a:ext cx="1858671" cy="1740319"/>
            <a:chOff x="1131625" y="2739900"/>
            <a:chExt cx="1092650" cy="1023075"/>
          </a:xfrm>
        </p:grpSpPr>
        <p:sp>
          <p:nvSpPr>
            <p:cNvPr id="1919" name="Google Shape;1919;p12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12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12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12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12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12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12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12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12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12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12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12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12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12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12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12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12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12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12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12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12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12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12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12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12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12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12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12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12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12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12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12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12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12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12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12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12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12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12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12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12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12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12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12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12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12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12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12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12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12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12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12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12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12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12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12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12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12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12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12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12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12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12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12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12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12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12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12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12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12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12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12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12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12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12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12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12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12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12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12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12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12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12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12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12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12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12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12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12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12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12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12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12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12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12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1" name="Google Shape;2101;p12"/>
          <p:cNvGrpSpPr/>
          <p:nvPr/>
        </p:nvGrpSpPr>
        <p:grpSpPr>
          <a:xfrm>
            <a:off x="10070751" y="-232161"/>
            <a:ext cx="1529564" cy="1432168"/>
            <a:chOff x="1131625" y="2739900"/>
            <a:chExt cx="1092650" cy="1023075"/>
          </a:xfrm>
        </p:grpSpPr>
        <p:sp>
          <p:nvSpPr>
            <p:cNvPr id="2102" name="Google Shape;2102;p12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12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12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12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12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12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12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12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12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12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12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12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12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12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12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12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12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12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12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12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12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12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12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12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12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12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12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12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12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12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12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12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12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12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12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12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12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12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12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12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12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12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12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12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12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12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12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12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12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12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12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12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12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12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12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12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12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12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12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12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12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12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12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12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12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12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12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12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12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12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12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12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12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12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12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12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12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12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12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12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12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12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12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12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12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12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12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12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12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12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12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12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12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12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12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12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12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12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12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12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12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12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12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12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12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12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12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12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12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12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12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12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12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12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12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12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12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12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12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12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12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12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12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12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12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12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12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12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12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12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12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12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12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12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12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12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12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12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12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12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12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12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12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12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12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12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12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12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12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12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12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12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12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12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12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12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12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12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12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12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12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12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12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12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12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12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12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12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12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12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12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12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12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12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12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12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12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12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12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12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12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12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4" name="Google Shape;2284;p12"/>
          <p:cNvGrpSpPr/>
          <p:nvPr/>
        </p:nvGrpSpPr>
        <p:grpSpPr>
          <a:xfrm>
            <a:off x="1132780" y="3233651"/>
            <a:ext cx="621257" cy="158400"/>
            <a:chOff x="849584" y="2425238"/>
            <a:chExt cx="465943" cy="118800"/>
          </a:xfrm>
        </p:grpSpPr>
        <p:sp>
          <p:nvSpPr>
            <p:cNvPr id="2285" name="Google Shape;2285;p12"/>
            <p:cNvSpPr/>
            <p:nvPr/>
          </p:nvSpPr>
          <p:spPr>
            <a:xfrm rot="5400000">
              <a:off x="1196728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12"/>
            <p:cNvSpPr/>
            <p:nvPr/>
          </p:nvSpPr>
          <p:spPr>
            <a:xfrm rot="5400000">
              <a:off x="1023156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12"/>
            <p:cNvSpPr/>
            <p:nvPr/>
          </p:nvSpPr>
          <p:spPr>
            <a:xfrm rot="5400000">
              <a:off x="849584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8" name="Google Shape;2288;p12"/>
          <p:cNvGrpSpPr/>
          <p:nvPr/>
        </p:nvGrpSpPr>
        <p:grpSpPr>
          <a:xfrm>
            <a:off x="1132780" y="4874217"/>
            <a:ext cx="621257" cy="158400"/>
            <a:chOff x="849584" y="3655663"/>
            <a:chExt cx="465943" cy="118800"/>
          </a:xfrm>
        </p:grpSpPr>
        <p:sp>
          <p:nvSpPr>
            <p:cNvPr id="2289" name="Google Shape;2289;p12"/>
            <p:cNvSpPr/>
            <p:nvPr/>
          </p:nvSpPr>
          <p:spPr>
            <a:xfrm rot="5400000">
              <a:off x="1196728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12"/>
            <p:cNvSpPr/>
            <p:nvPr/>
          </p:nvSpPr>
          <p:spPr>
            <a:xfrm rot="5400000">
              <a:off x="1023156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12"/>
            <p:cNvSpPr/>
            <p:nvPr/>
          </p:nvSpPr>
          <p:spPr>
            <a:xfrm rot="5400000">
              <a:off x="849584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92" name="Google Shape;2292;p12"/>
          <p:cNvGrpSpPr/>
          <p:nvPr/>
        </p:nvGrpSpPr>
        <p:grpSpPr>
          <a:xfrm>
            <a:off x="6888897" y="3233651"/>
            <a:ext cx="621257" cy="158400"/>
            <a:chOff x="5157147" y="2425238"/>
            <a:chExt cx="465943" cy="118800"/>
          </a:xfrm>
        </p:grpSpPr>
        <p:sp>
          <p:nvSpPr>
            <p:cNvPr id="2293" name="Google Shape;2293;p12"/>
            <p:cNvSpPr/>
            <p:nvPr/>
          </p:nvSpPr>
          <p:spPr>
            <a:xfrm rot="5400000">
              <a:off x="5504290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12"/>
            <p:cNvSpPr/>
            <p:nvPr/>
          </p:nvSpPr>
          <p:spPr>
            <a:xfrm rot="5400000">
              <a:off x="5330719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12"/>
            <p:cNvSpPr/>
            <p:nvPr/>
          </p:nvSpPr>
          <p:spPr>
            <a:xfrm rot="5400000">
              <a:off x="5157147" y="2425238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96" name="Google Shape;2296;p12"/>
          <p:cNvGrpSpPr/>
          <p:nvPr/>
        </p:nvGrpSpPr>
        <p:grpSpPr>
          <a:xfrm>
            <a:off x="6888897" y="4874217"/>
            <a:ext cx="621257" cy="158400"/>
            <a:chOff x="5157147" y="3655663"/>
            <a:chExt cx="465943" cy="118800"/>
          </a:xfrm>
        </p:grpSpPr>
        <p:sp>
          <p:nvSpPr>
            <p:cNvPr id="2297" name="Google Shape;2297;p12"/>
            <p:cNvSpPr/>
            <p:nvPr/>
          </p:nvSpPr>
          <p:spPr>
            <a:xfrm rot="5400000">
              <a:off x="5504290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12"/>
            <p:cNvSpPr/>
            <p:nvPr/>
          </p:nvSpPr>
          <p:spPr>
            <a:xfrm rot="5400000">
              <a:off x="5330719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12"/>
            <p:cNvSpPr/>
            <p:nvPr/>
          </p:nvSpPr>
          <p:spPr>
            <a:xfrm rot="5400000">
              <a:off x="5157147" y="3655663"/>
              <a:ext cx="118800" cy="11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488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oogle Shape;2301;p13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2302" name="Google Shape;2302;p13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05" name="Google Shape;2305;p13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2306" name="Google Shape;2306;p13"/>
          <p:cNvSpPr txBox="1">
            <a:spLocks noGrp="1"/>
          </p:cNvSpPr>
          <p:nvPr>
            <p:ph type="title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07" name="Google Shape;2307;p13"/>
          <p:cNvSpPr txBox="1">
            <a:spLocks noGrp="1"/>
          </p:cNvSpPr>
          <p:nvPr>
            <p:ph type="body" idx="1"/>
          </p:nvPr>
        </p:nvSpPr>
        <p:spPr>
          <a:xfrm>
            <a:off x="1518100" y="1901633"/>
            <a:ext cx="9607600" cy="4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hivo"/>
              <a:buAutoNum type="arabicPeriod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Muli"/>
              <a:buAutoNum type="romanLcPeriod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2308" name="Google Shape;2308;p13"/>
          <p:cNvGrpSpPr/>
          <p:nvPr/>
        </p:nvGrpSpPr>
        <p:grpSpPr>
          <a:xfrm>
            <a:off x="10923958" y="5365419"/>
            <a:ext cx="1953804" cy="1829395"/>
            <a:chOff x="1131625" y="2739900"/>
            <a:chExt cx="1092650" cy="1023075"/>
          </a:xfrm>
        </p:grpSpPr>
        <p:sp>
          <p:nvSpPr>
            <p:cNvPr id="2309" name="Google Shape;2309;p13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13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13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13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13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13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13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13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13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13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13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13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13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13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13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13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13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13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13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13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13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13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13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13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13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13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13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13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13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13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13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13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13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13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13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13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13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13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13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13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13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13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13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13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13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13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13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13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13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13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13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13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13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13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13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13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13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13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13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13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13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13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13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13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13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13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13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13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13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13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13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13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13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13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13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13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13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13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13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13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13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13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13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13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13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13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13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115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14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grpSp>
        <p:nvGrpSpPr>
          <p:cNvPr id="2493" name="Google Shape;2493;p14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2494" name="Google Shape;2494;p14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7" name="Google Shape;2497;p14"/>
          <p:cNvSpPr txBox="1">
            <a:spLocks noGrp="1"/>
          </p:cNvSpPr>
          <p:nvPr>
            <p:ph type="ctrTitle"/>
          </p:nvPr>
        </p:nvSpPr>
        <p:spPr>
          <a:xfrm>
            <a:off x="8015601" y="2289731"/>
            <a:ext cx="1634400" cy="3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98" name="Google Shape;2498;p14"/>
          <p:cNvSpPr txBox="1">
            <a:spLocks noGrp="1"/>
          </p:cNvSpPr>
          <p:nvPr>
            <p:ph type="subTitle" idx="1"/>
          </p:nvPr>
        </p:nvSpPr>
        <p:spPr>
          <a:xfrm>
            <a:off x="8015601" y="2419755"/>
            <a:ext cx="253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9" name="Google Shape;2499;p14"/>
          <p:cNvSpPr txBox="1">
            <a:spLocks noGrp="1"/>
          </p:cNvSpPr>
          <p:nvPr>
            <p:ph type="ctrTitle" idx="2"/>
          </p:nvPr>
        </p:nvSpPr>
        <p:spPr>
          <a:xfrm>
            <a:off x="8015601" y="4229149"/>
            <a:ext cx="1634400" cy="3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00" name="Google Shape;2500;p14"/>
          <p:cNvSpPr txBox="1">
            <a:spLocks noGrp="1"/>
          </p:cNvSpPr>
          <p:nvPr>
            <p:ph type="subTitle" idx="3"/>
          </p:nvPr>
        </p:nvSpPr>
        <p:spPr>
          <a:xfrm>
            <a:off x="8015601" y="4393515"/>
            <a:ext cx="25324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1" name="Google Shape;2501;p14"/>
          <p:cNvSpPr txBox="1">
            <a:spLocks noGrp="1"/>
          </p:cNvSpPr>
          <p:nvPr>
            <p:ph type="ctrTitle" idx="4"/>
          </p:nvPr>
        </p:nvSpPr>
        <p:spPr>
          <a:xfrm>
            <a:off x="3167600" y="2289684"/>
            <a:ext cx="1967600" cy="3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02" name="Google Shape;2502;p14"/>
          <p:cNvSpPr txBox="1">
            <a:spLocks noGrp="1"/>
          </p:cNvSpPr>
          <p:nvPr>
            <p:ph type="subTitle" idx="5"/>
          </p:nvPr>
        </p:nvSpPr>
        <p:spPr>
          <a:xfrm>
            <a:off x="3167600" y="2419755"/>
            <a:ext cx="253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3" name="Google Shape;2503;p14"/>
          <p:cNvSpPr txBox="1">
            <a:spLocks noGrp="1"/>
          </p:cNvSpPr>
          <p:nvPr>
            <p:ph type="ctrTitle" idx="6"/>
          </p:nvPr>
        </p:nvSpPr>
        <p:spPr>
          <a:xfrm>
            <a:off x="3205700" y="4229149"/>
            <a:ext cx="1967600" cy="3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04" name="Google Shape;2504;p14"/>
          <p:cNvSpPr txBox="1">
            <a:spLocks noGrp="1"/>
          </p:cNvSpPr>
          <p:nvPr>
            <p:ph type="subTitle" idx="7"/>
          </p:nvPr>
        </p:nvSpPr>
        <p:spPr>
          <a:xfrm>
            <a:off x="3167600" y="4393519"/>
            <a:ext cx="27608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5" name="Google Shape;2505;p14"/>
          <p:cNvSpPr txBox="1">
            <a:spLocks noGrp="1"/>
          </p:cNvSpPr>
          <p:nvPr>
            <p:ph type="title" idx="8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506" name="Google Shape;2506;p14"/>
          <p:cNvGrpSpPr/>
          <p:nvPr/>
        </p:nvGrpSpPr>
        <p:grpSpPr>
          <a:xfrm>
            <a:off x="-1166398" y="2038606"/>
            <a:ext cx="1229887" cy="1151573"/>
            <a:chOff x="1131625" y="2739900"/>
            <a:chExt cx="1092650" cy="1023075"/>
          </a:xfrm>
        </p:grpSpPr>
        <p:sp>
          <p:nvSpPr>
            <p:cNvPr id="2507" name="Google Shape;2507;p14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35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15"/>
          <p:cNvSpPr/>
          <p:nvPr/>
        </p:nvSpPr>
        <p:spPr>
          <a:xfrm>
            <a:off x="960000" y="2882900"/>
            <a:ext cx="6393200" cy="3255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1" name="Google Shape;2691;p15"/>
          <p:cNvSpPr/>
          <p:nvPr/>
        </p:nvSpPr>
        <p:spPr>
          <a:xfrm>
            <a:off x="5679385" y="-488916"/>
            <a:ext cx="8732631" cy="9004239"/>
          </a:xfrm>
          <a:custGeom>
            <a:avLst/>
            <a:gdLst/>
            <a:ahLst/>
            <a:cxnLst/>
            <a:rect l="l" t="t" r="r" b="b"/>
            <a:pathLst>
              <a:path w="201012" h="207264" extrusionOk="0">
                <a:moveTo>
                  <a:pt x="0" y="207264"/>
                </a:moveTo>
                <a:lnTo>
                  <a:pt x="0" y="101346"/>
                </a:lnTo>
                <a:lnTo>
                  <a:pt x="10287" y="90678"/>
                </a:lnTo>
                <a:lnTo>
                  <a:pt x="10287" y="0"/>
                </a:lnTo>
                <a:lnTo>
                  <a:pt x="199488" y="1714"/>
                </a:lnTo>
                <a:lnTo>
                  <a:pt x="201012" y="20669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2692" name="Google Shape;2692;p15"/>
          <p:cNvSpPr txBox="1">
            <a:spLocks noGrp="1"/>
          </p:cNvSpPr>
          <p:nvPr>
            <p:ph type="subTitle" idx="1"/>
          </p:nvPr>
        </p:nvSpPr>
        <p:spPr>
          <a:xfrm>
            <a:off x="7464667" y="1867543"/>
            <a:ext cx="261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3" name="Google Shape;2693;p15"/>
          <p:cNvSpPr txBox="1">
            <a:spLocks noGrp="1"/>
          </p:cNvSpPr>
          <p:nvPr>
            <p:ph type="subTitle" idx="2"/>
          </p:nvPr>
        </p:nvSpPr>
        <p:spPr>
          <a:xfrm>
            <a:off x="2098331" y="3854189"/>
            <a:ext cx="2615600" cy="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4" name="Google Shape;2694;p15"/>
          <p:cNvSpPr txBox="1">
            <a:spLocks noGrp="1"/>
          </p:cNvSpPr>
          <p:nvPr>
            <p:ph type="subTitle" idx="3"/>
          </p:nvPr>
        </p:nvSpPr>
        <p:spPr>
          <a:xfrm>
            <a:off x="7464667" y="2508905"/>
            <a:ext cx="2615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5" name="Google Shape;2695;p15"/>
          <p:cNvSpPr txBox="1">
            <a:spLocks noGrp="1"/>
          </p:cNvSpPr>
          <p:nvPr>
            <p:ph type="subTitle" idx="4"/>
          </p:nvPr>
        </p:nvSpPr>
        <p:spPr>
          <a:xfrm>
            <a:off x="1943100" y="4171033"/>
            <a:ext cx="277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696" name="Google Shape;2696;p15"/>
          <p:cNvGrpSpPr/>
          <p:nvPr/>
        </p:nvGrpSpPr>
        <p:grpSpPr>
          <a:xfrm>
            <a:off x="9819097" y="5580260"/>
            <a:ext cx="1737896" cy="1627235"/>
            <a:chOff x="1131625" y="2739900"/>
            <a:chExt cx="1092650" cy="1023075"/>
          </a:xfrm>
        </p:grpSpPr>
        <p:sp>
          <p:nvSpPr>
            <p:cNvPr id="2697" name="Google Shape;2697;p15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15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15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15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15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15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15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15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5" name="Google Shape;2705;p15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15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15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15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15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15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15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15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15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15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15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15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15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15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15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15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1" name="Google Shape;2721;p15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2" name="Google Shape;2722;p15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15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15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15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15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15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15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15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15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15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15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15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15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15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15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15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15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15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15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15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15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15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15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15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15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15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15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15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15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15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15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15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15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15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15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15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15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15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15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15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15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15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15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15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15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15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15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15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15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15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15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15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15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15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15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15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15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15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15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15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15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15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15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15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15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15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15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15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15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3" name="Google Shape;2813;p15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4" name="Google Shape;2814;p15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5" name="Google Shape;2815;p15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6" name="Google Shape;2816;p15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7" name="Google Shape;2817;p15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8" name="Google Shape;2818;p15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9" name="Google Shape;2819;p15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0" name="Google Shape;2820;p15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15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15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15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15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15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15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15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15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9" name="Google Shape;2879;p15"/>
          <p:cNvGrpSpPr/>
          <p:nvPr/>
        </p:nvGrpSpPr>
        <p:grpSpPr>
          <a:xfrm>
            <a:off x="-1179103" y="-414140"/>
            <a:ext cx="1737896" cy="1627235"/>
            <a:chOff x="1131625" y="2739900"/>
            <a:chExt cx="1092650" cy="1023075"/>
          </a:xfrm>
        </p:grpSpPr>
        <p:sp>
          <p:nvSpPr>
            <p:cNvPr id="2880" name="Google Shape;2880;p15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15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15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5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5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5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5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5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5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5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5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5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5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5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5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5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5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5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5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5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5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5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3" name="Google Shape;3013;p15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4" name="Google Shape;3014;p15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3015;p15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5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5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5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5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5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5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5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5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5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5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5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5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5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5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5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5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5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5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5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5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5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5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5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5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5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5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5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5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5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5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5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5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5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5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5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5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5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5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5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5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5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5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5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5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5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65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Title and small text"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16"/>
          <p:cNvSpPr/>
          <p:nvPr/>
        </p:nvSpPr>
        <p:spPr>
          <a:xfrm>
            <a:off x="241300" y="2841933"/>
            <a:ext cx="10064400" cy="298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4" name="Google Shape;3064;p16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3065" name="Google Shape;3065;p16"/>
          <p:cNvSpPr txBox="1">
            <a:spLocks noGrp="1"/>
          </p:cNvSpPr>
          <p:nvPr>
            <p:ph type="subTitle" idx="1"/>
          </p:nvPr>
        </p:nvSpPr>
        <p:spPr>
          <a:xfrm>
            <a:off x="4476368" y="1561467"/>
            <a:ext cx="3886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066" name="Google Shape;3066;p16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3067" name="Google Shape;3067;p16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6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6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70" name="Google Shape;3070;p16"/>
          <p:cNvSpPr txBox="1">
            <a:spLocks noGrp="1"/>
          </p:cNvSpPr>
          <p:nvPr>
            <p:ph type="title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071" name="Google Shape;3071;p16"/>
          <p:cNvGrpSpPr/>
          <p:nvPr/>
        </p:nvGrpSpPr>
        <p:grpSpPr>
          <a:xfrm>
            <a:off x="-1090198" y="1649006"/>
            <a:ext cx="1229887" cy="1151573"/>
            <a:chOff x="1131625" y="2739900"/>
            <a:chExt cx="1092650" cy="1023075"/>
          </a:xfrm>
        </p:grpSpPr>
        <p:sp>
          <p:nvSpPr>
            <p:cNvPr id="3072" name="Google Shape;3072;p16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6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6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6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16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7" name="Google Shape;3077;p16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16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6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6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6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6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6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6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6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6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6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6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6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6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6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6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6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6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6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6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6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6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6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6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6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6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6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6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6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6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6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6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6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6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6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6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6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6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6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6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6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6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6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6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6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6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6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6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6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6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6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6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6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6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6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6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6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6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6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6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6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6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6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6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6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6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6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6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6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6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6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6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6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6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6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6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6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6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6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6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6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6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6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6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6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6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6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6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6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6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6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6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6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6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6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6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6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6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6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6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6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16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9" name="Google Shape;3179;p16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16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6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6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6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6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6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6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6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6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6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6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6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6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6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6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6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6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6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6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6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6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6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6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6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6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6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6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6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6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6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6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6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6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6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6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6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6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6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6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6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6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6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6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6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6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6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6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6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6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16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3230;p16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3231;p16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3232;p16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6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6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6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6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6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6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6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6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6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6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6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6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6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6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6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6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6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6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6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6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6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782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p17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3256" name="Google Shape;3256;p17"/>
          <p:cNvSpPr txBox="1">
            <a:spLocks noGrp="1"/>
          </p:cNvSpPr>
          <p:nvPr>
            <p:ph type="ctrTitle"/>
          </p:nvPr>
        </p:nvSpPr>
        <p:spPr>
          <a:xfrm>
            <a:off x="8472219" y="3849833"/>
            <a:ext cx="236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57" name="Google Shape;3257;p17"/>
          <p:cNvSpPr txBox="1">
            <a:spLocks noGrp="1"/>
          </p:cNvSpPr>
          <p:nvPr>
            <p:ph type="subTitle" idx="1"/>
          </p:nvPr>
        </p:nvSpPr>
        <p:spPr>
          <a:xfrm>
            <a:off x="8472259" y="4499033"/>
            <a:ext cx="23604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8" name="Google Shape;3258;p17"/>
          <p:cNvSpPr txBox="1">
            <a:spLocks noGrp="1"/>
          </p:cNvSpPr>
          <p:nvPr>
            <p:ph type="ctrTitle" idx="2"/>
          </p:nvPr>
        </p:nvSpPr>
        <p:spPr>
          <a:xfrm>
            <a:off x="5069251" y="3849833"/>
            <a:ext cx="236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59" name="Google Shape;3259;p17"/>
          <p:cNvSpPr txBox="1">
            <a:spLocks noGrp="1"/>
          </p:cNvSpPr>
          <p:nvPr>
            <p:ph type="subTitle" idx="3"/>
          </p:nvPr>
        </p:nvSpPr>
        <p:spPr>
          <a:xfrm>
            <a:off x="5069243" y="4499031"/>
            <a:ext cx="23604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0" name="Google Shape;3260;p17"/>
          <p:cNvSpPr txBox="1">
            <a:spLocks noGrp="1"/>
          </p:cNvSpPr>
          <p:nvPr>
            <p:ph type="ctrTitle" idx="4"/>
          </p:nvPr>
        </p:nvSpPr>
        <p:spPr>
          <a:xfrm>
            <a:off x="1670633" y="3849833"/>
            <a:ext cx="236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61" name="Google Shape;3261;p17"/>
          <p:cNvSpPr txBox="1">
            <a:spLocks noGrp="1"/>
          </p:cNvSpPr>
          <p:nvPr>
            <p:ph type="subTitle" idx="5"/>
          </p:nvPr>
        </p:nvSpPr>
        <p:spPr>
          <a:xfrm>
            <a:off x="1670635" y="4499032"/>
            <a:ext cx="23604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262" name="Google Shape;3262;p17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3263" name="Google Shape;3263;p17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6" name="Google Shape;3266;p17"/>
          <p:cNvSpPr txBox="1">
            <a:spLocks noGrp="1"/>
          </p:cNvSpPr>
          <p:nvPr>
            <p:ph type="title" idx="6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267" name="Google Shape;3267;p17"/>
          <p:cNvGrpSpPr/>
          <p:nvPr/>
        </p:nvGrpSpPr>
        <p:grpSpPr>
          <a:xfrm>
            <a:off x="-1229898" y="4824006"/>
            <a:ext cx="1229887" cy="1151573"/>
            <a:chOff x="1131625" y="2739900"/>
            <a:chExt cx="1092650" cy="1023075"/>
          </a:xfrm>
        </p:grpSpPr>
        <p:sp>
          <p:nvSpPr>
            <p:cNvPr id="3268" name="Google Shape;3268;p17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7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7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7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7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7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7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7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7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7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7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7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7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7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7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7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7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7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7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7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7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7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7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7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7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7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7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7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7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7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7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7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7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7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7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7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7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7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7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7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7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7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7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7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7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7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7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7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3352;p17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3353;p17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7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7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7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7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7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7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7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7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7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7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7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7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7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7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7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7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7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7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7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7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7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7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7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7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7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7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7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7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7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7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7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7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7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7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7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7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7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7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7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7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7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7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7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7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7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7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7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7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7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7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7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7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7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7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7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7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7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7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7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7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7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7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7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7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7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7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7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7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7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7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7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7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7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7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7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7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7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7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7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7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7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7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7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7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7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7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7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7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7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7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7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7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50" name="Google Shape;3450;p17"/>
          <p:cNvSpPr/>
          <p:nvPr/>
        </p:nvSpPr>
        <p:spPr>
          <a:xfrm>
            <a:off x="2786217" y="3542839"/>
            <a:ext cx="129200" cy="1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1" name="Google Shape;3451;p17"/>
          <p:cNvSpPr/>
          <p:nvPr/>
        </p:nvSpPr>
        <p:spPr>
          <a:xfrm>
            <a:off x="6184833" y="3542839"/>
            <a:ext cx="129200" cy="1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2" name="Google Shape;3452;p17"/>
          <p:cNvSpPr/>
          <p:nvPr/>
        </p:nvSpPr>
        <p:spPr>
          <a:xfrm>
            <a:off x="9608851" y="3542839"/>
            <a:ext cx="129200" cy="1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700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18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3455" name="Google Shape;3455;p18"/>
          <p:cNvSpPr txBox="1">
            <a:spLocks noGrp="1"/>
          </p:cNvSpPr>
          <p:nvPr>
            <p:ph type="ctrTitle"/>
          </p:nvPr>
        </p:nvSpPr>
        <p:spPr>
          <a:xfrm>
            <a:off x="1897172" y="2390824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56" name="Google Shape;3456;p18"/>
          <p:cNvSpPr txBox="1">
            <a:spLocks noGrp="1"/>
          </p:cNvSpPr>
          <p:nvPr>
            <p:ph type="subTitle" idx="1"/>
          </p:nvPr>
        </p:nvSpPr>
        <p:spPr>
          <a:xfrm>
            <a:off x="1830772" y="2800047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7" name="Google Shape;3457;p18"/>
          <p:cNvSpPr txBox="1">
            <a:spLocks noGrp="1"/>
          </p:cNvSpPr>
          <p:nvPr>
            <p:ph type="ctrTitle" idx="2"/>
          </p:nvPr>
        </p:nvSpPr>
        <p:spPr>
          <a:xfrm>
            <a:off x="4974768" y="2390824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58" name="Google Shape;3458;p18"/>
          <p:cNvSpPr txBox="1">
            <a:spLocks noGrp="1"/>
          </p:cNvSpPr>
          <p:nvPr>
            <p:ph type="subTitle" idx="3"/>
          </p:nvPr>
        </p:nvSpPr>
        <p:spPr>
          <a:xfrm>
            <a:off x="4908368" y="2800047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9" name="Google Shape;3459;p18"/>
          <p:cNvSpPr txBox="1">
            <a:spLocks noGrp="1"/>
          </p:cNvSpPr>
          <p:nvPr>
            <p:ph type="ctrTitle" idx="4"/>
          </p:nvPr>
        </p:nvSpPr>
        <p:spPr>
          <a:xfrm>
            <a:off x="8052368" y="2390824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60" name="Google Shape;3460;p18"/>
          <p:cNvSpPr txBox="1">
            <a:spLocks noGrp="1"/>
          </p:cNvSpPr>
          <p:nvPr>
            <p:ph type="subTitle" idx="5"/>
          </p:nvPr>
        </p:nvSpPr>
        <p:spPr>
          <a:xfrm>
            <a:off x="7985968" y="2800047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1" name="Google Shape;3461;p18"/>
          <p:cNvSpPr txBox="1">
            <a:spLocks noGrp="1"/>
          </p:cNvSpPr>
          <p:nvPr>
            <p:ph type="ctrTitle" idx="6"/>
          </p:nvPr>
        </p:nvSpPr>
        <p:spPr>
          <a:xfrm>
            <a:off x="1897172" y="4694308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62" name="Google Shape;3462;p18"/>
          <p:cNvSpPr txBox="1">
            <a:spLocks noGrp="1"/>
          </p:cNvSpPr>
          <p:nvPr>
            <p:ph type="subTitle" idx="7"/>
          </p:nvPr>
        </p:nvSpPr>
        <p:spPr>
          <a:xfrm>
            <a:off x="1830772" y="5104971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3" name="Google Shape;3463;p18"/>
          <p:cNvSpPr txBox="1">
            <a:spLocks noGrp="1"/>
          </p:cNvSpPr>
          <p:nvPr>
            <p:ph type="ctrTitle" idx="8"/>
          </p:nvPr>
        </p:nvSpPr>
        <p:spPr>
          <a:xfrm>
            <a:off x="4974768" y="4694308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64" name="Google Shape;3464;p18"/>
          <p:cNvSpPr txBox="1">
            <a:spLocks noGrp="1"/>
          </p:cNvSpPr>
          <p:nvPr>
            <p:ph type="subTitle" idx="9"/>
          </p:nvPr>
        </p:nvSpPr>
        <p:spPr>
          <a:xfrm>
            <a:off x="4908368" y="5104971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5" name="Google Shape;3465;p18"/>
          <p:cNvSpPr txBox="1">
            <a:spLocks noGrp="1"/>
          </p:cNvSpPr>
          <p:nvPr>
            <p:ph type="ctrTitle" idx="13"/>
          </p:nvPr>
        </p:nvSpPr>
        <p:spPr>
          <a:xfrm>
            <a:off x="8052368" y="4694308"/>
            <a:ext cx="27416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66" name="Google Shape;3466;p18"/>
          <p:cNvSpPr txBox="1">
            <a:spLocks noGrp="1"/>
          </p:cNvSpPr>
          <p:nvPr>
            <p:ph type="subTitle" idx="14"/>
          </p:nvPr>
        </p:nvSpPr>
        <p:spPr>
          <a:xfrm>
            <a:off x="7985968" y="5104971"/>
            <a:ext cx="28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467" name="Google Shape;3467;p18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3468" name="Google Shape;3468;p18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8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8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71" name="Google Shape;3471;p18"/>
          <p:cNvSpPr txBox="1">
            <a:spLocks noGrp="1"/>
          </p:cNvSpPr>
          <p:nvPr>
            <p:ph type="title" idx="15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91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9"/>
          <p:cNvGrpSpPr/>
          <p:nvPr/>
        </p:nvGrpSpPr>
        <p:grpSpPr>
          <a:xfrm>
            <a:off x="-28766" y="-13800"/>
            <a:ext cx="7150599" cy="6862867"/>
            <a:chOff x="-21575" y="-10350"/>
            <a:chExt cx="5362949" cy="5147150"/>
          </a:xfrm>
        </p:grpSpPr>
        <p:sp>
          <p:nvSpPr>
            <p:cNvPr id="3474" name="Google Shape;3474;p19"/>
            <p:cNvSpPr/>
            <p:nvPr/>
          </p:nvSpPr>
          <p:spPr>
            <a:xfrm flipH="1">
              <a:off x="1675375" y="-6850"/>
              <a:ext cx="3665999" cy="5143650"/>
            </a:xfrm>
            <a:custGeom>
              <a:avLst/>
              <a:gdLst/>
              <a:ahLst/>
              <a:cxnLst/>
              <a:rect l="l" t="t" r="r" b="b"/>
              <a:pathLst>
                <a:path w="100950" h="205192" extrusionOk="0">
                  <a:moveTo>
                    <a:pt x="0" y="205192"/>
                  </a:moveTo>
                  <a:lnTo>
                    <a:pt x="0" y="100743"/>
                  </a:lnTo>
                  <a:lnTo>
                    <a:pt x="18505" y="82238"/>
                  </a:lnTo>
                  <a:lnTo>
                    <a:pt x="18505" y="0"/>
                  </a:lnTo>
                  <a:lnTo>
                    <a:pt x="100949" y="0"/>
                  </a:lnTo>
                  <a:lnTo>
                    <a:pt x="100949" y="20519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-21575" y="-10350"/>
              <a:ext cx="46830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76" name="Google Shape;3476;p19"/>
          <p:cNvSpPr txBox="1">
            <a:spLocks noGrp="1"/>
          </p:cNvSpPr>
          <p:nvPr>
            <p:ph type="subTitle" idx="1"/>
          </p:nvPr>
        </p:nvSpPr>
        <p:spPr>
          <a:xfrm flipH="1">
            <a:off x="805767" y="3207408"/>
            <a:ext cx="3544000" cy="1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7" name="Google Shape;3477;p19"/>
          <p:cNvSpPr txBox="1">
            <a:spLocks noGrp="1"/>
          </p:cNvSpPr>
          <p:nvPr>
            <p:ph type="title"/>
          </p:nvPr>
        </p:nvSpPr>
        <p:spPr>
          <a:xfrm>
            <a:off x="805767" y="2502600"/>
            <a:ext cx="3343600" cy="7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78" name="Google Shape;3478;p19"/>
          <p:cNvSpPr txBox="1">
            <a:spLocks noGrp="1"/>
          </p:cNvSpPr>
          <p:nvPr>
            <p:ph type="title" idx="2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207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Big word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0"/>
          <p:cNvSpPr txBox="1">
            <a:spLocks noGrp="1"/>
          </p:cNvSpPr>
          <p:nvPr>
            <p:ph type="title"/>
          </p:nvPr>
        </p:nvSpPr>
        <p:spPr>
          <a:xfrm>
            <a:off x="1388800" y="2784000"/>
            <a:ext cx="8720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128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481" name="Google Shape;3481;p20"/>
          <p:cNvGrpSpPr/>
          <p:nvPr/>
        </p:nvGrpSpPr>
        <p:grpSpPr>
          <a:xfrm>
            <a:off x="685989" y="5584340"/>
            <a:ext cx="1714295" cy="1605136"/>
            <a:chOff x="1131625" y="2739900"/>
            <a:chExt cx="1092650" cy="1023075"/>
          </a:xfrm>
        </p:grpSpPr>
        <p:sp>
          <p:nvSpPr>
            <p:cNvPr id="3482" name="Google Shape;3482;p20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20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20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20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20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20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20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20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20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20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20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20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20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20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20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20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20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20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20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20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20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20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20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5" name="Google Shape;3505;p20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6" name="Google Shape;3506;p20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7" name="Google Shape;3507;p20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8" name="Google Shape;3508;p20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20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20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20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20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20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20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20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20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20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20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20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20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20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20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20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20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20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20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20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20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20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20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20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20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20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20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20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20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20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4" name="Google Shape;3664;p20"/>
          <p:cNvGrpSpPr/>
          <p:nvPr/>
        </p:nvGrpSpPr>
        <p:grpSpPr>
          <a:xfrm>
            <a:off x="11660681" y="959641"/>
            <a:ext cx="1202497" cy="1125928"/>
            <a:chOff x="1131625" y="2739900"/>
            <a:chExt cx="1092650" cy="1023075"/>
          </a:xfrm>
        </p:grpSpPr>
        <p:sp>
          <p:nvSpPr>
            <p:cNvPr id="3665" name="Google Shape;3665;p20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6" name="Google Shape;3676;p20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7" name="Google Shape;3677;p20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8" name="Google Shape;3678;p20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9" name="Google Shape;3679;p20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5" name="Google Shape;3685;p20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6" name="Google Shape;3686;p20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7" name="Google Shape;3687;p20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8" name="Google Shape;3688;p20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9" name="Google Shape;3689;p20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0" name="Google Shape;3690;p20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1" name="Google Shape;3691;p20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2" name="Google Shape;3692;p20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3" name="Google Shape;3693;p20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4" name="Google Shape;3694;p20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5" name="Google Shape;3695;p20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6" name="Google Shape;3696;p20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7" name="Google Shape;3697;p20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8" name="Google Shape;3698;p20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9" name="Google Shape;3699;p20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20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20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20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20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20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20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20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20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20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20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20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20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20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20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20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20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20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20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20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20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20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20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20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20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20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20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20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20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20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20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20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20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20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20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20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20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20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20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20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20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20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20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20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20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20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20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20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20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20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20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20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20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20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20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20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20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20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20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20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20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20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20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20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20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20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20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20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20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20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20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20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20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20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20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20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20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20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20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20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20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20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20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20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20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20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20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20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20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20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20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20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20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20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20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20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20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20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20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20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20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20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20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20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20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20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20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20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20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20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20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20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20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20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20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20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20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20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20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20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20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20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20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20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20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20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20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20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20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20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20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20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1" name="Google Shape;3831;p20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2" name="Google Shape;3832;p20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3" name="Google Shape;3833;p20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4" name="Google Shape;3834;p20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5" name="Google Shape;3835;p20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6" name="Google Shape;3836;p20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7" name="Google Shape;3837;p20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8" name="Google Shape;3838;p20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9" name="Google Shape;3839;p20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0" name="Google Shape;3840;p20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1" name="Google Shape;3841;p20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2" name="Google Shape;3842;p20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3" name="Google Shape;3843;p20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4" name="Google Shape;3844;p20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5" name="Google Shape;3845;p20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6" name="Google Shape;3846;p20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7" name="Google Shape;3847;p20"/>
          <p:cNvSpPr/>
          <p:nvPr/>
        </p:nvSpPr>
        <p:spPr>
          <a:xfrm>
            <a:off x="1315033" y="1093600"/>
            <a:ext cx="373600" cy="3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8" name="Google Shape;3848;p20"/>
          <p:cNvSpPr/>
          <p:nvPr/>
        </p:nvSpPr>
        <p:spPr>
          <a:xfrm>
            <a:off x="960000" y="720000"/>
            <a:ext cx="373600" cy="3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1849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>
            <a:spLocks noGrp="1"/>
          </p:cNvSpPr>
          <p:nvPr>
            <p:ph type="title"/>
          </p:nvPr>
        </p:nvSpPr>
        <p:spPr>
          <a:xfrm>
            <a:off x="1742100" y="2437867"/>
            <a:ext cx="29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1" name="Google Shape;201;p3"/>
          <p:cNvSpPr txBox="1">
            <a:spLocks noGrp="1"/>
          </p:cNvSpPr>
          <p:nvPr>
            <p:ph type="subTitle" idx="1"/>
          </p:nvPr>
        </p:nvSpPr>
        <p:spPr>
          <a:xfrm>
            <a:off x="1893700" y="3355469"/>
            <a:ext cx="28204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title" idx="2" hasCustomPrompt="1"/>
          </p:nvPr>
        </p:nvSpPr>
        <p:spPr>
          <a:xfrm>
            <a:off x="6293217" y="3089067"/>
            <a:ext cx="37348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6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03" name="Google Shape;203;p3"/>
          <p:cNvGrpSpPr/>
          <p:nvPr/>
        </p:nvGrpSpPr>
        <p:grpSpPr>
          <a:xfrm>
            <a:off x="10943387" y="-522610"/>
            <a:ext cx="1957300" cy="1832668"/>
            <a:chOff x="1131625" y="2739900"/>
            <a:chExt cx="1092650" cy="1023075"/>
          </a:xfrm>
        </p:grpSpPr>
        <p:sp>
          <p:nvSpPr>
            <p:cNvPr id="204" name="Google Shape;204;p3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6" name="Google Shape;386;p3"/>
          <p:cNvSpPr/>
          <p:nvPr/>
        </p:nvSpPr>
        <p:spPr>
          <a:xfrm>
            <a:off x="960000" y="786133"/>
            <a:ext cx="286400" cy="2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3"/>
          <p:cNvSpPr/>
          <p:nvPr/>
        </p:nvSpPr>
        <p:spPr>
          <a:xfrm>
            <a:off x="6293217" y="1587267"/>
            <a:ext cx="3734800" cy="3741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3"/>
          <p:cNvSpPr/>
          <p:nvPr/>
        </p:nvSpPr>
        <p:spPr>
          <a:xfrm>
            <a:off x="9201733" y="5156911"/>
            <a:ext cx="286400" cy="2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8837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21"/>
          <p:cNvSpPr txBox="1">
            <a:spLocks noGrp="1"/>
          </p:cNvSpPr>
          <p:nvPr>
            <p:ph type="title"/>
          </p:nvPr>
        </p:nvSpPr>
        <p:spPr>
          <a:xfrm>
            <a:off x="960000" y="1831600"/>
            <a:ext cx="55412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51" name="Google Shape;3851;p21"/>
          <p:cNvSpPr txBox="1">
            <a:spLocks noGrp="1"/>
          </p:cNvSpPr>
          <p:nvPr>
            <p:ph type="subTitle" idx="1"/>
          </p:nvPr>
        </p:nvSpPr>
        <p:spPr>
          <a:xfrm>
            <a:off x="960000" y="2642833"/>
            <a:ext cx="57636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2" name="Google Shape;3852;p21"/>
          <p:cNvSpPr txBox="1"/>
          <p:nvPr/>
        </p:nvSpPr>
        <p:spPr>
          <a:xfrm>
            <a:off x="1015633" y="4988700"/>
            <a:ext cx="4974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3" name="Google Shape;3853;p21"/>
          <p:cNvSpPr/>
          <p:nvPr/>
        </p:nvSpPr>
        <p:spPr>
          <a:xfrm>
            <a:off x="9347200" y="1403400"/>
            <a:ext cx="3378000" cy="405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4" name="Google Shape;3854;p21"/>
          <p:cNvGrpSpPr/>
          <p:nvPr/>
        </p:nvGrpSpPr>
        <p:grpSpPr>
          <a:xfrm>
            <a:off x="-578649" y="-945868"/>
            <a:ext cx="2212689" cy="2071795"/>
            <a:chOff x="1131625" y="2739900"/>
            <a:chExt cx="1092650" cy="1023075"/>
          </a:xfrm>
        </p:grpSpPr>
        <p:sp>
          <p:nvSpPr>
            <p:cNvPr id="3855" name="Google Shape;3855;p21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6" name="Google Shape;3856;p21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7" name="Google Shape;3857;p21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8" name="Google Shape;3858;p21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9" name="Google Shape;3859;p21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0" name="Google Shape;3860;p21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1" name="Google Shape;3861;p21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2" name="Google Shape;3862;p21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3" name="Google Shape;3863;p21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4" name="Google Shape;3864;p21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5" name="Google Shape;3865;p21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6" name="Google Shape;3866;p21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7" name="Google Shape;3867;p21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8" name="Google Shape;3868;p21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9" name="Google Shape;3869;p21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0" name="Google Shape;3870;p21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1" name="Google Shape;3871;p21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2" name="Google Shape;3872;p21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3" name="Google Shape;3873;p21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4" name="Google Shape;3874;p21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5" name="Google Shape;3875;p21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6" name="Google Shape;3876;p21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7" name="Google Shape;3877;p21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8" name="Google Shape;3878;p21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9" name="Google Shape;3879;p21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0" name="Google Shape;3880;p21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1" name="Google Shape;3881;p21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2" name="Google Shape;3882;p21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3" name="Google Shape;3883;p21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4" name="Google Shape;3884;p21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5" name="Google Shape;3885;p21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6" name="Google Shape;3886;p21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7" name="Google Shape;3887;p21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8" name="Google Shape;3888;p21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9" name="Google Shape;3889;p21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0" name="Google Shape;3890;p21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1" name="Google Shape;3891;p21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2" name="Google Shape;3892;p21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3" name="Google Shape;3893;p21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4" name="Google Shape;3894;p21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5" name="Google Shape;3895;p21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6" name="Google Shape;3896;p21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7" name="Google Shape;3897;p21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8" name="Google Shape;3898;p21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9" name="Google Shape;3899;p21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0" name="Google Shape;3900;p21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1" name="Google Shape;3901;p21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2" name="Google Shape;3902;p21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3" name="Google Shape;3903;p21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4" name="Google Shape;3904;p21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5" name="Google Shape;3905;p21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6" name="Google Shape;3906;p21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7" name="Google Shape;3907;p21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8" name="Google Shape;3908;p21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9" name="Google Shape;3909;p21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0" name="Google Shape;3910;p21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1" name="Google Shape;3911;p21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2" name="Google Shape;3912;p21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3" name="Google Shape;3913;p21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4" name="Google Shape;3914;p21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5" name="Google Shape;3915;p21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6" name="Google Shape;3916;p21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7" name="Google Shape;3917;p21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8" name="Google Shape;3918;p21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9" name="Google Shape;3919;p21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0" name="Google Shape;3920;p21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1" name="Google Shape;3921;p21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2" name="Google Shape;3922;p21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3" name="Google Shape;3923;p21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4" name="Google Shape;3924;p21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5" name="Google Shape;3925;p21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6" name="Google Shape;3926;p21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7" name="Google Shape;3927;p21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8" name="Google Shape;3928;p21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9" name="Google Shape;3929;p21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0" name="Google Shape;3930;p21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1" name="Google Shape;3931;p21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2" name="Google Shape;3932;p21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3" name="Google Shape;3933;p21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4" name="Google Shape;3934;p21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5" name="Google Shape;3935;p21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7" name="Google Shape;3937;p21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8" name="Google Shape;3938;p21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9" name="Google Shape;3939;p21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0" name="Google Shape;3940;p21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1" name="Google Shape;3941;p21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2" name="Google Shape;3942;p21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3" name="Google Shape;3943;p21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4" name="Google Shape;3944;p21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5" name="Google Shape;3945;p21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6" name="Google Shape;3946;p21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7" name="Google Shape;3947;p21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8" name="Google Shape;3948;p21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9" name="Google Shape;3949;p21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0" name="Google Shape;3950;p21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1" name="Google Shape;3951;p21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2" name="Google Shape;3952;p21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3" name="Google Shape;3953;p21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4" name="Google Shape;3954;p21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5" name="Google Shape;3955;p21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6" name="Google Shape;3956;p21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7" name="Google Shape;3957;p21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8" name="Google Shape;3958;p21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9" name="Google Shape;3959;p21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0" name="Google Shape;3960;p21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1" name="Google Shape;3961;p21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2" name="Google Shape;3962;p21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3" name="Google Shape;3963;p21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4" name="Google Shape;3964;p21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5" name="Google Shape;3965;p21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6" name="Google Shape;3966;p21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7" name="Google Shape;3967;p21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8" name="Google Shape;3968;p21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9" name="Google Shape;3969;p21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0" name="Google Shape;3970;p21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1" name="Google Shape;3971;p21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2" name="Google Shape;3972;p21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3" name="Google Shape;3973;p21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4" name="Google Shape;3974;p21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5" name="Google Shape;3975;p21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6" name="Google Shape;3976;p21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7" name="Google Shape;3977;p21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8" name="Google Shape;3978;p21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9" name="Google Shape;3979;p21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0" name="Google Shape;3980;p21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1" name="Google Shape;3981;p21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2" name="Google Shape;3982;p21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3" name="Google Shape;3983;p21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4" name="Google Shape;3984;p21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5" name="Google Shape;3985;p21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6" name="Google Shape;3986;p21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7" name="Google Shape;3987;p21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8" name="Google Shape;3988;p21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9" name="Google Shape;3989;p21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0" name="Google Shape;3990;p21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1" name="Google Shape;3991;p21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2" name="Google Shape;3992;p21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3" name="Google Shape;3993;p21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4" name="Google Shape;3994;p21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5" name="Google Shape;3995;p21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2" name="Google Shape;4012;p21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3" name="Google Shape;4013;p21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8" name="Google Shape;4018;p21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9" name="Google Shape;4019;p21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5" name="Google Shape;4025;p21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6" name="Google Shape;4026;p21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9" name="Google Shape;4029;p21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0" name="Google Shape;4030;p21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1" name="Google Shape;4031;p21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2" name="Google Shape;4032;p21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5" name="Google Shape;4035;p21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6" name="Google Shape;4036;p21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7" name="Google Shape;4037;p21"/>
          <p:cNvGrpSpPr/>
          <p:nvPr/>
        </p:nvGrpSpPr>
        <p:grpSpPr>
          <a:xfrm>
            <a:off x="7334570" y="5934493"/>
            <a:ext cx="1470561" cy="1376923"/>
            <a:chOff x="1131625" y="2739900"/>
            <a:chExt cx="1092650" cy="1023075"/>
          </a:xfrm>
        </p:grpSpPr>
        <p:sp>
          <p:nvSpPr>
            <p:cNvPr id="4038" name="Google Shape;4038;p21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9" name="Google Shape;4039;p21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0" name="Google Shape;4040;p21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1" name="Google Shape;4041;p21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2" name="Google Shape;4042;p21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3" name="Google Shape;4043;p21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4" name="Google Shape;4044;p21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5" name="Google Shape;4045;p21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6" name="Google Shape;4046;p21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7" name="Google Shape;4047;p21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8" name="Google Shape;4048;p21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9" name="Google Shape;4049;p21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0" name="Google Shape;4050;p21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1" name="Google Shape;4051;p21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2" name="Google Shape;4052;p21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3" name="Google Shape;4053;p21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4" name="Google Shape;4054;p21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5" name="Google Shape;4055;p21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6" name="Google Shape;4056;p21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7" name="Google Shape;4057;p21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8" name="Google Shape;4058;p21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9" name="Google Shape;4059;p21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0" name="Google Shape;4060;p21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1" name="Google Shape;4061;p21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2" name="Google Shape;4062;p21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3" name="Google Shape;4063;p21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4" name="Google Shape;4064;p21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5" name="Google Shape;4065;p21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6" name="Google Shape;4066;p21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7" name="Google Shape;4067;p21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8" name="Google Shape;4068;p21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9" name="Google Shape;4069;p21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0" name="Google Shape;4070;p21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1" name="Google Shape;4071;p21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2" name="Google Shape;4072;p21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3" name="Google Shape;4073;p21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4" name="Google Shape;4074;p21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5" name="Google Shape;4075;p21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6" name="Google Shape;4076;p21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7" name="Google Shape;4077;p21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8" name="Google Shape;4078;p21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0" name="Google Shape;4080;p21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1" name="Google Shape;4081;p21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2" name="Google Shape;4082;p21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3" name="Google Shape;4083;p21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4" name="Google Shape;4084;p21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5" name="Google Shape;4085;p21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6" name="Google Shape;4086;p21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7" name="Google Shape;4087;p21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8" name="Google Shape;4088;p21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9" name="Google Shape;4089;p21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0" name="Google Shape;4090;p21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1" name="Google Shape;4091;p21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2" name="Google Shape;4092;p21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3" name="Google Shape;4093;p21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4" name="Google Shape;4094;p21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5" name="Google Shape;4095;p21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6" name="Google Shape;4096;p21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7" name="Google Shape;4097;p21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8" name="Google Shape;4098;p21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9" name="Google Shape;4099;p21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0" name="Google Shape;4100;p21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1" name="Google Shape;4101;p21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2" name="Google Shape;4102;p21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3" name="Google Shape;4103;p21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4" name="Google Shape;4104;p21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5" name="Google Shape;4105;p21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6" name="Google Shape;4106;p21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7" name="Google Shape;4107;p21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8" name="Google Shape;4108;p21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9" name="Google Shape;4109;p21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0" name="Google Shape;4110;p21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1" name="Google Shape;4111;p21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2" name="Google Shape;4112;p21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3" name="Google Shape;4113;p21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4" name="Google Shape;4114;p21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5" name="Google Shape;4115;p21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6" name="Google Shape;4116;p21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7" name="Google Shape;4117;p21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8" name="Google Shape;4118;p21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9" name="Google Shape;4119;p21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0" name="Google Shape;4120;p21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1" name="Google Shape;4121;p21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2" name="Google Shape;4122;p21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3" name="Google Shape;4123;p21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4" name="Google Shape;4124;p21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5" name="Google Shape;4125;p21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6" name="Google Shape;4126;p21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7" name="Google Shape;4127;p21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8" name="Google Shape;4128;p21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9" name="Google Shape;4129;p21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0" name="Google Shape;4130;p21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1" name="Google Shape;4131;p21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2" name="Google Shape;4132;p21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3" name="Google Shape;4133;p21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4" name="Google Shape;4134;p21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5" name="Google Shape;4135;p21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6" name="Google Shape;4136;p21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7" name="Google Shape;4137;p21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8" name="Google Shape;4138;p21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9" name="Google Shape;4139;p21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0" name="Google Shape;4140;p21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1" name="Google Shape;4141;p21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2" name="Google Shape;4142;p21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3" name="Google Shape;4143;p21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4" name="Google Shape;4144;p21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5" name="Google Shape;4145;p21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6" name="Google Shape;4146;p21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7" name="Google Shape;4147;p21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8" name="Google Shape;4148;p21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9" name="Google Shape;4149;p21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0" name="Google Shape;4150;p21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1" name="Google Shape;4151;p21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2" name="Google Shape;4152;p21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3" name="Google Shape;4153;p21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4" name="Google Shape;4154;p21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5" name="Google Shape;4155;p21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6" name="Google Shape;4156;p21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7" name="Google Shape;4157;p21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8" name="Google Shape;4158;p21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9" name="Google Shape;4159;p21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0" name="Google Shape;4160;p21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1" name="Google Shape;4161;p21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2" name="Google Shape;4162;p21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3" name="Google Shape;4163;p21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4" name="Google Shape;4164;p21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5" name="Google Shape;4165;p21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6" name="Google Shape;4166;p21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7" name="Google Shape;4167;p21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8" name="Google Shape;4168;p21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9" name="Google Shape;4169;p21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0" name="Google Shape;4170;p21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1" name="Google Shape;4171;p21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2" name="Google Shape;4172;p21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3" name="Google Shape;4173;p21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4" name="Google Shape;4174;p21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5" name="Google Shape;4175;p21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6" name="Google Shape;4176;p21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7" name="Google Shape;4177;p21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8" name="Google Shape;4178;p21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9" name="Google Shape;4179;p21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0" name="Google Shape;4180;p21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1" name="Google Shape;4181;p21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2" name="Google Shape;4182;p21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3" name="Google Shape;4183;p21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4" name="Google Shape;4184;p21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5" name="Google Shape;4185;p21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6" name="Google Shape;4186;p21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7" name="Google Shape;4187;p21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8" name="Google Shape;4188;p21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9" name="Google Shape;4189;p21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0" name="Google Shape;4190;p21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1" name="Google Shape;4191;p21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2" name="Google Shape;4192;p21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3" name="Google Shape;4193;p21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4" name="Google Shape;4194;p21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5" name="Google Shape;4195;p21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6" name="Google Shape;4196;p21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7" name="Google Shape;4197;p21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8" name="Google Shape;4198;p21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9" name="Google Shape;4199;p21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0" name="Google Shape;4200;p21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1" name="Google Shape;4201;p21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2" name="Google Shape;4202;p21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3" name="Google Shape;4203;p21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4" name="Google Shape;4204;p21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5" name="Google Shape;4205;p21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6" name="Google Shape;4206;p21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7" name="Google Shape;4207;p21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8" name="Google Shape;4208;p21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9" name="Google Shape;4209;p21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0" name="Google Shape;4210;p21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1" name="Google Shape;4211;p21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2" name="Google Shape;4212;p21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3" name="Google Shape;4213;p21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4" name="Google Shape;4214;p21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5" name="Google Shape;4215;p21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6" name="Google Shape;4216;p21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7" name="Google Shape;4217;p21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8" name="Google Shape;4218;p21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9" name="Google Shape;4219;p21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861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95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27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8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"/>
          <p:cNvSpPr/>
          <p:nvPr/>
        </p:nvSpPr>
        <p:spPr>
          <a:xfrm>
            <a:off x="-41133" y="-27433"/>
            <a:ext cx="7187167" cy="6899133"/>
          </a:xfrm>
          <a:custGeom>
            <a:avLst/>
            <a:gdLst/>
            <a:ahLst/>
            <a:cxnLst/>
            <a:rect l="l" t="t" r="r" b="b"/>
            <a:pathLst>
              <a:path w="215615" h="206974" extrusionOk="0">
                <a:moveTo>
                  <a:pt x="411" y="0"/>
                </a:moveTo>
                <a:lnTo>
                  <a:pt x="188046" y="0"/>
                </a:lnTo>
                <a:lnTo>
                  <a:pt x="188046" y="83119"/>
                </a:lnTo>
                <a:lnTo>
                  <a:pt x="215615" y="102047"/>
                </a:lnTo>
                <a:lnTo>
                  <a:pt x="215615" y="206974"/>
                </a:lnTo>
                <a:lnTo>
                  <a:pt x="0" y="20697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sp>
        <p:nvSpPr>
          <p:cNvPr id="391" name="Google Shape;391;p4"/>
          <p:cNvSpPr txBox="1">
            <a:spLocks noGrp="1"/>
          </p:cNvSpPr>
          <p:nvPr>
            <p:ph type="subTitle" idx="1"/>
          </p:nvPr>
        </p:nvSpPr>
        <p:spPr>
          <a:xfrm flipH="1">
            <a:off x="802137" y="2813105"/>
            <a:ext cx="4758800" cy="2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2" name="Google Shape;392;p4"/>
          <p:cNvSpPr txBox="1">
            <a:spLocks noGrp="1"/>
          </p:cNvSpPr>
          <p:nvPr>
            <p:ph type="title"/>
          </p:nvPr>
        </p:nvSpPr>
        <p:spPr>
          <a:xfrm>
            <a:off x="802137" y="1942175"/>
            <a:ext cx="40496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3" name="Google Shape;393;p4"/>
          <p:cNvSpPr/>
          <p:nvPr/>
        </p:nvSpPr>
        <p:spPr>
          <a:xfrm>
            <a:off x="-137833" y="996000"/>
            <a:ext cx="703600" cy="704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4" name="Google Shape;394;p4"/>
          <p:cNvGrpSpPr/>
          <p:nvPr/>
        </p:nvGrpSpPr>
        <p:grpSpPr>
          <a:xfrm>
            <a:off x="6159150" y="5251396"/>
            <a:ext cx="2118284" cy="1983401"/>
            <a:chOff x="1131625" y="2739900"/>
            <a:chExt cx="1092650" cy="1023075"/>
          </a:xfrm>
        </p:grpSpPr>
        <p:sp>
          <p:nvSpPr>
            <p:cNvPr id="395" name="Google Shape;395;p4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490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579" name="Google Shape;579;p5"/>
          <p:cNvSpPr txBox="1">
            <a:spLocks noGrp="1"/>
          </p:cNvSpPr>
          <p:nvPr>
            <p:ph type="subTitle" idx="1"/>
          </p:nvPr>
        </p:nvSpPr>
        <p:spPr>
          <a:xfrm>
            <a:off x="8086964" y="4086572"/>
            <a:ext cx="314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0" name="Google Shape;580;p5"/>
          <p:cNvSpPr txBox="1">
            <a:spLocks noGrp="1"/>
          </p:cNvSpPr>
          <p:nvPr>
            <p:ph type="subTitle" idx="2"/>
          </p:nvPr>
        </p:nvSpPr>
        <p:spPr>
          <a:xfrm>
            <a:off x="8086983" y="2035640"/>
            <a:ext cx="2615600" cy="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1" name="Google Shape;581;p5"/>
          <p:cNvSpPr txBox="1">
            <a:spLocks noGrp="1"/>
          </p:cNvSpPr>
          <p:nvPr>
            <p:ph type="subTitle" idx="3"/>
          </p:nvPr>
        </p:nvSpPr>
        <p:spPr>
          <a:xfrm>
            <a:off x="8086983" y="3765207"/>
            <a:ext cx="2615600" cy="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2" name="Google Shape;582;p5"/>
          <p:cNvSpPr txBox="1">
            <a:spLocks noGrp="1"/>
          </p:cNvSpPr>
          <p:nvPr>
            <p:ph type="subTitle" idx="4"/>
          </p:nvPr>
        </p:nvSpPr>
        <p:spPr>
          <a:xfrm>
            <a:off x="8086964" y="2352467"/>
            <a:ext cx="314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583" name="Google Shape;583;p5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584" name="Google Shape;584;p5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7" name="Google Shape;587;p5"/>
          <p:cNvSpPr txBox="1">
            <a:spLocks noGrp="1"/>
          </p:cNvSpPr>
          <p:nvPr>
            <p:ph type="title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88" name="Google Shape;588;p5"/>
          <p:cNvGrpSpPr/>
          <p:nvPr/>
        </p:nvGrpSpPr>
        <p:grpSpPr>
          <a:xfrm>
            <a:off x="6399169" y="6138006"/>
            <a:ext cx="1229887" cy="1151573"/>
            <a:chOff x="1131625" y="2739900"/>
            <a:chExt cx="1092650" cy="1023075"/>
          </a:xfrm>
        </p:grpSpPr>
        <p:sp>
          <p:nvSpPr>
            <p:cNvPr id="589" name="Google Shape;589;p5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321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grpSp>
        <p:nvGrpSpPr>
          <p:cNvPr id="773" name="Google Shape;773;p6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774" name="Google Shape;774;p6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7" name="Google Shape;777;p6"/>
          <p:cNvSpPr txBox="1">
            <a:spLocks noGrp="1"/>
          </p:cNvSpPr>
          <p:nvPr>
            <p:ph type="title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778" name="Google Shape;778;p6"/>
          <p:cNvGrpSpPr/>
          <p:nvPr/>
        </p:nvGrpSpPr>
        <p:grpSpPr>
          <a:xfrm>
            <a:off x="794273" y="6061077"/>
            <a:ext cx="1524611" cy="1427531"/>
            <a:chOff x="1131625" y="2739900"/>
            <a:chExt cx="1092650" cy="1023075"/>
          </a:xfrm>
        </p:grpSpPr>
        <p:sp>
          <p:nvSpPr>
            <p:cNvPr id="779" name="Google Shape;779;p6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493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"/>
          <p:cNvSpPr/>
          <p:nvPr/>
        </p:nvSpPr>
        <p:spPr>
          <a:xfrm>
            <a:off x="278167" y="2150400"/>
            <a:ext cx="9908000" cy="3166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7"/>
          <p:cNvSpPr/>
          <p:nvPr/>
        </p:nvSpPr>
        <p:spPr>
          <a:xfrm>
            <a:off x="-678299" y="-31749"/>
            <a:ext cx="1968500" cy="6921500"/>
          </a:xfrm>
          <a:custGeom>
            <a:avLst/>
            <a:gdLst/>
            <a:ahLst/>
            <a:cxnLst/>
            <a:rect l="l" t="t" r="r" b="b"/>
            <a:pathLst>
              <a:path w="59055" h="207645" extrusionOk="0">
                <a:moveTo>
                  <a:pt x="59055" y="381"/>
                </a:moveTo>
                <a:lnTo>
                  <a:pt x="59055" y="106299"/>
                </a:lnTo>
                <a:lnTo>
                  <a:pt x="48768" y="116967"/>
                </a:lnTo>
                <a:lnTo>
                  <a:pt x="48768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964" name="Google Shape;964;p7"/>
          <p:cNvSpPr txBox="1">
            <a:spLocks noGrp="1"/>
          </p:cNvSpPr>
          <p:nvPr>
            <p:ph type="subTitle" idx="1"/>
          </p:nvPr>
        </p:nvSpPr>
        <p:spPr>
          <a:xfrm>
            <a:off x="2536000" y="2428167"/>
            <a:ext cx="7120000" cy="26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965" name="Google Shape;965;p7"/>
          <p:cNvGrpSpPr/>
          <p:nvPr/>
        </p:nvGrpSpPr>
        <p:grpSpPr>
          <a:xfrm>
            <a:off x="11232000" y="720001"/>
            <a:ext cx="129200" cy="506372"/>
            <a:chOff x="8424000" y="540000"/>
            <a:chExt cx="96900" cy="379779"/>
          </a:xfrm>
        </p:grpSpPr>
        <p:sp>
          <p:nvSpPr>
            <p:cNvPr id="966" name="Google Shape;966;p7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9" name="Google Shape;969;p7"/>
          <p:cNvSpPr txBox="1">
            <a:spLocks noGrp="1"/>
          </p:cNvSpPr>
          <p:nvPr>
            <p:ph type="title"/>
          </p:nvPr>
        </p:nvSpPr>
        <p:spPr>
          <a:xfrm>
            <a:off x="781068" y="499400"/>
            <a:ext cx="90488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970" name="Google Shape;970;p7"/>
          <p:cNvGrpSpPr/>
          <p:nvPr/>
        </p:nvGrpSpPr>
        <p:grpSpPr>
          <a:xfrm>
            <a:off x="11274035" y="5928906"/>
            <a:ext cx="1229887" cy="1151573"/>
            <a:chOff x="1131625" y="2739900"/>
            <a:chExt cx="1092650" cy="1023075"/>
          </a:xfrm>
        </p:grpSpPr>
        <p:sp>
          <p:nvSpPr>
            <p:cNvPr id="971" name="Google Shape;971;p7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9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"/>
          <p:cNvSpPr txBox="1">
            <a:spLocks noGrp="1"/>
          </p:cNvSpPr>
          <p:nvPr>
            <p:ph type="title"/>
          </p:nvPr>
        </p:nvSpPr>
        <p:spPr>
          <a:xfrm>
            <a:off x="2235400" y="2914467"/>
            <a:ext cx="77216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55" name="Google Shape;1155;p8"/>
          <p:cNvSpPr/>
          <p:nvPr/>
        </p:nvSpPr>
        <p:spPr>
          <a:xfrm>
            <a:off x="10858400" y="720000"/>
            <a:ext cx="373600" cy="3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6" name="Google Shape;1156;p8"/>
          <p:cNvGrpSpPr/>
          <p:nvPr/>
        </p:nvGrpSpPr>
        <p:grpSpPr>
          <a:xfrm>
            <a:off x="-564627" y="720011"/>
            <a:ext cx="1524611" cy="1427531"/>
            <a:chOff x="1131625" y="2739900"/>
            <a:chExt cx="1092650" cy="1023075"/>
          </a:xfrm>
        </p:grpSpPr>
        <p:sp>
          <p:nvSpPr>
            <p:cNvPr id="1157" name="Google Shape;1157;p8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9" name="Google Shape;1339;p8"/>
          <p:cNvGrpSpPr/>
          <p:nvPr/>
        </p:nvGrpSpPr>
        <p:grpSpPr>
          <a:xfrm>
            <a:off x="9957007" y="5952411"/>
            <a:ext cx="1524611" cy="1427531"/>
            <a:chOff x="1131625" y="2739900"/>
            <a:chExt cx="1092650" cy="1023075"/>
          </a:xfrm>
        </p:grpSpPr>
        <p:sp>
          <p:nvSpPr>
            <p:cNvPr id="1340" name="Google Shape;1340;p8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2" name="Google Shape;1522;p8"/>
          <p:cNvSpPr/>
          <p:nvPr/>
        </p:nvSpPr>
        <p:spPr>
          <a:xfrm>
            <a:off x="1315033" y="5764400"/>
            <a:ext cx="373600" cy="373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8"/>
          <p:cNvSpPr/>
          <p:nvPr/>
        </p:nvSpPr>
        <p:spPr>
          <a:xfrm>
            <a:off x="960000" y="5390800"/>
            <a:ext cx="373600" cy="3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84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26" name="Google Shape;1526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27" name="Google Shape;1527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5746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0"/>
          <p:cNvSpPr/>
          <p:nvPr/>
        </p:nvSpPr>
        <p:spPr>
          <a:xfrm rot="10800000" flipH="1">
            <a:off x="-41133" y="-27433"/>
            <a:ext cx="7187167" cy="6899133"/>
          </a:xfrm>
          <a:custGeom>
            <a:avLst/>
            <a:gdLst/>
            <a:ahLst/>
            <a:cxnLst/>
            <a:rect l="l" t="t" r="r" b="b"/>
            <a:pathLst>
              <a:path w="215615" h="206974" extrusionOk="0">
                <a:moveTo>
                  <a:pt x="411" y="0"/>
                </a:moveTo>
                <a:lnTo>
                  <a:pt x="188046" y="0"/>
                </a:lnTo>
                <a:lnTo>
                  <a:pt x="188046" y="83119"/>
                </a:lnTo>
                <a:lnTo>
                  <a:pt x="215615" y="102047"/>
                </a:lnTo>
                <a:lnTo>
                  <a:pt x="215615" y="206974"/>
                </a:lnTo>
                <a:lnTo>
                  <a:pt x="0" y="20697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sp>
        <p:nvSpPr>
          <p:cNvPr id="1530" name="Google Shape;1530;p10"/>
          <p:cNvSpPr txBox="1">
            <a:spLocks noGrp="1"/>
          </p:cNvSpPr>
          <p:nvPr>
            <p:ph type="ctrTitle"/>
          </p:nvPr>
        </p:nvSpPr>
        <p:spPr>
          <a:xfrm>
            <a:off x="960000" y="4511200"/>
            <a:ext cx="2748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31" name="Google Shape;1531;p10"/>
          <p:cNvSpPr txBox="1">
            <a:spLocks noGrp="1"/>
          </p:cNvSpPr>
          <p:nvPr>
            <p:ph type="subTitle" idx="1"/>
          </p:nvPr>
        </p:nvSpPr>
        <p:spPr>
          <a:xfrm>
            <a:off x="960000" y="952500"/>
            <a:ext cx="4575200" cy="2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32" name="Google Shape;1532;p10"/>
          <p:cNvGrpSpPr/>
          <p:nvPr/>
        </p:nvGrpSpPr>
        <p:grpSpPr>
          <a:xfrm rot="-5400000">
            <a:off x="1224400" y="3989401"/>
            <a:ext cx="129200" cy="506372"/>
            <a:chOff x="8424000" y="540000"/>
            <a:chExt cx="96900" cy="379779"/>
          </a:xfrm>
        </p:grpSpPr>
        <p:sp>
          <p:nvSpPr>
            <p:cNvPr id="1533" name="Google Shape;1533;p10"/>
            <p:cNvSpPr/>
            <p:nvPr/>
          </p:nvSpPr>
          <p:spPr>
            <a:xfrm>
              <a:off x="8424000" y="54000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8424000" y="681440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8424000" y="822879"/>
              <a:ext cx="969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6" name="Google Shape;1536;p10"/>
          <p:cNvGrpSpPr/>
          <p:nvPr/>
        </p:nvGrpSpPr>
        <p:grpSpPr>
          <a:xfrm>
            <a:off x="-202385" y="-326985"/>
            <a:ext cx="1238191" cy="1159348"/>
            <a:chOff x="1131625" y="2739900"/>
            <a:chExt cx="1092650" cy="1023075"/>
          </a:xfrm>
        </p:grpSpPr>
        <p:sp>
          <p:nvSpPr>
            <p:cNvPr id="1537" name="Google Shape;1537;p10"/>
            <p:cNvSpPr/>
            <p:nvPr/>
          </p:nvSpPr>
          <p:spPr>
            <a:xfrm>
              <a:off x="1131625" y="2740050"/>
              <a:ext cx="38225" cy="32650"/>
            </a:xfrm>
            <a:custGeom>
              <a:avLst/>
              <a:gdLst/>
              <a:ahLst/>
              <a:cxnLst/>
              <a:rect l="l" t="t" r="r" b="b"/>
              <a:pathLst>
                <a:path w="1529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6" y="1248"/>
                    <a:pt x="707" y="1306"/>
                    <a:pt x="866" y="1306"/>
                  </a:cubicBezTo>
                  <a:cubicBezTo>
                    <a:pt x="1204" y="1306"/>
                    <a:pt x="1529" y="1042"/>
                    <a:pt x="1524" y="646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1212825" y="273990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12938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137487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14562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1537250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1618300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1699475" y="273990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1780525" y="273990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186170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19427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2023925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21049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2186150" y="27399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11371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14" y="1298"/>
                    <a:pt x="1304" y="1007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1218300" y="2822550"/>
              <a:ext cx="32475" cy="32450"/>
            </a:xfrm>
            <a:custGeom>
              <a:avLst/>
              <a:gdLst/>
              <a:ahLst/>
              <a:cxnLst/>
              <a:rect l="l" t="t" r="r" b="b"/>
              <a:pathLst>
                <a:path w="1299" h="1298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46" y="1298"/>
                  </a:cubicBezTo>
                  <a:cubicBezTo>
                    <a:pt x="1008" y="1298"/>
                    <a:pt x="1298" y="1007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12938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37487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4"/>
                    <a:pt x="710" y="1303"/>
                    <a:pt x="869" y="1303"/>
                  </a:cubicBezTo>
                  <a:cubicBezTo>
                    <a:pt x="1204" y="1303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4562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2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537250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618300" y="2822550"/>
              <a:ext cx="38100" cy="32600"/>
            </a:xfrm>
            <a:custGeom>
              <a:avLst/>
              <a:gdLst/>
              <a:ahLst/>
              <a:cxnLst/>
              <a:rect l="l" t="t" r="r" b="b"/>
              <a:pathLst>
                <a:path w="1524" h="1304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4"/>
                    <a:pt x="707" y="1303"/>
                    <a:pt x="866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699475" y="2822550"/>
              <a:ext cx="37975" cy="32600"/>
            </a:xfrm>
            <a:custGeom>
              <a:avLst/>
              <a:gdLst/>
              <a:ahLst/>
              <a:cxnLst/>
              <a:rect l="l" t="t" r="r" b="b"/>
              <a:pathLst>
                <a:path w="1519" h="1304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4"/>
                    <a:pt x="704" y="1303"/>
                    <a:pt x="863" y="1303"/>
                  </a:cubicBezTo>
                  <a:cubicBezTo>
                    <a:pt x="1198" y="1303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17860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1867200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2" y="1298"/>
                  </a:cubicBezTo>
                  <a:cubicBezTo>
                    <a:pt x="1007" y="1298"/>
                    <a:pt x="1304" y="1007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1948225" y="2822550"/>
              <a:ext cx="32625" cy="32450"/>
            </a:xfrm>
            <a:custGeom>
              <a:avLst/>
              <a:gdLst/>
              <a:ahLst/>
              <a:cxnLst/>
              <a:rect l="l" t="t" r="r" b="b"/>
              <a:pathLst>
                <a:path w="1305" h="1298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07"/>
                    <a:pt x="291" y="1298"/>
                    <a:pt x="653" y="1298"/>
                  </a:cubicBezTo>
                  <a:cubicBezTo>
                    <a:pt x="1014" y="1298"/>
                    <a:pt x="1305" y="1007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2023925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18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21049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4"/>
                    <a:pt x="707" y="1303"/>
                    <a:pt x="867" y="1303"/>
                  </a:cubicBezTo>
                  <a:cubicBezTo>
                    <a:pt x="1202" y="1303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2186150" y="2822550"/>
              <a:ext cx="38125" cy="32600"/>
            </a:xfrm>
            <a:custGeom>
              <a:avLst/>
              <a:gdLst/>
              <a:ahLst/>
              <a:cxnLst/>
              <a:rect l="l" t="t" r="r" b="b"/>
              <a:pathLst>
                <a:path w="1525" h="1304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4"/>
                    <a:pt x="704" y="1303"/>
                    <a:pt x="865" y="1303"/>
                  </a:cubicBezTo>
                  <a:cubicBezTo>
                    <a:pt x="1201" y="1303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1371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3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218300" y="29050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3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2938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137487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14562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537250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618300" y="29050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699475" y="29050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7860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3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867200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3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948225" y="29050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3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3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2023925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21049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2186150" y="29050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1316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212825" y="2987500"/>
              <a:ext cx="37950" cy="32700"/>
            </a:xfrm>
            <a:custGeom>
              <a:avLst/>
              <a:gdLst/>
              <a:ahLst/>
              <a:cxnLst/>
              <a:rect l="l" t="t" r="r" b="b"/>
              <a:pathLst>
                <a:path w="1518" h="1308" extrusionOk="0">
                  <a:moveTo>
                    <a:pt x="865" y="1"/>
                  </a:moveTo>
                  <a:cubicBezTo>
                    <a:pt x="284" y="1"/>
                    <a:pt x="0" y="705"/>
                    <a:pt x="407" y="1118"/>
                  </a:cubicBezTo>
                  <a:cubicBezTo>
                    <a:pt x="540" y="1249"/>
                    <a:pt x="702" y="1307"/>
                    <a:pt x="862" y="1307"/>
                  </a:cubicBezTo>
                  <a:cubicBezTo>
                    <a:pt x="1197" y="1307"/>
                    <a:pt x="1517" y="1047"/>
                    <a:pt x="1517" y="653"/>
                  </a:cubicBezTo>
                  <a:cubicBezTo>
                    <a:pt x="1517" y="298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12938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0" y="705"/>
                    <a:pt x="414" y="1118"/>
                  </a:cubicBezTo>
                  <a:cubicBezTo>
                    <a:pt x="545" y="1249"/>
                    <a:pt x="706" y="1307"/>
                    <a:pt x="865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37487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9" y="1"/>
                  </a:moveTo>
                  <a:cubicBezTo>
                    <a:pt x="298" y="1"/>
                    <a:pt x="1" y="705"/>
                    <a:pt x="414" y="1118"/>
                  </a:cubicBezTo>
                  <a:cubicBezTo>
                    <a:pt x="547" y="1249"/>
                    <a:pt x="709" y="1307"/>
                    <a:pt x="868" y="1307"/>
                  </a:cubicBezTo>
                  <a:cubicBezTo>
                    <a:pt x="1204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4562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537250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3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8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618300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1699475" y="2987500"/>
              <a:ext cx="37975" cy="32700"/>
            </a:xfrm>
            <a:custGeom>
              <a:avLst/>
              <a:gdLst/>
              <a:ahLst/>
              <a:cxnLst/>
              <a:rect l="l" t="t" r="r" b="b"/>
              <a:pathLst>
                <a:path w="1519" h="1308" extrusionOk="0">
                  <a:moveTo>
                    <a:pt x="872" y="1"/>
                  </a:moveTo>
                  <a:cubicBezTo>
                    <a:pt x="291" y="1"/>
                    <a:pt x="1" y="705"/>
                    <a:pt x="408" y="1118"/>
                  </a:cubicBezTo>
                  <a:cubicBezTo>
                    <a:pt x="541" y="1249"/>
                    <a:pt x="703" y="1307"/>
                    <a:pt x="862" y="1307"/>
                  </a:cubicBezTo>
                  <a:cubicBezTo>
                    <a:pt x="1197" y="1307"/>
                    <a:pt x="1518" y="1047"/>
                    <a:pt x="1518" y="653"/>
                  </a:cubicBezTo>
                  <a:cubicBezTo>
                    <a:pt x="1518" y="298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1780525" y="2987500"/>
              <a:ext cx="38100" cy="32700"/>
            </a:xfrm>
            <a:custGeom>
              <a:avLst/>
              <a:gdLst/>
              <a:ahLst/>
              <a:cxnLst/>
              <a:rect l="l" t="t" r="r" b="b"/>
              <a:pathLst>
                <a:path w="1524" h="1308" extrusionOk="0">
                  <a:moveTo>
                    <a:pt x="872" y="1"/>
                  </a:moveTo>
                  <a:cubicBezTo>
                    <a:pt x="291" y="1"/>
                    <a:pt x="0" y="705"/>
                    <a:pt x="413" y="1118"/>
                  </a:cubicBezTo>
                  <a:cubicBezTo>
                    <a:pt x="544" y="1249"/>
                    <a:pt x="706" y="1307"/>
                    <a:pt x="865" y="1307"/>
                  </a:cubicBezTo>
                  <a:cubicBezTo>
                    <a:pt x="1200" y="1307"/>
                    <a:pt x="1524" y="1047"/>
                    <a:pt x="1524" y="653"/>
                  </a:cubicBezTo>
                  <a:cubicBezTo>
                    <a:pt x="1524" y="298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186170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19427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3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2023925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2" y="1307"/>
                  </a:cubicBezTo>
                  <a:cubicBezTo>
                    <a:pt x="1198" y="1307"/>
                    <a:pt x="1520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1049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14" y="1118"/>
                  </a:cubicBezTo>
                  <a:cubicBezTo>
                    <a:pt x="545" y="1249"/>
                    <a:pt x="707" y="1307"/>
                    <a:pt x="866" y="1307"/>
                  </a:cubicBezTo>
                  <a:cubicBezTo>
                    <a:pt x="1201" y="1307"/>
                    <a:pt x="1525" y="1047"/>
                    <a:pt x="1525" y="653"/>
                  </a:cubicBezTo>
                  <a:cubicBezTo>
                    <a:pt x="1525" y="298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2186150" y="2987500"/>
              <a:ext cx="38125" cy="32700"/>
            </a:xfrm>
            <a:custGeom>
              <a:avLst/>
              <a:gdLst/>
              <a:ahLst/>
              <a:cxnLst/>
              <a:rect l="l" t="t" r="r" b="b"/>
              <a:pathLst>
                <a:path w="1525" h="1308" extrusionOk="0">
                  <a:moveTo>
                    <a:pt x="872" y="1"/>
                  </a:moveTo>
                  <a:cubicBezTo>
                    <a:pt x="291" y="1"/>
                    <a:pt x="1" y="705"/>
                    <a:pt x="407" y="1118"/>
                  </a:cubicBezTo>
                  <a:cubicBezTo>
                    <a:pt x="540" y="1249"/>
                    <a:pt x="703" y="1307"/>
                    <a:pt x="863" y="1307"/>
                  </a:cubicBezTo>
                  <a:cubicBezTo>
                    <a:pt x="1201" y="1307"/>
                    <a:pt x="1524" y="1047"/>
                    <a:pt x="1524" y="653"/>
                  </a:cubicBezTo>
                  <a:cubicBezTo>
                    <a:pt x="1524" y="298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11316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1212825" y="3070150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7" y="1301"/>
                    <a:pt x="1517" y="1042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12938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37487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1"/>
                  </a:moveTo>
                  <a:cubicBezTo>
                    <a:pt x="298" y="1"/>
                    <a:pt x="1" y="698"/>
                    <a:pt x="414" y="1111"/>
                  </a:cubicBezTo>
                  <a:cubicBezTo>
                    <a:pt x="547" y="1242"/>
                    <a:pt x="710" y="1301"/>
                    <a:pt x="869" y="1301"/>
                  </a:cubicBezTo>
                  <a:cubicBezTo>
                    <a:pt x="1204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14562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1537250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1618300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1699475" y="3070150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4" y="1301"/>
                    <a:pt x="863" y="1301"/>
                  </a:cubicBezTo>
                  <a:cubicBezTo>
                    <a:pt x="1198" y="1301"/>
                    <a:pt x="1518" y="1042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780525" y="3070150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7" y="1301"/>
                    <a:pt x="866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186170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19427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2023925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3" y="1301"/>
                    <a:pt x="863" y="1301"/>
                  </a:cubicBezTo>
                  <a:cubicBezTo>
                    <a:pt x="1199" y="1301"/>
                    <a:pt x="1520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1049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7" y="1301"/>
                  </a:cubicBezTo>
                  <a:cubicBezTo>
                    <a:pt x="1202" y="1301"/>
                    <a:pt x="1525" y="1042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186150" y="3070150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1" y="1242"/>
                    <a:pt x="704" y="1301"/>
                    <a:pt x="864" y="1301"/>
                  </a:cubicBezTo>
                  <a:cubicBezTo>
                    <a:pt x="1201" y="1301"/>
                    <a:pt x="1524" y="1042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11316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1212825" y="31526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6"/>
                    <a:pt x="705" y="1306"/>
                    <a:pt x="865" y="1306"/>
                  </a:cubicBezTo>
                  <a:cubicBezTo>
                    <a:pt x="1199" y="1306"/>
                    <a:pt x="1517" y="1046"/>
                    <a:pt x="1517" y="653"/>
                  </a:cubicBezTo>
                  <a:cubicBezTo>
                    <a:pt x="1517" y="292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2938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37487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14562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1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1537250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1618300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1699475" y="31526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2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1780525" y="31526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186170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427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4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2023925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5" y="1306"/>
                    <a:pt x="866" y="1306"/>
                  </a:cubicBezTo>
                  <a:cubicBezTo>
                    <a:pt x="1200" y="1306"/>
                    <a:pt x="1520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21049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2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2186150" y="31526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2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11371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14" y="1305"/>
                    <a:pt x="1304" y="1014"/>
                    <a:pt x="1304" y="652"/>
                  </a:cubicBezTo>
                  <a:cubicBezTo>
                    <a:pt x="1304" y="291"/>
                    <a:pt x="1014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1218300" y="3235125"/>
              <a:ext cx="32475" cy="32625"/>
            </a:xfrm>
            <a:custGeom>
              <a:avLst/>
              <a:gdLst/>
              <a:ahLst/>
              <a:cxnLst/>
              <a:rect l="l" t="t" r="r" b="b"/>
              <a:pathLst>
                <a:path w="1299" h="1305" extrusionOk="0">
                  <a:moveTo>
                    <a:pt x="646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46" y="1305"/>
                  </a:cubicBezTo>
                  <a:cubicBezTo>
                    <a:pt x="1008" y="1305"/>
                    <a:pt x="1298" y="1014"/>
                    <a:pt x="1298" y="652"/>
                  </a:cubicBezTo>
                  <a:cubicBezTo>
                    <a:pt x="1298" y="291"/>
                    <a:pt x="1008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12938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137487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14562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537250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618300" y="3235125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1699475" y="3235125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17860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1" y="291"/>
                    <a:pt x="1" y="652"/>
                  </a:cubicBezTo>
                  <a:cubicBezTo>
                    <a:pt x="1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1867200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2" y="1305"/>
                  </a:cubicBezTo>
                  <a:cubicBezTo>
                    <a:pt x="1007" y="1305"/>
                    <a:pt x="1304" y="1014"/>
                    <a:pt x="1304" y="652"/>
                  </a:cubicBezTo>
                  <a:cubicBezTo>
                    <a:pt x="1304" y="291"/>
                    <a:pt x="1007" y="0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1948225" y="3235125"/>
              <a:ext cx="32625" cy="3262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3" y="0"/>
                  </a:moveTo>
                  <a:cubicBezTo>
                    <a:pt x="291" y="0"/>
                    <a:pt x="0" y="291"/>
                    <a:pt x="0" y="652"/>
                  </a:cubicBezTo>
                  <a:cubicBezTo>
                    <a:pt x="0" y="1014"/>
                    <a:pt x="291" y="1305"/>
                    <a:pt x="653" y="1305"/>
                  </a:cubicBezTo>
                  <a:cubicBezTo>
                    <a:pt x="1014" y="1305"/>
                    <a:pt x="1305" y="1014"/>
                    <a:pt x="1305" y="652"/>
                  </a:cubicBezTo>
                  <a:cubicBezTo>
                    <a:pt x="1305" y="291"/>
                    <a:pt x="101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023925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21049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2186150" y="3235125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1316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1212825" y="33177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0"/>
                  </a:moveTo>
                  <a:cubicBezTo>
                    <a:pt x="284" y="0"/>
                    <a:pt x="0" y="697"/>
                    <a:pt x="407" y="1111"/>
                  </a:cubicBezTo>
                  <a:cubicBezTo>
                    <a:pt x="540" y="1242"/>
                    <a:pt x="703" y="1300"/>
                    <a:pt x="862" y="1300"/>
                  </a:cubicBezTo>
                  <a:cubicBezTo>
                    <a:pt x="1197" y="1300"/>
                    <a:pt x="1517" y="1042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12938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0" y="697"/>
                    <a:pt x="414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137487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9" y="0"/>
                  </a:moveTo>
                  <a:cubicBezTo>
                    <a:pt x="298" y="0"/>
                    <a:pt x="1" y="697"/>
                    <a:pt x="414" y="1111"/>
                  </a:cubicBezTo>
                  <a:cubicBezTo>
                    <a:pt x="547" y="1242"/>
                    <a:pt x="710" y="1300"/>
                    <a:pt x="869" y="1300"/>
                  </a:cubicBezTo>
                  <a:cubicBezTo>
                    <a:pt x="1204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14562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1537250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1618300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5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1699475" y="33177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0"/>
                  </a:moveTo>
                  <a:cubicBezTo>
                    <a:pt x="291" y="0"/>
                    <a:pt x="1" y="697"/>
                    <a:pt x="408" y="1111"/>
                  </a:cubicBezTo>
                  <a:cubicBezTo>
                    <a:pt x="541" y="1242"/>
                    <a:pt x="704" y="1300"/>
                    <a:pt x="863" y="1300"/>
                  </a:cubicBezTo>
                  <a:cubicBezTo>
                    <a:pt x="1198" y="1300"/>
                    <a:pt x="1518" y="1042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780525" y="33177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0"/>
                  </a:moveTo>
                  <a:cubicBezTo>
                    <a:pt x="291" y="0"/>
                    <a:pt x="0" y="697"/>
                    <a:pt x="413" y="1111"/>
                  </a:cubicBezTo>
                  <a:cubicBezTo>
                    <a:pt x="544" y="1242"/>
                    <a:pt x="707" y="1300"/>
                    <a:pt x="866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86170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19427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2023925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3" y="1300"/>
                    <a:pt x="863" y="1300"/>
                  </a:cubicBezTo>
                  <a:cubicBezTo>
                    <a:pt x="1199" y="1300"/>
                    <a:pt x="1520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21049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14" y="1111"/>
                  </a:cubicBezTo>
                  <a:cubicBezTo>
                    <a:pt x="545" y="1242"/>
                    <a:pt x="707" y="1300"/>
                    <a:pt x="867" y="1300"/>
                  </a:cubicBezTo>
                  <a:cubicBezTo>
                    <a:pt x="1202" y="1300"/>
                    <a:pt x="1525" y="1042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2186150" y="33177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0"/>
                  </a:moveTo>
                  <a:cubicBezTo>
                    <a:pt x="291" y="0"/>
                    <a:pt x="1" y="697"/>
                    <a:pt x="407" y="1111"/>
                  </a:cubicBezTo>
                  <a:cubicBezTo>
                    <a:pt x="541" y="1242"/>
                    <a:pt x="704" y="1300"/>
                    <a:pt x="864" y="1300"/>
                  </a:cubicBezTo>
                  <a:cubicBezTo>
                    <a:pt x="1201" y="1300"/>
                    <a:pt x="1524" y="1042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11316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1212825" y="3400250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2938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37487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0"/>
                  </a:moveTo>
                  <a:cubicBezTo>
                    <a:pt x="298" y="0"/>
                    <a:pt x="1" y="698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4562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1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1537250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1618300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1699475" y="34002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1780525" y="34002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186170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9427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2023925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5" y="1305"/>
                    <a:pt x="866" y="1305"/>
                  </a:cubicBezTo>
                  <a:cubicBezTo>
                    <a:pt x="1200" y="1305"/>
                    <a:pt x="1520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21049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2186150" y="34002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11316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1212825" y="3482725"/>
              <a:ext cx="37950" cy="32650"/>
            </a:xfrm>
            <a:custGeom>
              <a:avLst/>
              <a:gdLst/>
              <a:ahLst/>
              <a:cxnLst/>
              <a:rect l="l" t="t" r="r" b="b"/>
              <a:pathLst>
                <a:path w="1518" h="1306" extrusionOk="0">
                  <a:moveTo>
                    <a:pt x="865" y="1"/>
                  </a:moveTo>
                  <a:cubicBezTo>
                    <a:pt x="284" y="1"/>
                    <a:pt x="0" y="705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3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12938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137487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4562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537250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1618300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699475" y="3482725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1780525" y="3482725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186170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19427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3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2023925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21049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2186150" y="3482725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11316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1212825" y="3565375"/>
              <a:ext cx="37950" cy="32525"/>
            </a:xfrm>
            <a:custGeom>
              <a:avLst/>
              <a:gdLst/>
              <a:ahLst/>
              <a:cxnLst/>
              <a:rect l="l" t="t" r="r" b="b"/>
              <a:pathLst>
                <a:path w="1518" h="1301" extrusionOk="0">
                  <a:moveTo>
                    <a:pt x="865" y="1"/>
                  </a:moveTo>
                  <a:cubicBezTo>
                    <a:pt x="284" y="1"/>
                    <a:pt x="0" y="698"/>
                    <a:pt x="407" y="1111"/>
                  </a:cubicBezTo>
                  <a:cubicBezTo>
                    <a:pt x="540" y="1242"/>
                    <a:pt x="702" y="1301"/>
                    <a:pt x="862" y="1301"/>
                  </a:cubicBezTo>
                  <a:cubicBezTo>
                    <a:pt x="1197" y="1301"/>
                    <a:pt x="1517" y="1040"/>
                    <a:pt x="1517" y="646"/>
                  </a:cubicBezTo>
                  <a:cubicBezTo>
                    <a:pt x="1517" y="291"/>
                    <a:pt x="1227" y="1"/>
                    <a:pt x="865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12938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0" y="698"/>
                    <a:pt x="414" y="1111"/>
                  </a:cubicBezTo>
                  <a:cubicBezTo>
                    <a:pt x="545" y="1242"/>
                    <a:pt x="706" y="1301"/>
                    <a:pt x="865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1374925" y="3565375"/>
              <a:ext cx="38075" cy="32525"/>
            </a:xfrm>
            <a:custGeom>
              <a:avLst/>
              <a:gdLst/>
              <a:ahLst/>
              <a:cxnLst/>
              <a:rect l="l" t="t" r="r" b="b"/>
              <a:pathLst>
                <a:path w="1523" h="1301" extrusionOk="0">
                  <a:moveTo>
                    <a:pt x="888" y="0"/>
                  </a:moveTo>
                  <a:cubicBezTo>
                    <a:pt x="884" y="0"/>
                    <a:pt x="880" y="0"/>
                    <a:pt x="877" y="1"/>
                  </a:cubicBezTo>
                  <a:cubicBezTo>
                    <a:pt x="874" y="1"/>
                    <a:pt x="871" y="1"/>
                    <a:pt x="869" y="1"/>
                  </a:cubicBezTo>
                  <a:cubicBezTo>
                    <a:pt x="293" y="1"/>
                    <a:pt x="0" y="700"/>
                    <a:pt x="412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2" y="1301"/>
                    <a:pt x="1522" y="1040"/>
                    <a:pt x="1522" y="646"/>
                  </a:cubicBezTo>
                  <a:cubicBezTo>
                    <a:pt x="1522" y="295"/>
                    <a:pt x="123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4562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537250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3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8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1618300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1699475" y="3565375"/>
              <a:ext cx="37975" cy="32525"/>
            </a:xfrm>
            <a:custGeom>
              <a:avLst/>
              <a:gdLst/>
              <a:ahLst/>
              <a:cxnLst/>
              <a:rect l="l" t="t" r="r" b="b"/>
              <a:pathLst>
                <a:path w="1519" h="1301" extrusionOk="0">
                  <a:moveTo>
                    <a:pt x="872" y="1"/>
                  </a:moveTo>
                  <a:cubicBezTo>
                    <a:pt x="291" y="1"/>
                    <a:pt x="1" y="698"/>
                    <a:pt x="408" y="1111"/>
                  </a:cubicBezTo>
                  <a:cubicBezTo>
                    <a:pt x="541" y="1242"/>
                    <a:pt x="703" y="1301"/>
                    <a:pt x="862" y="1301"/>
                  </a:cubicBezTo>
                  <a:cubicBezTo>
                    <a:pt x="1197" y="1301"/>
                    <a:pt x="1518" y="1040"/>
                    <a:pt x="1518" y="646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1780525" y="3565375"/>
              <a:ext cx="38100" cy="32525"/>
            </a:xfrm>
            <a:custGeom>
              <a:avLst/>
              <a:gdLst/>
              <a:ahLst/>
              <a:cxnLst/>
              <a:rect l="l" t="t" r="r" b="b"/>
              <a:pathLst>
                <a:path w="1524" h="1301" extrusionOk="0">
                  <a:moveTo>
                    <a:pt x="872" y="1"/>
                  </a:moveTo>
                  <a:cubicBezTo>
                    <a:pt x="291" y="1"/>
                    <a:pt x="0" y="698"/>
                    <a:pt x="413" y="1111"/>
                  </a:cubicBezTo>
                  <a:cubicBezTo>
                    <a:pt x="544" y="1242"/>
                    <a:pt x="706" y="1301"/>
                    <a:pt x="865" y="1301"/>
                  </a:cubicBezTo>
                  <a:cubicBezTo>
                    <a:pt x="1200" y="1301"/>
                    <a:pt x="1524" y="1040"/>
                    <a:pt x="1524" y="646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86170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9427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3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2023925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2" y="1301"/>
                  </a:cubicBezTo>
                  <a:cubicBezTo>
                    <a:pt x="1198" y="1301"/>
                    <a:pt x="1520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21049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14" y="1111"/>
                  </a:cubicBezTo>
                  <a:cubicBezTo>
                    <a:pt x="545" y="1242"/>
                    <a:pt x="707" y="1301"/>
                    <a:pt x="866" y="1301"/>
                  </a:cubicBezTo>
                  <a:cubicBezTo>
                    <a:pt x="1201" y="1301"/>
                    <a:pt x="1525" y="1040"/>
                    <a:pt x="1525" y="646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2186150" y="3565375"/>
              <a:ext cx="38125" cy="32525"/>
            </a:xfrm>
            <a:custGeom>
              <a:avLst/>
              <a:gdLst/>
              <a:ahLst/>
              <a:cxnLst/>
              <a:rect l="l" t="t" r="r" b="b"/>
              <a:pathLst>
                <a:path w="1525" h="1301" extrusionOk="0">
                  <a:moveTo>
                    <a:pt x="872" y="1"/>
                  </a:moveTo>
                  <a:cubicBezTo>
                    <a:pt x="291" y="1"/>
                    <a:pt x="1" y="698"/>
                    <a:pt x="407" y="1111"/>
                  </a:cubicBezTo>
                  <a:cubicBezTo>
                    <a:pt x="540" y="1242"/>
                    <a:pt x="703" y="1301"/>
                    <a:pt x="863" y="1301"/>
                  </a:cubicBezTo>
                  <a:cubicBezTo>
                    <a:pt x="1201" y="1301"/>
                    <a:pt x="1524" y="1040"/>
                    <a:pt x="1524" y="646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0"/>
            <p:cNvSpPr/>
            <p:nvPr/>
          </p:nvSpPr>
          <p:spPr>
            <a:xfrm>
              <a:off x="11371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14" y="1305"/>
                    <a:pt x="1304" y="1008"/>
                    <a:pt x="1304" y="653"/>
                  </a:cubicBezTo>
                  <a:cubicBezTo>
                    <a:pt x="1304" y="291"/>
                    <a:pt x="1014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0"/>
            <p:cNvSpPr/>
            <p:nvPr/>
          </p:nvSpPr>
          <p:spPr>
            <a:xfrm>
              <a:off x="1218300" y="3647850"/>
              <a:ext cx="32475" cy="32650"/>
            </a:xfrm>
            <a:custGeom>
              <a:avLst/>
              <a:gdLst/>
              <a:ahLst/>
              <a:cxnLst/>
              <a:rect l="l" t="t" r="r" b="b"/>
              <a:pathLst>
                <a:path w="1299" h="1306" extrusionOk="0">
                  <a:moveTo>
                    <a:pt x="646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46" y="1305"/>
                  </a:cubicBezTo>
                  <a:cubicBezTo>
                    <a:pt x="1008" y="1305"/>
                    <a:pt x="1298" y="1008"/>
                    <a:pt x="1298" y="653"/>
                  </a:cubicBezTo>
                  <a:cubicBezTo>
                    <a:pt x="1298" y="291"/>
                    <a:pt x="1008" y="1"/>
                    <a:pt x="646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12938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0" y="705"/>
                    <a:pt x="414" y="1111"/>
                  </a:cubicBezTo>
                  <a:cubicBezTo>
                    <a:pt x="546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137487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9" y="1"/>
                  </a:moveTo>
                  <a:cubicBezTo>
                    <a:pt x="298" y="1"/>
                    <a:pt x="1" y="705"/>
                    <a:pt x="414" y="1111"/>
                  </a:cubicBezTo>
                  <a:cubicBezTo>
                    <a:pt x="548" y="1246"/>
                    <a:pt x="712" y="1306"/>
                    <a:pt x="872" y="1306"/>
                  </a:cubicBezTo>
                  <a:cubicBezTo>
                    <a:pt x="1206" y="1306"/>
                    <a:pt x="1524" y="1046"/>
                    <a:pt x="1524" y="653"/>
                  </a:cubicBezTo>
                  <a:cubicBezTo>
                    <a:pt x="1524" y="291"/>
                    <a:pt x="1234" y="1"/>
                    <a:pt x="879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14562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2" y="1246"/>
                    <a:pt x="706" y="1306"/>
                    <a:pt x="868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18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1537250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3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1618300" y="3647850"/>
              <a:ext cx="38100" cy="32650"/>
            </a:xfrm>
            <a:custGeom>
              <a:avLst/>
              <a:gdLst/>
              <a:ahLst/>
              <a:cxnLst/>
              <a:rect l="l" t="t" r="r" b="b"/>
              <a:pathLst>
                <a:path w="1524" h="1306" extrusionOk="0">
                  <a:moveTo>
                    <a:pt x="872" y="1"/>
                  </a:moveTo>
                  <a:cubicBezTo>
                    <a:pt x="291" y="1"/>
                    <a:pt x="0" y="705"/>
                    <a:pt x="413" y="1111"/>
                  </a:cubicBezTo>
                  <a:cubicBezTo>
                    <a:pt x="545" y="1246"/>
                    <a:pt x="709" y="1306"/>
                    <a:pt x="869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33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1699475" y="3647850"/>
              <a:ext cx="37975" cy="32650"/>
            </a:xfrm>
            <a:custGeom>
              <a:avLst/>
              <a:gdLst/>
              <a:ahLst/>
              <a:cxnLst/>
              <a:rect l="l" t="t" r="r" b="b"/>
              <a:pathLst>
                <a:path w="1519" h="1306" extrusionOk="0">
                  <a:moveTo>
                    <a:pt x="872" y="1"/>
                  </a:moveTo>
                  <a:cubicBezTo>
                    <a:pt x="291" y="1"/>
                    <a:pt x="1" y="705"/>
                    <a:pt x="408" y="1111"/>
                  </a:cubicBezTo>
                  <a:cubicBezTo>
                    <a:pt x="542" y="1246"/>
                    <a:pt x="706" y="1306"/>
                    <a:pt x="866" y="1306"/>
                  </a:cubicBezTo>
                  <a:cubicBezTo>
                    <a:pt x="1200" y="1306"/>
                    <a:pt x="1518" y="1046"/>
                    <a:pt x="1518" y="653"/>
                  </a:cubicBezTo>
                  <a:cubicBezTo>
                    <a:pt x="1518" y="291"/>
                    <a:pt x="1228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17860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1" y="291"/>
                    <a:pt x="1" y="653"/>
                  </a:cubicBezTo>
                  <a:cubicBezTo>
                    <a:pt x="1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1867200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2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2" y="1305"/>
                  </a:cubicBezTo>
                  <a:cubicBezTo>
                    <a:pt x="1007" y="1305"/>
                    <a:pt x="1304" y="1008"/>
                    <a:pt x="1304" y="653"/>
                  </a:cubicBezTo>
                  <a:cubicBezTo>
                    <a:pt x="1304" y="291"/>
                    <a:pt x="1007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1948225" y="3647850"/>
              <a:ext cx="32625" cy="32650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1" y="1"/>
                    <a:pt x="0" y="291"/>
                    <a:pt x="0" y="653"/>
                  </a:cubicBezTo>
                  <a:cubicBezTo>
                    <a:pt x="0" y="1008"/>
                    <a:pt x="291" y="1305"/>
                    <a:pt x="653" y="1305"/>
                  </a:cubicBezTo>
                  <a:cubicBezTo>
                    <a:pt x="1014" y="1305"/>
                    <a:pt x="1305" y="1008"/>
                    <a:pt x="1305" y="653"/>
                  </a:cubicBezTo>
                  <a:cubicBezTo>
                    <a:pt x="1305" y="291"/>
                    <a:pt x="101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2023925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21049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14" y="1111"/>
                  </a:cubicBezTo>
                  <a:cubicBezTo>
                    <a:pt x="546" y="1246"/>
                    <a:pt x="709" y="1306"/>
                    <a:pt x="870" y="1306"/>
                  </a:cubicBezTo>
                  <a:cubicBezTo>
                    <a:pt x="1203" y="1306"/>
                    <a:pt x="1525" y="1046"/>
                    <a:pt x="1525" y="653"/>
                  </a:cubicBezTo>
                  <a:cubicBezTo>
                    <a:pt x="1525" y="291"/>
                    <a:pt x="1234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2186150" y="3647850"/>
              <a:ext cx="38125" cy="32650"/>
            </a:xfrm>
            <a:custGeom>
              <a:avLst/>
              <a:gdLst/>
              <a:ahLst/>
              <a:cxnLst/>
              <a:rect l="l" t="t" r="r" b="b"/>
              <a:pathLst>
                <a:path w="1525" h="1306" extrusionOk="0">
                  <a:moveTo>
                    <a:pt x="872" y="1"/>
                  </a:moveTo>
                  <a:cubicBezTo>
                    <a:pt x="291" y="1"/>
                    <a:pt x="1" y="705"/>
                    <a:pt x="407" y="1111"/>
                  </a:cubicBezTo>
                  <a:cubicBezTo>
                    <a:pt x="541" y="1246"/>
                    <a:pt x="706" y="1306"/>
                    <a:pt x="867" y="1306"/>
                  </a:cubicBezTo>
                  <a:cubicBezTo>
                    <a:pt x="1203" y="1306"/>
                    <a:pt x="1524" y="1046"/>
                    <a:pt x="1524" y="653"/>
                  </a:cubicBezTo>
                  <a:cubicBezTo>
                    <a:pt x="1524" y="291"/>
                    <a:pt x="1227" y="1"/>
                    <a:pt x="872" y="1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11316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1212825" y="3730350"/>
              <a:ext cx="37950" cy="32625"/>
            </a:xfrm>
            <a:custGeom>
              <a:avLst/>
              <a:gdLst/>
              <a:ahLst/>
              <a:cxnLst/>
              <a:rect l="l" t="t" r="r" b="b"/>
              <a:pathLst>
                <a:path w="1518" h="1305" extrusionOk="0">
                  <a:moveTo>
                    <a:pt x="865" y="0"/>
                  </a:moveTo>
                  <a:cubicBezTo>
                    <a:pt x="284" y="0"/>
                    <a:pt x="0" y="704"/>
                    <a:pt x="407" y="1111"/>
                  </a:cubicBezTo>
                  <a:cubicBezTo>
                    <a:pt x="541" y="1245"/>
                    <a:pt x="705" y="1305"/>
                    <a:pt x="865" y="1305"/>
                  </a:cubicBezTo>
                  <a:cubicBezTo>
                    <a:pt x="1199" y="1305"/>
                    <a:pt x="1517" y="1045"/>
                    <a:pt x="1517" y="652"/>
                  </a:cubicBezTo>
                  <a:cubicBezTo>
                    <a:pt x="1517" y="291"/>
                    <a:pt x="1227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12938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0" y="704"/>
                    <a:pt x="414" y="1111"/>
                  </a:cubicBezTo>
                  <a:cubicBezTo>
                    <a:pt x="546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137487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9" y="0"/>
                  </a:moveTo>
                  <a:cubicBezTo>
                    <a:pt x="298" y="0"/>
                    <a:pt x="1" y="704"/>
                    <a:pt x="414" y="1111"/>
                  </a:cubicBezTo>
                  <a:cubicBezTo>
                    <a:pt x="548" y="1245"/>
                    <a:pt x="712" y="1305"/>
                    <a:pt x="872" y="1305"/>
                  </a:cubicBezTo>
                  <a:cubicBezTo>
                    <a:pt x="1206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9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14562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2" y="1245"/>
                    <a:pt x="706" y="1305"/>
                    <a:pt x="868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1537250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3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1618300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1699475" y="3730350"/>
              <a:ext cx="37975" cy="32625"/>
            </a:xfrm>
            <a:custGeom>
              <a:avLst/>
              <a:gdLst/>
              <a:ahLst/>
              <a:cxnLst/>
              <a:rect l="l" t="t" r="r" b="b"/>
              <a:pathLst>
                <a:path w="1519" h="1305" extrusionOk="0">
                  <a:moveTo>
                    <a:pt x="872" y="0"/>
                  </a:moveTo>
                  <a:cubicBezTo>
                    <a:pt x="291" y="0"/>
                    <a:pt x="1" y="704"/>
                    <a:pt x="408" y="1111"/>
                  </a:cubicBezTo>
                  <a:cubicBezTo>
                    <a:pt x="542" y="1245"/>
                    <a:pt x="706" y="1305"/>
                    <a:pt x="866" y="1305"/>
                  </a:cubicBezTo>
                  <a:cubicBezTo>
                    <a:pt x="1200" y="1305"/>
                    <a:pt x="1518" y="1045"/>
                    <a:pt x="1518" y="652"/>
                  </a:cubicBezTo>
                  <a:cubicBezTo>
                    <a:pt x="1518" y="291"/>
                    <a:pt x="1228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1780525" y="3730350"/>
              <a:ext cx="38100" cy="32625"/>
            </a:xfrm>
            <a:custGeom>
              <a:avLst/>
              <a:gdLst/>
              <a:ahLst/>
              <a:cxnLst/>
              <a:rect l="l" t="t" r="r" b="b"/>
              <a:pathLst>
                <a:path w="1524" h="1305" extrusionOk="0">
                  <a:moveTo>
                    <a:pt x="872" y="0"/>
                  </a:moveTo>
                  <a:cubicBezTo>
                    <a:pt x="291" y="0"/>
                    <a:pt x="0" y="704"/>
                    <a:pt x="413" y="1111"/>
                  </a:cubicBezTo>
                  <a:cubicBezTo>
                    <a:pt x="545" y="1245"/>
                    <a:pt x="709" y="1305"/>
                    <a:pt x="869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3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186170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19427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3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4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2023925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21049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14" y="1111"/>
                  </a:cubicBezTo>
                  <a:cubicBezTo>
                    <a:pt x="546" y="1245"/>
                    <a:pt x="709" y="1305"/>
                    <a:pt x="870" y="1305"/>
                  </a:cubicBezTo>
                  <a:cubicBezTo>
                    <a:pt x="1203" y="1305"/>
                    <a:pt x="1525" y="1045"/>
                    <a:pt x="1525" y="652"/>
                  </a:cubicBezTo>
                  <a:cubicBezTo>
                    <a:pt x="1525" y="291"/>
                    <a:pt x="1234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2186150" y="373035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872" y="0"/>
                  </a:moveTo>
                  <a:cubicBezTo>
                    <a:pt x="291" y="0"/>
                    <a:pt x="1" y="704"/>
                    <a:pt x="407" y="1111"/>
                  </a:cubicBezTo>
                  <a:cubicBezTo>
                    <a:pt x="541" y="1245"/>
                    <a:pt x="706" y="1305"/>
                    <a:pt x="867" y="1305"/>
                  </a:cubicBezTo>
                  <a:cubicBezTo>
                    <a:pt x="1203" y="1305"/>
                    <a:pt x="1524" y="1045"/>
                    <a:pt x="1524" y="652"/>
                  </a:cubicBezTo>
                  <a:cubicBezTo>
                    <a:pt x="1524" y="291"/>
                    <a:pt x="1227" y="0"/>
                    <a:pt x="872" y="0"/>
                  </a:cubicBezTo>
                  <a:close/>
                </a:path>
              </a:pathLst>
            </a:custGeom>
            <a:solidFill>
              <a:srgbClr val="FFFFFF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05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ffside"/>
              <a:buNone/>
              <a:defRPr sz="2800">
                <a:solidFill>
                  <a:schemeClr val="lt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●"/>
              <a:defRPr sz="1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1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24" name="Google Shape;422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5222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FF211B7-9025-44E2-98FC-E79A18DF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0" y="4672527"/>
            <a:ext cx="3747200" cy="770400"/>
          </a:xfrm>
        </p:spPr>
        <p:txBody>
          <a:bodyPr/>
          <a:lstStyle/>
          <a:p>
            <a:r>
              <a:rPr lang="pt-BR" dirty="0"/>
              <a:t>João Vitor Ataíde, Gustavo Canário </a:t>
            </a:r>
            <a:r>
              <a:rPr lang="pt-BR" dirty="0" err="1"/>
              <a:t>Leony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E717E-719F-4B1B-8D97-1004570E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112" y="2311581"/>
            <a:ext cx="5411984" cy="2008171"/>
          </a:xfrm>
        </p:spPr>
        <p:txBody>
          <a:bodyPr/>
          <a:lstStyle/>
          <a:p>
            <a:pPr algn="l"/>
            <a:r>
              <a:rPr lang="pt-BR" dirty="0"/>
              <a:t>E-commerce de Ourives – APP DESIGN</a:t>
            </a:r>
          </a:p>
        </p:txBody>
      </p:sp>
    </p:spTree>
    <p:extLst>
      <p:ext uri="{BB962C8B-B14F-4D97-AF65-F5344CB8AC3E}">
        <p14:creationId xmlns:p14="http://schemas.microsoft.com/office/powerpoint/2010/main" val="276128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DF8CF-B7CC-4F9C-9D3A-D61C09DB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96" y="2232915"/>
            <a:ext cx="4156684" cy="1388800"/>
          </a:xfrm>
        </p:spPr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53E3A8-99A3-4BAA-AE7E-601F3125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66" y="1299915"/>
            <a:ext cx="5271165" cy="48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DFB4-6380-4209-8FE7-E67AD57C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49" y="136101"/>
            <a:ext cx="11500935" cy="1122400"/>
          </a:xfrm>
        </p:spPr>
        <p:txBody>
          <a:bodyPr/>
          <a:lstStyle/>
          <a:p>
            <a:pPr algn="l"/>
            <a:r>
              <a:rPr lang="pt-BR" dirty="0"/>
              <a:t>ELEMENTOS DE INTERFACE E INTERFACE KIT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188167-7D31-4F51-A28C-EE18F90C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7" y="1525138"/>
            <a:ext cx="2187312" cy="45567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C18B03-CB09-47F9-9928-0E67D29E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57" y="1525138"/>
            <a:ext cx="5106132" cy="42135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695EA9-CB4D-48E7-B6CA-CE30F5E8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869" y="1258501"/>
            <a:ext cx="2468464" cy="46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5718-85CE-4345-8776-200FD461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429" y="356819"/>
            <a:ext cx="6377141" cy="1122400"/>
          </a:xfrm>
        </p:spPr>
        <p:txBody>
          <a:bodyPr/>
          <a:lstStyle/>
          <a:p>
            <a:pPr algn="l"/>
            <a:r>
              <a:rPr lang="pt-BR" dirty="0"/>
              <a:t>IDENTIDADE VISUAL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6B914B5-E3F7-4731-B89C-1E8EDDA59D0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96736" y="5571181"/>
            <a:ext cx="3734800" cy="737600"/>
          </a:xfrm>
        </p:spPr>
        <p:txBody>
          <a:bodyPr/>
          <a:lstStyle/>
          <a:p>
            <a:r>
              <a:rPr lang="pt-BR" sz="3600" dirty="0"/>
              <a:t>DIAMANTE VVS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4CB2C1-7451-4B85-93A0-497B264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39" y="918019"/>
            <a:ext cx="5189595" cy="5189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9C12-59D9-4350-A9D5-60175AFB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96" y="451411"/>
            <a:ext cx="3539348" cy="1122400"/>
          </a:xfrm>
        </p:spPr>
        <p:txBody>
          <a:bodyPr/>
          <a:lstStyle/>
          <a:p>
            <a:r>
              <a:rPr lang="pt-BR" dirty="0"/>
              <a:t>TIPOGRAFIA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8A98E-7154-4BF4-A5EE-2AD0E9499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359" y="1835851"/>
            <a:ext cx="3539348" cy="1947874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Utilizaremos o padrão F, o usuário poderá mapear o conteúdo da esquerda pra direita e ao clicar no link que o direcionará para a interface, a mesma se comportará da mesma maneira. A letra será utilizada no formato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Monospace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utilizaremos a hierarquia para separar os blocos de textos.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69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44D0-60BB-4EAF-9423-0E8CC4FD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7" y="325287"/>
            <a:ext cx="8962686" cy="737600"/>
          </a:xfrm>
        </p:spPr>
        <p:txBody>
          <a:bodyPr/>
          <a:lstStyle/>
          <a:p>
            <a:r>
              <a:rPr lang="pt-BR" dirty="0"/>
              <a:t>CORES PRIMÁRIAS E SECUNDÁRIAS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344991-EC8F-4E9F-88CC-A5C043FD37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678361" y="5244186"/>
            <a:ext cx="5073721" cy="21340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Preto - #070707</a:t>
            </a:r>
            <a:br>
              <a:rPr lang="pt-B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Branco - #FFFFFF</a:t>
            </a:r>
            <a:br>
              <a:rPr lang="pt-B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Dourado - #daa520</a:t>
            </a:r>
            <a:br>
              <a:rPr lang="pt-BR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38800" dirty="0"/>
          </a:p>
        </p:txBody>
      </p:sp>
    </p:spTree>
    <p:extLst>
      <p:ext uri="{BB962C8B-B14F-4D97-AF65-F5344CB8AC3E}">
        <p14:creationId xmlns:p14="http://schemas.microsoft.com/office/powerpoint/2010/main" val="404499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819E4-E3BB-42D9-A36E-066042C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900" y="514473"/>
            <a:ext cx="4028079" cy="1122400"/>
          </a:xfrm>
        </p:spPr>
        <p:txBody>
          <a:bodyPr/>
          <a:lstStyle/>
          <a:p>
            <a:r>
              <a:rPr lang="pt-BR" dirty="0"/>
              <a:t>ICONOGRAFIA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792ADB-2013-4325-A63A-92ADA06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7" y="1400389"/>
            <a:ext cx="2466054" cy="5016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1FE883-A756-4FB8-971C-9D0E3C58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38" y="1400389"/>
            <a:ext cx="2512728" cy="50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02D2-10CA-4929-B64D-C41AA7B4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7" y="672129"/>
            <a:ext cx="10790338" cy="1122400"/>
          </a:xfrm>
        </p:spPr>
        <p:txBody>
          <a:bodyPr/>
          <a:lstStyle/>
          <a:p>
            <a:r>
              <a:rPr lang="pt-BR" dirty="0"/>
              <a:t>GRID E WIREFRAMES MEDIDOS EM PIXEL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8DBAA6-BEA2-4A6A-AF22-BD3B973CDA3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08982" y="4325872"/>
            <a:ext cx="3734800" cy="737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 MODULAR</a:t>
            </a:r>
            <a:b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Wireframes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medidos em pixel, L: 390, X: 1064, H: 844, Y: 1351</a:t>
            </a:r>
            <a:b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395296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sign Lesson by Slidesgo">
  <a:themeElements>
    <a:clrScheme name="Simple Light">
      <a:dk1>
        <a:srgbClr val="120047"/>
      </a:dk1>
      <a:lt1>
        <a:srgbClr val="FFFFFF"/>
      </a:lt1>
      <a:dk2>
        <a:srgbClr val="595959"/>
      </a:dk2>
      <a:lt2>
        <a:srgbClr val="EEEEEE"/>
      </a:lt2>
      <a:accent1>
        <a:srgbClr val="EF00D1"/>
      </a:accent1>
      <a:accent2>
        <a:srgbClr val="FF4055"/>
      </a:accent2>
      <a:accent3>
        <a:srgbClr val="F72093"/>
      </a:accent3>
      <a:accent4>
        <a:srgbClr val="120047"/>
      </a:accent4>
      <a:accent5>
        <a:srgbClr val="1E6BF1"/>
      </a:accent5>
      <a:accent6>
        <a:srgbClr val="F7208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Graphic Design Lesson by Slidesgo</Template>
  <TotalTime>13</TotalTime>
  <Words>130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Arial</vt:lpstr>
      <vt:lpstr>Calibri</vt:lpstr>
      <vt:lpstr>Chivo</vt:lpstr>
      <vt:lpstr>Fira Sans Extra Condensed Medium</vt:lpstr>
      <vt:lpstr>Muli</vt:lpstr>
      <vt:lpstr>Offside</vt:lpstr>
      <vt:lpstr>Proxima Nova</vt:lpstr>
      <vt:lpstr>Proxima Nova Semibold</vt:lpstr>
      <vt:lpstr>Roboto Slab Light</vt:lpstr>
      <vt:lpstr>Times New Roman</vt:lpstr>
      <vt:lpstr>Work Sans</vt:lpstr>
      <vt:lpstr>Graphic Design Lesson by Slidesgo</vt:lpstr>
      <vt:lpstr>Slidesgo Final Pages</vt:lpstr>
      <vt:lpstr>E-commerce de Ourives – APP DESIGN</vt:lpstr>
      <vt:lpstr>CASOS DE USO</vt:lpstr>
      <vt:lpstr>ELEMENTOS DE INTERFACE E INTERFACE KIT</vt:lpstr>
      <vt:lpstr>IDENTIDADE VISUAL</vt:lpstr>
      <vt:lpstr>TIPOGRAFIA</vt:lpstr>
      <vt:lpstr>CORES PRIMÁRIAS E SECUNDÁRIAS</vt:lpstr>
      <vt:lpstr>ICONOGRAFIA</vt:lpstr>
      <vt:lpstr>GRID E WIREFRAMES MEDIDOS EM PIXEL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de Ourives – APP DESIGN</dc:title>
  <dc:creator>João Vitor Ataíde</dc:creator>
  <cp:lastModifiedBy>João Vitor Ataíde</cp:lastModifiedBy>
  <cp:revision>7</cp:revision>
  <dcterms:created xsi:type="dcterms:W3CDTF">2021-12-01T14:07:55Z</dcterms:created>
  <dcterms:modified xsi:type="dcterms:W3CDTF">2021-12-01T14:21:33Z</dcterms:modified>
</cp:coreProperties>
</file>