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8319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3282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84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729665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8969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11076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1001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8900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5514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9311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2053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95362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7709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7102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86131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Tree>
    <p:extLst>
      <p:ext uri="{BB962C8B-B14F-4D97-AF65-F5344CB8AC3E}">
        <p14:creationId xmlns:p14="http://schemas.microsoft.com/office/powerpoint/2010/main" val="313893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28592419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Jayavardhini.D</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6</cp:revision>
  <dcterms:created xsi:type="dcterms:W3CDTF">2024-04-04T06:50:27Z</dcterms:created>
  <dcterms:modified xsi:type="dcterms:W3CDTF">2024-04-04T17:27:24Z</dcterms:modified>
</cp:coreProperties>
</file>