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2899350" cy="43562588"/>
  <p:notesSz cx="6867525" cy="9993313"/>
  <p:defaultTextStyle>
    <a:defPPr>
      <a:defRPr lang="fr-FR"/>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3720">
          <p15:clr>
            <a:srgbClr val="A4A3A4"/>
          </p15:clr>
        </p15:guide>
        <p15:guide id="2" pos="103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2DCEC"/>
    <a:srgbClr val="BDAFD5"/>
    <a:srgbClr val="6C5098"/>
    <a:srgbClr val="003893"/>
    <a:srgbClr val="CC0000"/>
    <a:srgbClr val="3C75C2"/>
    <a:srgbClr val="FF6699"/>
    <a:srgbClr val="996699"/>
    <a:srgbClr val="66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44" autoAdjust="0"/>
  </p:normalViewPr>
  <p:slideViewPr>
    <p:cSldViewPr>
      <p:cViewPr>
        <p:scale>
          <a:sx n="19" d="100"/>
          <a:sy n="19" d="100"/>
        </p:scale>
        <p:origin x="1236" y="-1148"/>
      </p:cViewPr>
      <p:guideLst>
        <p:guide orient="horz" pos="13720"/>
        <p:guide pos="1036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sz="quarter"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304C0014-FFDD-4023-8AAB-93AE7091450A}" type="datetimeFigureOut">
              <a:rPr lang="fr-BE"/>
              <a:pPr>
                <a:defRPr/>
              </a:pPr>
              <a:t>21-03-19</a:t>
            </a:fld>
            <a:endParaRPr lang="fr-BE"/>
          </a:p>
        </p:txBody>
      </p:sp>
      <p:sp>
        <p:nvSpPr>
          <p:cNvPr id="4" name="Espace réservé du pied de page 3"/>
          <p:cNvSpPr>
            <a:spLocks noGrp="1"/>
          </p:cNvSpPr>
          <p:nvPr>
            <p:ph type="ftr" sz="quarter" idx="2"/>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5" name="Espace réservé du numéro de diapositive 4"/>
          <p:cNvSpPr>
            <a:spLocks noGrp="1"/>
          </p:cNvSpPr>
          <p:nvPr>
            <p:ph type="sldNum" sz="quarter" idx="3"/>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32A62E5-7DE5-4840-BFB7-BE889DCC9A5A}" type="slidenum">
              <a:rPr lang="fr-BE"/>
              <a:pPr>
                <a:defRPr/>
              </a:pPr>
              <a:t>‹N°›</a:t>
            </a:fld>
            <a:endParaRPr lang="fr-BE"/>
          </a:p>
        </p:txBody>
      </p:sp>
    </p:spTree>
    <p:extLst>
      <p:ext uri="{BB962C8B-B14F-4D97-AF65-F5344CB8AC3E}">
        <p14:creationId xmlns:p14="http://schemas.microsoft.com/office/powerpoint/2010/main" val="23726324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B307959A-D026-4889-BBC8-59C5F910EA23}" type="datetimeFigureOut">
              <a:rPr lang="fr-BE"/>
              <a:pPr>
                <a:defRPr/>
              </a:pPr>
              <a:t>21-03-19</a:t>
            </a:fld>
            <a:endParaRPr lang="fr-BE"/>
          </a:p>
        </p:txBody>
      </p:sp>
      <p:sp>
        <p:nvSpPr>
          <p:cNvPr id="4" name="Espace réservé de l'image des diapositives 3"/>
          <p:cNvSpPr>
            <a:spLocks noGrp="1" noRot="1" noChangeAspect="1"/>
          </p:cNvSpPr>
          <p:nvPr>
            <p:ph type="sldImg" idx="2"/>
          </p:nvPr>
        </p:nvSpPr>
        <p:spPr>
          <a:xfrm>
            <a:off x="2017713" y="749300"/>
            <a:ext cx="2832100" cy="3748088"/>
          </a:xfrm>
          <a:prstGeom prst="rect">
            <a:avLst/>
          </a:prstGeom>
          <a:noFill/>
          <a:ln w="12700">
            <a:solidFill>
              <a:prstClr val="black"/>
            </a:solidFill>
          </a:ln>
        </p:spPr>
        <p:txBody>
          <a:bodyPr vert="horz" lIns="91440" tIns="45720" rIns="91440" bIns="45720" rtlCol="0" anchor="ctr"/>
          <a:lstStyle/>
          <a:p>
            <a:pPr lvl="0"/>
            <a:endParaRPr lang="fr-BE" noProof="0"/>
          </a:p>
        </p:txBody>
      </p:sp>
      <p:sp>
        <p:nvSpPr>
          <p:cNvPr id="5" name="Espace réservé des commentaires 4"/>
          <p:cNvSpPr>
            <a:spLocks noGrp="1"/>
          </p:cNvSpPr>
          <p:nvPr>
            <p:ph type="body" sz="quarter" idx="3"/>
          </p:nvPr>
        </p:nvSpPr>
        <p:spPr>
          <a:xfrm>
            <a:off x="687388" y="4746625"/>
            <a:ext cx="5492750" cy="4497388"/>
          </a:xfrm>
          <a:prstGeom prst="rect">
            <a:avLst/>
          </a:prstGeom>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BE" noProof="0"/>
          </a:p>
        </p:txBody>
      </p:sp>
      <p:sp>
        <p:nvSpPr>
          <p:cNvPr id="6" name="Espace réservé du pied de page 5"/>
          <p:cNvSpPr>
            <a:spLocks noGrp="1"/>
          </p:cNvSpPr>
          <p:nvPr>
            <p:ph type="ftr" sz="quarter" idx="4"/>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7" name="Espace réservé du numéro de diapositive 6"/>
          <p:cNvSpPr>
            <a:spLocks noGrp="1"/>
          </p:cNvSpPr>
          <p:nvPr>
            <p:ph type="sldNum" sz="quarter" idx="5"/>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7241870-3BE1-4A50-B736-F0285622E371}" type="slidenum">
              <a:rPr lang="fr-BE"/>
              <a:pPr>
                <a:defRPr/>
              </a:pPr>
              <a:t>‹N°›</a:t>
            </a:fld>
            <a:endParaRPr lang="fr-BE"/>
          </a:p>
        </p:txBody>
      </p:sp>
    </p:spTree>
    <p:extLst>
      <p:ext uri="{BB962C8B-B14F-4D97-AF65-F5344CB8AC3E}">
        <p14:creationId xmlns:p14="http://schemas.microsoft.com/office/powerpoint/2010/main" val="236707807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fr-BE" altLang="fr-FR" dirty="0">
              <a:ea typeface="ＭＳ Ｐゴシック" pitchFamily="34" charset="-128"/>
            </a:endParaRPr>
          </a:p>
        </p:txBody>
      </p:sp>
    </p:spTree>
    <p:extLst>
      <p:ext uri="{BB962C8B-B14F-4D97-AF65-F5344CB8AC3E}">
        <p14:creationId xmlns:p14="http://schemas.microsoft.com/office/powerpoint/2010/main" val="375272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466975" y="13531850"/>
            <a:ext cx="27965400" cy="9339263"/>
          </a:xfrm>
        </p:spPr>
        <p:txBody>
          <a:bodyPr/>
          <a:lstStyle/>
          <a:p>
            <a:r>
              <a:rPr lang="fr-FR"/>
              <a:t>Cliquez pour modifier le style du titre</a:t>
            </a:r>
            <a:endParaRPr lang="fr-BE"/>
          </a:p>
        </p:txBody>
      </p:sp>
      <p:sp>
        <p:nvSpPr>
          <p:cNvPr id="3" name="Sous-titre 2"/>
          <p:cNvSpPr>
            <a:spLocks noGrp="1"/>
          </p:cNvSpPr>
          <p:nvPr>
            <p:ph type="subTitle" idx="1"/>
          </p:nvPr>
        </p:nvSpPr>
        <p:spPr>
          <a:xfrm>
            <a:off x="4935538" y="24685625"/>
            <a:ext cx="23028275" cy="111331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73C978FF-AE9A-4BE6-A95A-E3D153B7610D}" type="slidenum">
              <a:rPr lang="fr-FR"/>
              <a:pPr>
                <a:defRPr/>
              </a:pPr>
              <a:t>‹N°›</a:t>
            </a:fld>
            <a:endParaRPr lang="fr-FR"/>
          </a:p>
        </p:txBody>
      </p:sp>
    </p:spTree>
    <p:extLst>
      <p:ext uri="{BB962C8B-B14F-4D97-AF65-F5344CB8AC3E}">
        <p14:creationId xmlns:p14="http://schemas.microsoft.com/office/powerpoint/2010/main" val="143228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019DBC7A-E348-4FDD-9F7A-5330C3D3D803}" type="slidenum">
              <a:rPr lang="fr-FR"/>
              <a:pPr>
                <a:defRPr/>
              </a:pPr>
              <a:t>‹N°›</a:t>
            </a:fld>
            <a:endParaRPr lang="fr-FR"/>
          </a:p>
        </p:txBody>
      </p:sp>
    </p:spTree>
    <p:extLst>
      <p:ext uri="{BB962C8B-B14F-4D97-AF65-F5344CB8AC3E}">
        <p14:creationId xmlns:p14="http://schemas.microsoft.com/office/powerpoint/2010/main" val="307997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3441025" y="3871913"/>
            <a:ext cx="6991350" cy="34850387"/>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2466975" y="3871913"/>
            <a:ext cx="20821650" cy="3485038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BB11C180-7774-4464-8C7D-F064E12966E2}" type="slidenum">
              <a:rPr lang="fr-FR"/>
              <a:pPr>
                <a:defRPr/>
              </a:pPr>
              <a:t>‹N°›</a:t>
            </a:fld>
            <a:endParaRPr lang="fr-FR"/>
          </a:p>
        </p:txBody>
      </p:sp>
    </p:spTree>
    <p:extLst>
      <p:ext uri="{BB962C8B-B14F-4D97-AF65-F5344CB8AC3E}">
        <p14:creationId xmlns:p14="http://schemas.microsoft.com/office/powerpoint/2010/main" val="39552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C1F1498A-0910-4319-80F8-AB3938A176C7}" type="slidenum">
              <a:rPr lang="fr-FR"/>
              <a:pPr>
                <a:defRPr/>
              </a:pPr>
              <a:t>‹N°›</a:t>
            </a:fld>
            <a:endParaRPr lang="fr-FR"/>
          </a:p>
        </p:txBody>
      </p:sp>
    </p:spTree>
    <p:extLst>
      <p:ext uri="{BB962C8B-B14F-4D97-AF65-F5344CB8AC3E}">
        <p14:creationId xmlns:p14="http://schemas.microsoft.com/office/powerpoint/2010/main" val="242496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598738" y="27992388"/>
            <a:ext cx="27963812" cy="86518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2598738" y="18464213"/>
            <a:ext cx="27963812" cy="9528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ECA21D13-DE9D-46BD-A5A0-83FE51B4711A}" type="slidenum">
              <a:rPr lang="fr-FR"/>
              <a:pPr>
                <a:defRPr/>
              </a:pPr>
              <a:t>‹N°›</a:t>
            </a:fld>
            <a:endParaRPr lang="fr-FR"/>
          </a:p>
        </p:txBody>
      </p:sp>
    </p:spTree>
    <p:extLst>
      <p:ext uri="{BB962C8B-B14F-4D97-AF65-F5344CB8AC3E}">
        <p14:creationId xmlns:p14="http://schemas.microsoft.com/office/powerpoint/2010/main" val="141300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24669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165258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C0A8D3E-1D59-4132-82B4-CEA21FD429C8}" type="slidenum">
              <a:rPr lang="fr-FR"/>
              <a:pPr>
                <a:defRPr/>
              </a:pPr>
              <a:t>‹N°›</a:t>
            </a:fld>
            <a:endParaRPr lang="fr-FR"/>
          </a:p>
        </p:txBody>
      </p:sp>
    </p:spTree>
    <p:extLst>
      <p:ext uri="{BB962C8B-B14F-4D97-AF65-F5344CB8AC3E}">
        <p14:creationId xmlns:p14="http://schemas.microsoft.com/office/powerpoint/2010/main" val="344177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644650" y="1744663"/>
            <a:ext cx="29610050" cy="7259637"/>
          </a:xfrm>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1644650" y="9750425"/>
            <a:ext cx="14536738"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644650" y="13814425"/>
            <a:ext cx="14536738"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16713200" y="9750425"/>
            <a:ext cx="14541500"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16713200" y="13814425"/>
            <a:ext cx="14541500"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4"/>
          <p:cNvSpPr>
            <a:spLocks noGrp="1" noChangeArrowheads="1"/>
          </p:cNvSpPr>
          <p:nvPr>
            <p:ph type="dt" sz="half" idx="10"/>
          </p:nvPr>
        </p:nvSpPr>
        <p:spPr>
          <a:ln/>
        </p:spPr>
        <p:txBody>
          <a:bodyPr/>
          <a:lstStyle>
            <a:lvl1pPr>
              <a:defRPr/>
            </a:lvl1pPr>
          </a:lstStyle>
          <a:p>
            <a:pPr>
              <a:defRPr/>
            </a:pPr>
            <a:endParaRPr lang="fr-FR"/>
          </a:p>
        </p:txBody>
      </p:sp>
      <p:sp>
        <p:nvSpPr>
          <p:cNvPr id="8" name="Rectangle 5"/>
          <p:cNvSpPr>
            <a:spLocks noGrp="1" noChangeArrowheads="1"/>
          </p:cNvSpPr>
          <p:nvPr>
            <p:ph type="ftr" sz="quarter" idx="11"/>
          </p:nvPr>
        </p:nvSpPr>
        <p:spPr>
          <a:ln/>
        </p:spPr>
        <p:txBody>
          <a:bodyPr/>
          <a:lstStyle>
            <a:lvl1pPr>
              <a:defRPr/>
            </a:lvl1pPr>
          </a:lstStyle>
          <a:p>
            <a:pPr>
              <a:defRPr/>
            </a:pPr>
            <a:endParaRPr lang="fr-FR"/>
          </a:p>
        </p:txBody>
      </p:sp>
      <p:sp>
        <p:nvSpPr>
          <p:cNvPr id="9" name="Rectangle 6"/>
          <p:cNvSpPr>
            <a:spLocks noGrp="1" noChangeArrowheads="1"/>
          </p:cNvSpPr>
          <p:nvPr>
            <p:ph type="sldNum" sz="quarter" idx="12"/>
          </p:nvPr>
        </p:nvSpPr>
        <p:spPr>
          <a:ln/>
        </p:spPr>
        <p:txBody>
          <a:bodyPr/>
          <a:lstStyle>
            <a:lvl1pPr>
              <a:defRPr/>
            </a:lvl1pPr>
          </a:lstStyle>
          <a:p>
            <a:pPr>
              <a:defRPr/>
            </a:pPr>
            <a:fld id="{B6D69B20-7516-411E-898A-C50562FD3230}" type="slidenum">
              <a:rPr lang="fr-FR"/>
              <a:pPr>
                <a:defRPr/>
              </a:pPr>
              <a:t>‹N°›</a:t>
            </a:fld>
            <a:endParaRPr lang="fr-FR"/>
          </a:p>
        </p:txBody>
      </p:sp>
    </p:spTree>
    <p:extLst>
      <p:ext uri="{BB962C8B-B14F-4D97-AF65-F5344CB8AC3E}">
        <p14:creationId xmlns:p14="http://schemas.microsoft.com/office/powerpoint/2010/main" val="317281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Rectangle 4"/>
          <p:cNvSpPr>
            <a:spLocks noGrp="1" noChangeArrowheads="1"/>
          </p:cNvSpPr>
          <p:nvPr>
            <p:ph type="dt" sz="half" idx="10"/>
          </p:nvPr>
        </p:nvSpPr>
        <p:spPr>
          <a:ln/>
        </p:spPr>
        <p:txBody>
          <a:bodyPr/>
          <a:lstStyle>
            <a:lvl1pPr>
              <a:defRPr/>
            </a:lvl1pPr>
          </a:lstStyle>
          <a:p>
            <a:pPr>
              <a:defRPr/>
            </a:pPr>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
        <p:nvSpPr>
          <p:cNvPr id="5" name="Rectangle 6"/>
          <p:cNvSpPr>
            <a:spLocks noGrp="1" noChangeArrowheads="1"/>
          </p:cNvSpPr>
          <p:nvPr>
            <p:ph type="sldNum" sz="quarter" idx="12"/>
          </p:nvPr>
        </p:nvSpPr>
        <p:spPr>
          <a:ln/>
        </p:spPr>
        <p:txBody>
          <a:bodyPr/>
          <a:lstStyle>
            <a:lvl1pPr>
              <a:defRPr/>
            </a:lvl1pPr>
          </a:lstStyle>
          <a:p>
            <a:pPr>
              <a:defRPr/>
            </a:pPr>
            <a:fld id="{26695042-D50E-4E43-8C90-881E13D7B674}" type="slidenum">
              <a:rPr lang="fr-FR"/>
              <a:pPr>
                <a:defRPr/>
              </a:pPr>
              <a:t>‹N°›</a:t>
            </a:fld>
            <a:endParaRPr lang="fr-FR"/>
          </a:p>
        </p:txBody>
      </p:sp>
    </p:spTree>
    <p:extLst>
      <p:ext uri="{BB962C8B-B14F-4D97-AF65-F5344CB8AC3E}">
        <p14:creationId xmlns:p14="http://schemas.microsoft.com/office/powerpoint/2010/main" val="71445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a:p>
        </p:txBody>
      </p:sp>
      <p:sp>
        <p:nvSpPr>
          <p:cNvPr id="3" name="Rectangle 5"/>
          <p:cNvSpPr>
            <a:spLocks noGrp="1" noChangeArrowheads="1"/>
          </p:cNvSpPr>
          <p:nvPr>
            <p:ph type="ftr" sz="quarter" idx="11"/>
          </p:nvPr>
        </p:nvSpPr>
        <p:spPr>
          <a:ln/>
        </p:spPr>
        <p:txBody>
          <a:bodyPr/>
          <a:lstStyle>
            <a:lvl1pPr>
              <a:defRPr/>
            </a:lvl1pPr>
          </a:lstStyle>
          <a:p>
            <a:pPr>
              <a:defRPr/>
            </a:pPr>
            <a:endParaRPr lang="fr-FR"/>
          </a:p>
        </p:txBody>
      </p:sp>
      <p:sp>
        <p:nvSpPr>
          <p:cNvPr id="4" name="Rectangle 6"/>
          <p:cNvSpPr>
            <a:spLocks noGrp="1" noChangeArrowheads="1"/>
          </p:cNvSpPr>
          <p:nvPr>
            <p:ph type="sldNum" sz="quarter" idx="12"/>
          </p:nvPr>
        </p:nvSpPr>
        <p:spPr>
          <a:ln/>
        </p:spPr>
        <p:txBody>
          <a:bodyPr/>
          <a:lstStyle>
            <a:lvl1pPr>
              <a:defRPr/>
            </a:lvl1pPr>
          </a:lstStyle>
          <a:p>
            <a:pPr>
              <a:defRPr/>
            </a:pPr>
            <a:fld id="{2E59946D-8651-4DE6-9044-D5C3264FDE6C}" type="slidenum">
              <a:rPr lang="fr-FR"/>
              <a:pPr>
                <a:defRPr/>
              </a:pPr>
              <a:t>‹N°›</a:t>
            </a:fld>
            <a:endParaRPr lang="fr-FR"/>
          </a:p>
        </p:txBody>
      </p:sp>
    </p:spTree>
    <p:extLst>
      <p:ext uri="{BB962C8B-B14F-4D97-AF65-F5344CB8AC3E}">
        <p14:creationId xmlns:p14="http://schemas.microsoft.com/office/powerpoint/2010/main" val="231775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44650" y="1735138"/>
            <a:ext cx="10823575" cy="7380287"/>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12863513" y="1735138"/>
            <a:ext cx="18391187" cy="37179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1644650" y="9115425"/>
            <a:ext cx="10823575" cy="29798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16A57B1-9737-43F1-B7FF-32FDD32C3883}" type="slidenum">
              <a:rPr lang="fr-FR"/>
              <a:pPr>
                <a:defRPr/>
              </a:pPr>
              <a:t>‹N°›</a:t>
            </a:fld>
            <a:endParaRPr lang="fr-FR"/>
          </a:p>
        </p:txBody>
      </p:sp>
    </p:spTree>
    <p:extLst>
      <p:ext uri="{BB962C8B-B14F-4D97-AF65-F5344CB8AC3E}">
        <p14:creationId xmlns:p14="http://schemas.microsoft.com/office/powerpoint/2010/main" val="71073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448425" y="30494288"/>
            <a:ext cx="19738975" cy="3598862"/>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6448425" y="3892550"/>
            <a:ext cx="19738975" cy="261381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a:p>
        </p:txBody>
      </p:sp>
      <p:sp>
        <p:nvSpPr>
          <p:cNvPr id="4" name="Espace réservé du texte 3"/>
          <p:cNvSpPr>
            <a:spLocks noGrp="1"/>
          </p:cNvSpPr>
          <p:nvPr>
            <p:ph type="body" sz="half" idx="2"/>
          </p:nvPr>
        </p:nvSpPr>
        <p:spPr>
          <a:xfrm>
            <a:off x="6448425" y="34093150"/>
            <a:ext cx="19738975" cy="5113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2C9927A8-AE89-4591-85F6-A4B2E07CB524}" type="slidenum">
              <a:rPr lang="fr-FR"/>
              <a:pPr>
                <a:defRPr/>
              </a:pPr>
              <a:t>‹N°›</a:t>
            </a:fld>
            <a:endParaRPr lang="fr-FR"/>
          </a:p>
        </p:txBody>
      </p:sp>
    </p:spTree>
    <p:extLst>
      <p:ext uri="{BB962C8B-B14F-4D97-AF65-F5344CB8AC3E}">
        <p14:creationId xmlns:p14="http://schemas.microsoft.com/office/powerpoint/2010/main" val="190408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6975" y="3871913"/>
            <a:ext cx="27965400" cy="726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ctr" anchorCtr="0" compatLnSpc="1">
            <a:prstTxWarp prst="textNoShape">
              <a:avLst/>
            </a:prstTxWarp>
          </a:bodyPr>
          <a:lstStyle/>
          <a:p>
            <a:pPr lvl="0"/>
            <a:r>
              <a:rPr lang="fr-FR" altLang="fr-FR"/>
              <a:t>Cliquez et modifiez le titre</a:t>
            </a:r>
          </a:p>
        </p:txBody>
      </p:sp>
      <p:sp>
        <p:nvSpPr>
          <p:cNvPr id="1027" name="Rectangle 3"/>
          <p:cNvSpPr>
            <a:spLocks noGrp="1" noChangeArrowheads="1"/>
          </p:cNvSpPr>
          <p:nvPr>
            <p:ph type="body" idx="1"/>
          </p:nvPr>
        </p:nvSpPr>
        <p:spPr bwMode="auto">
          <a:xfrm>
            <a:off x="2466975" y="12584113"/>
            <a:ext cx="27965400" cy="2613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Rectangle 4"/>
          <p:cNvSpPr>
            <a:spLocks noGrp="1" noChangeArrowheads="1"/>
          </p:cNvSpPr>
          <p:nvPr>
            <p:ph type="dt" sz="half" idx="2"/>
          </p:nvPr>
        </p:nvSpPr>
        <p:spPr bwMode="auto">
          <a:xfrm>
            <a:off x="2466975"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defTabSz="4368800">
              <a:defRPr sz="6700">
                <a:latin typeface="Arial" charset="0"/>
                <a:ea typeface="ＭＳ Ｐゴシック" pitchFamily="1" charset="-128"/>
                <a:cs typeface="+mn-cs"/>
              </a:defRPr>
            </a:lvl1pPr>
          </a:lstStyle>
          <a:p>
            <a:pPr>
              <a:defRPr/>
            </a:pPr>
            <a:endParaRPr lang="fr-FR"/>
          </a:p>
        </p:txBody>
      </p:sp>
      <p:sp>
        <p:nvSpPr>
          <p:cNvPr id="1029" name="Rectangle 5"/>
          <p:cNvSpPr>
            <a:spLocks noGrp="1" noChangeArrowheads="1"/>
          </p:cNvSpPr>
          <p:nvPr>
            <p:ph type="ftr" sz="quarter" idx="3"/>
          </p:nvPr>
        </p:nvSpPr>
        <p:spPr bwMode="auto">
          <a:xfrm>
            <a:off x="11241088" y="39690675"/>
            <a:ext cx="1041717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ctr" defTabSz="4368800">
              <a:defRPr sz="6700">
                <a:latin typeface="Arial" charset="0"/>
                <a:ea typeface="ＭＳ Ｐゴシック" pitchFamily="1" charset="-128"/>
                <a:cs typeface="+mn-cs"/>
              </a:defRPr>
            </a:lvl1pPr>
          </a:lstStyle>
          <a:p>
            <a:pPr>
              <a:defRPr/>
            </a:pPr>
            <a:endParaRPr lang="fr-FR"/>
          </a:p>
        </p:txBody>
      </p:sp>
      <p:sp>
        <p:nvSpPr>
          <p:cNvPr id="1030" name="Rectangle 6"/>
          <p:cNvSpPr>
            <a:spLocks noGrp="1" noChangeArrowheads="1"/>
          </p:cNvSpPr>
          <p:nvPr>
            <p:ph type="sldNum" sz="quarter" idx="4"/>
          </p:nvPr>
        </p:nvSpPr>
        <p:spPr bwMode="auto">
          <a:xfrm>
            <a:off x="23577550"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r" defTabSz="4368800">
              <a:defRPr sz="6700">
                <a:latin typeface="Arial" pitchFamily="34" charset="0"/>
              </a:defRPr>
            </a:lvl1pPr>
          </a:lstStyle>
          <a:p>
            <a:pPr>
              <a:defRPr/>
            </a:pPr>
            <a:fld id="{1E413866-0F0A-4397-B4FA-16DD288A855C}"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68800" rtl="0" eaLnBrk="0" fontAlgn="base" hangingPunct="0">
        <a:spcBef>
          <a:spcPct val="0"/>
        </a:spcBef>
        <a:spcAft>
          <a:spcPct val="0"/>
        </a:spcAft>
        <a:defRPr sz="21000">
          <a:solidFill>
            <a:schemeClr val="tx2"/>
          </a:solidFill>
          <a:latin typeface="+mj-lt"/>
          <a:ea typeface="+mj-ea"/>
          <a:cs typeface="ＭＳ Ｐゴシック" charset="0"/>
        </a:defRPr>
      </a:lvl1pPr>
      <a:lvl2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2pPr>
      <a:lvl3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3pPr>
      <a:lvl4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4pPr>
      <a:lvl5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5pPr>
      <a:lvl6pPr marL="457200" algn="ctr" defTabSz="4368800" rtl="0" fontAlgn="base">
        <a:spcBef>
          <a:spcPct val="0"/>
        </a:spcBef>
        <a:spcAft>
          <a:spcPct val="0"/>
        </a:spcAft>
        <a:defRPr sz="21000">
          <a:solidFill>
            <a:schemeClr val="tx2"/>
          </a:solidFill>
          <a:latin typeface="Arial" charset="0"/>
          <a:ea typeface="ＭＳ Ｐゴシック" pitchFamily="1" charset="-128"/>
        </a:defRPr>
      </a:lvl6pPr>
      <a:lvl7pPr marL="914400" algn="ctr" defTabSz="4368800" rtl="0" fontAlgn="base">
        <a:spcBef>
          <a:spcPct val="0"/>
        </a:spcBef>
        <a:spcAft>
          <a:spcPct val="0"/>
        </a:spcAft>
        <a:defRPr sz="21000">
          <a:solidFill>
            <a:schemeClr val="tx2"/>
          </a:solidFill>
          <a:latin typeface="Arial" charset="0"/>
          <a:ea typeface="ＭＳ Ｐゴシック" pitchFamily="1" charset="-128"/>
        </a:defRPr>
      </a:lvl7pPr>
      <a:lvl8pPr marL="1371600" algn="ctr" defTabSz="4368800" rtl="0" fontAlgn="base">
        <a:spcBef>
          <a:spcPct val="0"/>
        </a:spcBef>
        <a:spcAft>
          <a:spcPct val="0"/>
        </a:spcAft>
        <a:defRPr sz="21000">
          <a:solidFill>
            <a:schemeClr val="tx2"/>
          </a:solidFill>
          <a:latin typeface="Arial" charset="0"/>
          <a:ea typeface="ＭＳ Ｐゴシック" pitchFamily="1" charset="-128"/>
        </a:defRPr>
      </a:lvl8pPr>
      <a:lvl9pPr marL="1828800" algn="ctr" defTabSz="4368800" rtl="0" fontAlgn="base">
        <a:spcBef>
          <a:spcPct val="0"/>
        </a:spcBef>
        <a:spcAft>
          <a:spcPct val="0"/>
        </a:spcAft>
        <a:defRPr sz="21000">
          <a:solidFill>
            <a:schemeClr val="tx2"/>
          </a:solidFill>
          <a:latin typeface="Arial" charset="0"/>
          <a:ea typeface="ＭＳ Ｐゴシック" pitchFamily="1" charset="-128"/>
        </a:defRPr>
      </a:lvl9pPr>
    </p:titleStyle>
    <p:bodyStyle>
      <a:lvl1pPr marL="1638300" indent="-1638300" algn="l" defTabSz="4368800" rtl="0" eaLnBrk="0" fontAlgn="base" hangingPunct="0">
        <a:spcBef>
          <a:spcPct val="20000"/>
        </a:spcBef>
        <a:spcAft>
          <a:spcPct val="0"/>
        </a:spcAft>
        <a:buChar char="•"/>
        <a:defRPr sz="15300">
          <a:solidFill>
            <a:schemeClr val="tx1"/>
          </a:solidFill>
          <a:latin typeface="+mn-lt"/>
          <a:ea typeface="+mn-ea"/>
          <a:cs typeface="ＭＳ Ｐゴシック" charset="0"/>
        </a:defRPr>
      </a:lvl1pPr>
      <a:lvl2pPr marL="3549650" indent="-1365250" algn="l" defTabSz="4368800" rtl="0" eaLnBrk="0" fontAlgn="base" hangingPunct="0">
        <a:spcBef>
          <a:spcPct val="20000"/>
        </a:spcBef>
        <a:spcAft>
          <a:spcPct val="0"/>
        </a:spcAft>
        <a:buChar char="–"/>
        <a:defRPr sz="13400">
          <a:solidFill>
            <a:schemeClr val="tx1"/>
          </a:solidFill>
          <a:latin typeface="+mn-lt"/>
          <a:ea typeface="+mn-ea"/>
        </a:defRPr>
      </a:lvl2pPr>
      <a:lvl3pPr marL="5461000" indent="-1092200" algn="l" defTabSz="4368800" rtl="0" eaLnBrk="0" fontAlgn="base" hangingPunct="0">
        <a:spcBef>
          <a:spcPct val="20000"/>
        </a:spcBef>
        <a:spcAft>
          <a:spcPct val="0"/>
        </a:spcAft>
        <a:buChar char="•"/>
        <a:defRPr sz="11500">
          <a:solidFill>
            <a:schemeClr val="tx1"/>
          </a:solidFill>
          <a:latin typeface="+mn-lt"/>
          <a:ea typeface="+mn-ea"/>
        </a:defRPr>
      </a:lvl3pPr>
      <a:lvl4pPr marL="7645400" indent="-1092200" algn="l" defTabSz="4368800" rtl="0" eaLnBrk="0" fontAlgn="base" hangingPunct="0">
        <a:spcBef>
          <a:spcPct val="20000"/>
        </a:spcBef>
        <a:spcAft>
          <a:spcPct val="0"/>
        </a:spcAft>
        <a:buChar char="–"/>
        <a:defRPr sz="9600">
          <a:solidFill>
            <a:schemeClr val="tx1"/>
          </a:solidFill>
          <a:latin typeface="+mn-lt"/>
          <a:ea typeface="+mn-ea"/>
        </a:defRPr>
      </a:lvl4pPr>
      <a:lvl5pPr marL="9831388" indent="-1093788" algn="l" defTabSz="4368800" rtl="0" eaLnBrk="0" fontAlgn="base" hangingPunct="0">
        <a:spcBef>
          <a:spcPct val="20000"/>
        </a:spcBef>
        <a:spcAft>
          <a:spcPct val="0"/>
        </a:spcAft>
        <a:buChar char="»"/>
        <a:defRPr sz="9600">
          <a:solidFill>
            <a:schemeClr val="tx1"/>
          </a:solidFill>
          <a:latin typeface="+mn-lt"/>
          <a:ea typeface="+mn-ea"/>
        </a:defRPr>
      </a:lvl5pPr>
      <a:lvl6pPr marL="10288588" indent="-1093788" algn="l" defTabSz="4368800" rtl="0" fontAlgn="base">
        <a:spcBef>
          <a:spcPct val="20000"/>
        </a:spcBef>
        <a:spcAft>
          <a:spcPct val="0"/>
        </a:spcAft>
        <a:buChar char="»"/>
        <a:defRPr sz="9600">
          <a:solidFill>
            <a:schemeClr val="tx1"/>
          </a:solidFill>
          <a:latin typeface="+mn-lt"/>
          <a:ea typeface="+mn-ea"/>
        </a:defRPr>
      </a:lvl6pPr>
      <a:lvl7pPr marL="10745788" indent="-1093788" algn="l" defTabSz="4368800" rtl="0" fontAlgn="base">
        <a:spcBef>
          <a:spcPct val="20000"/>
        </a:spcBef>
        <a:spcAft>
          <a:spcPct val="0"/>
        </a:spcAft>
        <a:buChar char="»"/>
        <a:defRPr sz="9600">
          <a:solidFill>
            <a:schemeClr val="tx1"/>
          </a:solidFill>
          <a:latin typeface="+mn-lt"/>
          <a:ea typeface="+mn-ea"/>
        </a:defRPr>
      </a:lvl7pPr>
      <a:lvl8pPr marL="11202988" indent="-1093788" algn="l" defTabSz="4368800" rtl="0" fontAlgn="base">
        <a:spcBef>
          <a:spcPct val="20000"/>
        </a:spcBef>
        <a:spcAft>
          <a:spcPct val="0"/>
        </a:spcAft>
        <a:buChar char="»"/>
        <a:defRPr sz="9600">
          <a:solidFill>
            <a:schemeClr val="tx1"/>
          </a:solidFill>
          <a:latin typeface="+mn-lt"/>
          <a:ea typeface="+mn-ea"/>
        </a:defRPr>
      </a:lvl8pPr>
      <a:lvl9pPr marL="11660188" indent="-1093788" algn="l" defTabSz="4368800" rtl="0" fontAlgn="base">
        <a:spcBef>
          <a:spcPct val="20000"/>
        </a:spcBef>
        <a:spcAft>
          <a:spcPct val="0"/>
        </a:spcAft>
        <a:buChar char="»"/>
        <a:defRPr sz="96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 name="ZoneTexte 1"/>
          <p:cNvSpPr txBox="1">
            <a:spLocks noChangeArrowheads="1"/>
          </p:cNvSpPr>
          <p:nvPr/>
        </p:nvSpPr>
        <p:spPr bwMode="auto">
          <a:xfrm rot="16200000">
            <a:off x="-21167694" y="21130919"/>
            <a:ext cx="43628508" cy="1312861"/>
          </a:xfrm>
          <a:prstGeom prst="rect">
            <a:avLst/>
          </a:prstGeom>
          <a:solidFill>
            <a:schemeClr val="tx1"/>
          </a:solidFill>
          <a:ln>
            <a:noFill/>
          </a:ln>
        </p:spPr>
        <p:txBody>
          <a:bodyPr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800"/>
              </a:spcAft>
              <a:defRPr/>
            </a:pPr>
            <a:r>
              <a:rPr lang="fr-FR" sz="6600" b="1" dirty="0">
                <a:solidFill>
                  <a:schemeClr val="accent3"/>
                </a:solidFill>
                <a:latin typeface="+mj-lt"/>
              </a:rPr>
              <a:t>UNIVERSITÉ LIBRE DE BRUXELLES</a:t>
            </a:r>
            <a:r>
              <a:rPr lang="fr-FR" sz="6600" dirty="0">
                <a:solidFill>
                  <a:schemeClr val="accent3"/>
                </a:solidFill>
                <a:latin typeface="+mj-lt"/>
              </a:rPr>
              <a:t> – </a:t>
            </a:r>
            <a:r>
              <a:rPr lang="fr-FR" sz="6600" b="1" dirty="0">
                <a:solidFill>
                  <a:schemeClr val="accent3"/>
                </a:solidFill>
                <a:latin typeface="+mj-lt"/>
              </a:rPr>
              <a:t>ÉCOLE POLYTECHNIQUE DE BRUXELLES</a:t>
            </a:r>
          </a:p>
        </p:txBody>
      </p:sp>
      <p:sp>
        <p:nvSpPr>
          <p:cNvPr id="14" name="ZoneTexte 12"/>
          <p:cNvSpPr txBox="1">
            <a:spLocks noChangeArrowheads="1"/>
          </p:cNvSpPr>
          <p:nvPr/>
        </p:nvSpPr>
        <p:spPr bwMode="auto">
          <a:xfrm>
            <a:off x="2718014" y="13399952"/>
            <a:ext cx="15919933" cy="4797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685800" indent="-685800">
              <a:lnSpc>
                <a:spcPct val="150000"/>
              </a:lnSpc>
              <a:buFont typeface="Arial" panose="020B0604020202020204" pitchFamily="34" charset="0"/>
              <a:buChar char="•"/>
            </a:pPr>
            <a:r>
              <a:rPr lang="fr-FR" altLang="fr-FR" sz="6000" dirty="0">
                <a:latin typeface="+mj-lt"/>
              </a:rPr>
              <a:t>Quelle est l’utilité d’une bonne odométrie ?</a:t>
            </a:r>
          </a:p>
          <a:p>
            <a:pPr>
              <a:lnSpc>
                <a:spcPct val="150000"/>
              </a:lnSpc>
            </a:pPr>
            <a:r>
              <a:rPr lang="fr-FR" altLang="fr-FR" sz="5000" dirty="0">
                <a:latin typeface="+mj-lt"/>
              </a:rPr>
              <a:t>L’odométrie permet de connaître la position en temps réel d’un véhicule en mouvement et ainsi adapter ses déplacements futurs. </a:t>
            </a:r>
          </a:p>
        </p:txBody>
      </p:sp>
      <p:sp>
        <p:nvSpPr>
          <p:cNvPr id="16" name="Zone de texte 40"/>
          <p:cNvSpPr txBox="1">
            <a:spLocks noChangeArrowheads="1"/>
          </p:cNvSpPr>
          <p:nvPr/>
        </p:nvSpPr>
        <p:spPr bwMode="auto">
          <a:xfrm>
            <a:off x="2033813" y="7527369"/>
            <a:ext cx="29964433" cy="2568641"/>
          </a:xfrm>
          <a:prstGeom prst="rect">
            <a:avLst/>
          </a:prstGeom>
          <a:noFill/>
          <a:ln w="12700">
            <a:noFill/>
            <a:prstDash val="dash"/>
            <a:miter lim="800000"/>
            <a:headEnd/>
            <a:tailEnd/>
          </a:ln>
          <a:extLst>
            <a:ext uri="{909E8E84-426E-40DD-AFC4-6F175D3DCCD1}">
              <a14:hiddenFill xmlns:a14="http://schemas.microsoft.com/office/drawing/2010/main">
                <a:solidFill>
                  <a:schemeClr val="accent1"/>
                </a:solidFill>
              </a14:hiddenFill>
            </a:ext>
          </a:extLst>
        </p:spPr>
        <p:txBody>
          <a:bodyPr anchor="t"/>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200"/>
              </a:spcAft>
            </a:pPr>
            <a:r>
              <a:rPr lang="fr-FR" altLang="fr-FR" sz="11500" b="1" dirty="0">
                <a:solidFill>
                  <a:srgbClr val="000000"/>
                </a:solidFill>
                <a:latin typeface="+mj-lt"/>
              </a:rPr>
              <a:t>Odométrie: mesure de la position d’un robot</a:t>
            </a:r>
          </a:p>
          <a:p>
            <a:pPr algn="ctr">
              <a:spcAft>
                <a:spcPts val="1200"/>
              </a:spcAft>
            </a:pPr>
            <a:r>
              <a:rPr lang="fr-FR" altLang="fr-FR" sz="4800" b="1" dirty="0">
                <a:solidFill>
                  <a:srgbClr val="92D050"/>
                </a:solidFill>
                <a:latin typeface="+mj-lt"/>
              </a:rPr>
              <a:t>DÉPARTEMENT DE L’ECOLE POLYTECHNIQUE DE BRUXELLES</a:t>
            </a:r>
          </a:p>
          <a:p>
            <a:pPr algn="ctr"/>
            <a:r>
              <a:rPr lang="fr-FR" altLang="fr-FR" sz="3600" b="1" dirty="0">
                <a:solidFill>
                  <a:srgbClr val="CC0000"/>
                </a:solidFill>
                <a:latin typeface="+mj-lt"/>
              </a:rPr>
              <a:t>Loïc DEWITTE, Maxime RENARD, </a:t>
            </a:r>
            <a:r>
              <a:rPr lang="fr-FR" altLang="fr-FR" sz="3600" b="1" dirty="0" err="1">
                <a:solidFill>
                  <a:srgbClr val="CC0000"/>
                </a:solidFill>
              </a:rPr>
              <a:t>Firas</a:t>
            </a:r>
            <a:r>
              <a:rPr lang="fr-FR" altLang="fr-FR" sz="3600" b="1" dirty="0">
                <a:solidFill>
                  <a:srgbClr val="CC0000"/>
                </a:solidFill>
              </a:rPr>
              <a:t> SAMAAN, </a:t>
            </a:r>
            <a:r>
              <a:rPr lang="fr-FR" altLang="fr-FR" sz="3600" b="1" dirty="0">
                <a:solidFill>
                  <a:srgbClr val="CC0000"/>
                </a:solidFill>
                <a:latin typeface="+mj-lt"/>
              </a:rPr>
              <a:t>Théo SACLIER</a:t>
            </a:r>
            <a:r>
              <a:rPr lang="fr-FR" altLang="fr-FR" sz="3600" b="1" dirty="0">
                <a:solidFill>
                  <a:srgbClr val="CC0000"/>
                </a:solidFill>
              </a:rPr>
              <a:t>, </a:t>
            </a:r>
            <a:r>
              <a:rPr lang="fr-FR" altLang="fr-FR" sz="3600" b="1" dirty="0">
                <a:solidFill>
                  <a:srgbClr val="CC0000"/>
                </a:solidFill>
                <a:latin typeface="+mj-lt"/>
              </a:rPr>
              <a:t>Tristan SMEESTERS, Julien VAN DELFT</a:t>
            </a:r>
            <a:endParaRPr lang="fr-FR" altLang="fr-FR" sz="7200" b="1" dirty="0">
              <a:solidFill>
                <a:srgbClr val="CC0000"/>
              </a:solidFill>
              <a:latin typeface="+mj-lt"/>
            </a:endParaRPr>
          </a:p>
        </p:txBody>
      </p:sp>
      <p:pic>
        <p:nvPicPr>
          <p:cNvPr id="13" name="Image 12">
            <a:extLst>
              <a:ext uri="{FF2B5EF4-FFF2-40B4-BE49-F238E27FC236}">
                <a16:creationId xmlns:a16="http://schemas.microsoft.com/office/drawing/2014/main" id="{D6CA0539-3E57-4665-B9DC-7D43D2DE3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9386" y="144731"/>
            <a:ext cx="11593286" cy="7373146"/>
          </a:xfrm>
          <a:prstGeom prst="rect">
            <a:avLst/>
          </a:prstGeom>
        </p:spPr>
      </p:pic>
      <p:pic>
        <p:nvPicPr>
          <p:cNvPr id="18" name="Image 47" descr="C:\Users\Jérôme\Desktop\Inforsciences\ulbquadri-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01825" y="945221"/>
            <a:ext cx="4876753" cy="487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Zone de texte 11">
            <a:extLst>
              <a:ext uri="{FF2B5EF4-FFF2-40B4-BE49-F238E27FC236}">
                <a16:creationId xmlns:a16="http://schemas.microsoft.com/office/drawing/2014/main" id="{2E039BAB-B142-4E9F-80D7-E755B26EC4B2}"/>
              </a:ext>
            </a:extLst>
          </p:cNvPr>
          <p:cNvSpPr txBox="1">
            <a:spLocks noChangeArrowheads="1"/>
          </p:cNvSpPr>
          <p:nvPr/>
        </p:nvSpPr>
        <p:spPr bwMode="auto">
          <a:xfrm>
            <a:off x="4327105" y="42933109"/>
            <a:ext cx="21967600" cy="96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fr-FR" altLang="fr-FR" sz="1900" dirty="0">
                <a:latin typeface="+mj-lt"/>
              </a:rPr>
              <a:t>© Toute reproduction, m</a:t>
            </a:r>
            <a:r>
              <a:rPr lang="fr-FR" altLang="ja-JP" sz="1900" dirty="0">
                <a:latin typeface="+mj-lt"/>
              </a:rPr>
              <a:t>ême</a:t>
            </a:r>
            <a:r>
              <a:rPr lang="fr-FR" altLang="fr-FR" sz="1900" dirty="0">
                <a:latin typeface="+mj-lt"/>
              </a:rPr>
              <a:t> partielle, doit indiquer clairement le nom de tous les auteurs, le nom du Département, </a:t>
            </a:r>
            <a:br>
              <a:rPr lang="fr-FR" altLang="fr-FR" sz="1900" dirty="0">
                <a:latin typeface="+mj-lt"/>
              </a:rPr>
            </a:br>
            <a:r>
              <a:rPr lang="fr-FR" altLang="fr-FR" sz="1900" dirty="0">
                <a:latin typeface="+mj-lt"/>
              </a:rPr>
              <a:t>ainsi que la mention « Printemps des Sciences 2019 – Exposition des Sciences – Bruxelles »</a:t>
            </a:r>
          </a:p>
          <a:p>
            <a:pPr algn="ctr"/>
            <a:endParaRPr lang="fr-FR" altLang="fr-FR" sz="1900" dirty="0">
              <a:latin typeface="+mj-lt"/>
            </a:endParaRPr>
          </a:p>
        </p:txBody>
      </p:sp>
      <p:pic>
        <p:nvPicPr>
          <p:cNvPr id="15" name="Image 14">
            <a:extLst>
              <a:ext uri="{FF2B5EF4-FFF2-40B4-BE49-F238E27FC236}">
                <a16:creationId xmlns:a16="http://schemas.microsoft.com/office/drawing/2014/main" id="{8B1A2D81-7502-4D4F-825B-BB7E9EF1E5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2251" y="927815"/>
            <a:ext cx="4878402" cy="4878402"/>
          </a:xfrm>
          <a:prstGeom prst="rect">
            <a:avLst/>
          </a:prstGeom>
        </p:spPr>
      </p:pic>
      <p:sp>
        <p:nvSpPr>
          <p:cNvPr id="5" name="Rectangle 4">
            <a:extLst>
              <a:ext uri="{FF2B5EF4-FFF2-40B4-BE49-F238E27FC236}">
                <a16:creationId xmlns:a16="http://schemas.microsoft.com/office/drawing/2014/main" id="{8F6EF6DA-FC0B-4E72-8ABD-1E8ACAE5BF4D}"/>
              </a:ext>
            </a:extLst>
          </p:cNvPr>
          <p:cNvSpPr/>
          <p:nvPr/>
        </p:nvSpPr>
        <p:spPr>
          <a:xfrm>
            <a:off x="2718014" y="18197163"/>
            <a:ext cx="15242047" cy="7105535"/>
          </a:xfrm>
          <a:prstGeom prst="rect">
            <a:avLst/>
          </a:prstGeom>
        </p:spPr>
        <p:txBody>
          <a:bodyPr wrap="square">
            <a:spAutoFit/>
          </a:bodyPr>
          <a:lstStyle/>
          <a:p>
            <a:pPr marL="685800" indent="-685800">
              <a:lnSpc>
                <a:spcPct val="150000"/>
              </a:lnSpc>
              <a:buFont typeface="Arial" panose="020B0604020202020204" pitchFamily="34" charset="0"/>
              <a:buChar char="•"/>
            </a:pPr>
            <a:r>
              <a:rPr lang="fr-FR" altLang="fr-FR" sz="6000" dirty="0"/>
              <a:t>Comment fonctionne-t-elle ?</a:t>
            </a:r>
          </a:p>
          <a:p>
            <a:pPr>
              <a:lnSpc>
                <a:spcPct val="150000"/>
              </a:lnSpc>
            </a:pPr>
            <a:r>
              <a:rPr lang="fr-FR" altLang="fr-FR" sz="5000" dirty="0"/>
              <a:t>À partir de sa position initiale, le robot compte un nombre de tours effectués par les roues et en déduit sa position finale. Les virages sont également pris en compte. Ainsi deux données sont désormais connues: la position et l’orientation du robot.</a:t>
            </a:r>
          </a:p>
        </p:txBody>
      </p:sp>
      <p:sp>
        <p:nvSpPr>
          <p:cNvPr id="7" name="TextBox 6">
            <a:extLst>
              <a:ext uri="{FF2B5EF4-FFF2-40B4-BE49-F238E27FC236}">
                <a16:creationId xmlns:a16="http://schemas.microsoft.com/office/drawing/2014/main" id="{05D90BE4-CEB1-4B68-993A-61CAAD9007A2}"/>
              </a:ext>
            </a:extLst>
          </p:cNvPr>
          <p:cNvSpPr txBox="1"/>
          <p:nvPr/>
        </p:nvSpPr>
        <p:spPr>
          <a:xfrm>
            <a:off x="16004568" y="32912005"/>
            <a:ext cx="15919933" cy="5951373"/>
          </a:xfrm>
          <a:prstGeom prst="rect">
            <a:avLst/>
          </a:prstGeom>
          <a:noFill/>
        </p:spPr>
        <p:txBody>
          <a:bodyPr wrap="square" rtlCol="0">
            <a:spAutoFit/>
          </a:bodyPr>
          <a:lstStyle/>
          <a:p>
            <a:pPr marL="685800" indent="-685800">
              <a:lnSpc>
                <a:spcPct val="150000"/>
              </a:lnSpc>
              <a:buFont typeface="Arial" panose="020B0604020202020204" pitchFamily="34" charset="0"/>
              <a:buChar char="•"/>
            </a:pPr>
            <a:r>
              <a:rPr lang="en-US" sz="6000" dirty="0" err="1"/>
              <a:t>Quels</a:t>
            </a:r>
            <a:r>
              <a:rPr lang="en-US" sz="6000" dirty="0"/>
              <a:t> </a:t>
            </a:r>
            <a:r>
              <a:rPr lang="en-US" sz="6000" dirty="0" err="1"/>
              <a:t>sont</a:t>
            </a:r>
            <a:r>
              <a:rPr lang="en-US" sz="6000" dirty="0"/>
              <a:t> les </a:t>
            </a:r>
            <a:r>
              <a:rPr lang="en-US" sz="6000" dirty="0" err="1"/>
              <a:t>outils</a:t>
            </a:r>
            <a:r>
              <a:rPr lang="en-US" sz="6000" dirty="0"/>
              <a:t> </a:t>
            </a:r>
            <a:r>
              <a:rPr lang="en-US" sz="6000" dirty="0" err="1"/>
              <a:t>nécessaires</a:t>
            </a:r>
            <a:r>
              <a:rPr lang="en-US" sz="6000" dirty="0"/>
              <a:t> ?</a:t>
            </a:r>
          </a:p>
          <a:p>
            <a:pPr>
              <a:lnSpc>
                <a:spcPct val="150000"/>
              </a:lnSpc>
            </a:pPr>
            <a:r>
              <a:rPr lang="fr-FR" sz="5000" dirty="0"/>
              <a:t>Les moteurs doivent être munis d’encodeurs optiques qui comptent le nombre de tours effectués. Pour se faire ils renvoient un très grand nombre de données par tour pour s’assurer d’une grande précision.</a:t>
            </a:r>
            <a:endParaRPr lang="en-US" sz="5000" dirty="0"/>
          </a:p>
        </p:txBody>
      </p:sp>
      <p:pic>
        <p:nvPicPr>
          <p:cNvPr id="10" name="Picture 9">
            <a:extLst>
              <a:ext uri="{FF2B5EF4-FFF2-40B4-BE49-F238E27FC236}">
                <a16:creationId xmlns:a16="http://schemas.microsoft.com/office/drawing/2014/main" id="{DF0DF9B3-7634-497E-A827-8003C75861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52143" y="14618374"/>
            <a:ext cx="12567084" cy="13358178"/>
          </a:xfrm>
          <a:prstGeom prst="rect">
            <a:avLst/>
          </a:prstGeom>
        </p:spPr>
      </p:pic>
      <p:pic>
        <p:nvPicPr>
          <p:cNvPr id="4" name="Picture 3">
            <a:extLst>
              <a:ext uri="{FF2B5EF4-FFF2-40B4-BE49-F238E27FC236}">
                <a16:creationId xmlns:a16="http://schemas.microsoft.com/office/drawing/2014/main" id="{C4C308AC-A2BD-445C-A587-F1DA006C71F7}"/>
              </a:ext>
            </a:extLst>
          </p:cNvPr>
          <p:cNvPicPr>
            <a:picLocks noChangeAspect="1"/>
          </p:cNvPicPr>
          <p:nvPr/>
        </p:nvPicPr>
        <p:blipFill rotWithShape="1">
          <a:blip r:embed="rId7">
            <a:extLst>
              <a:ext uri="{28A0092B-C50C-407E-A947-70E740481C1C}">
                <a14:useLocalDpi xmlns:a14="http://schemas.microsoft.com/office/drawing/2010/main" val="0"/>
              </a:ext>
            </a:extLst>
          </a:blip>
          <a:srcRect t="414" r="76922" b="87050"/>
          <a:stretch/>
        </p:blipFill>
        <p:spPr>
          <a:xfrm>
            <a:off x="3478822" y="26764039"/>
            <a:ext cx="11902556" cy="3636898"/>
          </a:xfrm>
          <a:prstGeom prst="rect">
            <a:avLst/>
          </a:prstGeom>
        </p:spPr>
      </p:pic>
      <p:pic>
        <p:nvPicPr>
          <p:cNvPr id="8" name="Picture 7">
            <a:extLst>
              <a:ext uri="{FF2B5EF4-FFF2-40B4-BE49-F238E27FC236}">
                <a16:creationId xmlns:a16="http://schemas.microsoft.com/office/drawing/2014/main" id="{3478E801-9D3B-4FC1-9662-732A805B3B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59597" y="32596120"/>
            <a:ext cx="11557627" cy="6878198"/>
          </a:xfrm>
          <a:prstGeom prst="rect">
            <a:avLst/>
          </a:prstGeom>
        </p:spPr>
      </p:pic>
      <p:sp>
        <p:nvSpPr>
          <p:cNvPr id="9" name="TextBox 8">
            <a:extLst>
              <a:ext uri="{FF2B5EF4-FFF2-40B4-BE49-F238E27FC236}">
                <a16:creationId xmlns:a16="http://schemas.microsoft.com/office/drawing/2014/main" id="{59A5ADB0-48FF-4A5B-882F-EB59BD4DE52F}"/>
              </a:ext>
            </a:extLst>
          </p:cNvPr>
          <p:cNvSpPr txBox="1"/>
          <p:nvPr/>
        </p:nvSpPr>
        <p:spPr>
          <a:xfrm>
            <a:off x="5044294" y="39680619"/>
            <a:ext cx="10969978" cy="830997"/>
          </a:xfrm>
          <a:prstGeom prst="rect">
            <a:avLst/>
          </a:prstGeom>
          <a:noFill/>
        </p:spPr>
        <p:txBody>
          <a:bodyPr wrap="square" rtlCol="0">
            <a:spAutoFit/>
          </a:bodyPr>
          <a:lstStyle/>
          <a:p>
            <a:r>
              <a:rPr lang="en-US" sz="4800" dirty="0" err="1"/>
              <a:t>Schéma</a:t>
            </a:r>
            <a:r>
              <a:rPr lang="en-US" sz="4800" dirty="0"/>
              <a:t> d’un </a:t>
            </a:r>
            <a:r>
              <a:rPr lang="en-US" sz="4800" dirty="0" err="1"/>
              <a:t>encodeur</a:t>
            </a:r>
            <a:r>
              <a:rPr lang="en-US" sz="4800" dirty="0"/>
              <a:t> </a:t>
            </a:r>
            <a:r>
              <a:rPr lang="en-US" sz="4800" dirty="0" err="1"/>
              <a:t>optique</a:t>
            </a:r>
            <a:endParaRPr lang="en-BE" sz="4800" dirty="0"/>
          </a:p>
        </p:txBody>
      </p:sp>
      <p:pic>
        <p:nvPicPr>
          <p:cNvPr id="6" name="Image 5">
            <a:extLst>
              <a:ext uri="{FF2B5EF4-FFF2-40B4-BE49-F238E27FC236}">
                <a16:creationId xmlns:a16="http://schemas.microsoft.com/office/drawing/2014/main" id="{E73CEE12-3FAE-45A2-B9DE-52DD953EBD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795162" y="41307121"/>
            <a:ext cx="5883873" cy="1625988"/>
          </a:xfrm>
          <a:prstGeom prst="rect">
            <a:avLst/>
          </a:prstGeom>
        </p:spPr>
      </p:pic>
      <p:sp>
        <p:nvSpPr>
          <p:cNvPr id="3" name="ZoneTexte 2">
            <a:extLst>
              <a:ext uri="{FF2B5EF4-FFF2-40B4-BE49-F238E27FC236}">
                <a16:creationId xmlns:a16="http://schemas.microsoft.com/office/drawing/2014/main" id="{DCC2A141-C1A4-40F6-806E-50A3450E92DE}"/>
              </a:ext>
            </a:extLst>
          </p:cNvPr>
          <p:cNvSpPr txBox="1"/>
          <p:nvPr/>
        </p:nvSpPr>
        <p:spPr>
          <a:xfrm>
            <a:off x="15780676" y="27976552"/>
            <a:ext cx="13639852" cy="1938992"/>
          </a:xfrm>
          <a:prstGeom prst="rect">
            <a:avLst/>
          </a:prstGeom>
          <a:noFill/>
        </p:spPr>
        <p:txBody>
          <a:bodyPr wrap="square" rtlCol="0">
            <a:spAutoFit/>
          </a:bodyPr>
          <a:lstStyle/>
          <a:p>
            <a:r>
              <a:rPr lang="en-GB" sz="6000" dirty="0" err="1"/>
              <a:t>Formule</a:t>
            </a:r>
            <a:r>
              <a:rPr lang="en-GB" sz="6000" dirty="0"/>
              <a:t> </a:t>
            </a:r>
            <a:r>
              <a:rPr lang="en-GB" sz="6000" dirty="0" err="1"/>
              <a:t>permettant</a:t>
            </a:r>
            <a:r>
              <a:rPr lang="en-GB" sz="6000" dirty="0"/>
              <a:t> de </a:t>
            </a:r>
            <a:r>
              <a:rPr lang="en-GB" sz="6000" dirty="0" err="1"/>
              <a:t>convertir</a:t>
            </a:r>
            <a:r>
              <a:rPr lang="en-GB" sz="6000" dirty="0"/>
              <a:t> le </a:t>
            </a:r>
            <a:r>
              <a:rPr lang="en-GB" sz="6000" dirty="0" err="1"/>
              <a:t>nombre</a:t>
            </a:r>
            <a:r>
              <a:rPr lang="en-GB" sz="6000" dirty="0"/>
              <a:t> de tours </a:t>
            </a:r>
            <a:r>
              <a:rPr lang="en-GB" sz="6000" dirty="0" err="1"/>
              <a:t>en</a:t>
            </a:r>
            <a:r>
              <a:rPr lang="en-GB" sz="6000" dirty="0"/>
              <a:t> distance </a:t>
            </a:r>
            <a:r>
              <a:rPr lang="en-GB" sz="6000" dirty="0" err="1"/>
              <a:t>réelle</a:t>
            </a:r>
            <a:r>
              <a:rPr lang="en-GB" sz="6000" dirty="0"/>
              <a:t>.</a:t>
            </a:r>
          </a:p>
        </p:txBody>
      </p:sp>
      <p:sp>
        <p:nvSpPr>
          <p:cNvPr id="11" name="Flèche : droite 10">
            <a:extLst>
              <a:ext uri="{FF2B5EF4-FFF2-40B4-BE49-F238E27FC236}">
                <a16:creationId xmlns:a16="http://schemas.microsoft.com/office/drawing/2014/main" id="{73475B4F-9D01-48FD-90AB-A7EDC0F224C1}"/>
              </a:ext>
            </a:extLst>
          </p:cNvPr>
          <p:cNvSpPr/>
          <p:nvPr/>
        </p:nvSpPr>
        <p:spPr bwMode="auto">
          <a:xfrm>
            <a:off x="13353331" y="28049500"/>
            <a:ext cx="2225083" cy="1529727"/>
          </a:xfrm>
          <a:prstGeom prst="rightArrow">
            <a:avLst/>
          </a:prstGeom>
          <a:solidFill>
            <a:srgbClr val="002060"/>
          </a:solidFill>
          <a:ln w="952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pitchFamily="1" charset="-128"/>
            </a:endParaRPr>
          </a:p>
        </p:txBody>
      </p:sp>
      <p:sp>
        <p:nvSpPr>
          <p:cNvPr id="20" name="Flèche : droite 19">
            <a:extLst>
              <a:ext uri="{FF2B5EF4-FFF2-40B4-BE49-F238E27FC236}">
                <a16:creationId xmlns:a16="http://schemas.microsoft.com/office/drawing/2014/main" id="{25502422-883D-4C93-AF7B-3FF0B6744CDF}"/>
              </a:ext>
            </a:extLst>
          </p:cNvPr>
          <p:cNvSpPr/>
          <p:nvPr/>
        </p:nvSpPr>
        <p:spPr bwMode="auto">
          <a:xfrm>
            <a:off x="26225867" y="16535549"/>
            <a:ext cx="1368152" cy="582137"/>
          </a:xfrm>
          <a:prstGeom prst="rightArrow">
            <a:avLst/>
          </a:prstGeom>
          <a:solidFill>
            <a:srgbClr val="00206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pitchFamily="1" charset="-128"/>
            </a:endParaRPr>
          </a:p>
        </p:txBody>
      </p:sp>
      <p:sp>
        <p:nvSpPr>
          <p:cNvPr id="21" name="ZoneTexte 20">
            <a:extLst>
              <a:ext uri="{FF2B5EF4-FFF2-40B4-BE49-F238E27FC236}">
                <a16:creationId xmlns:a16="http://schemas.microsoft.com/office/drawing/2014/main" id="{49151878-92F1-4D9F-9C33-BA5E7CAEAB59}"/>
              </a:ext>
            </a:extLst>
          </p:cNvPr>
          <p:cNvSpPr txBox="1"/>
          <p:nvPr/>
        </p:nvSpPr>
        <p:spPr>
          <a:xfrm>
            <a:off x="27799383" y="16032009"/>
            <a:ext cx="4032448" cy="1785104"/>
          </a:xfrm>
          <a:prstGeom prst="rect">
            <a:avLst/>
          </a:prstGeom>
          <a:noFill/>
        </p:spPr>
        <p:txBody>
          <a:bodyPr wrap="square" rtlCol="0">
            <a:spAutoFit/>
          </a:bodyPr>
          <a:lstStyle/>
          <a:p>
            <a:r>
              <a:rPr lang="en-GB" sz="5500" dirty="0"/>
              <a:t>Variation </a:t>
            </a:r>
            <a:r>
              <a:rPr lang="en-GB" sz="5500" dirty="0" err="1"/>
              <a:t>angulaire</a:t>
            </a:r>
            <a:endParaRPr lang="en-GB" sz="5500" dirty="0"/>
          </a:p>
        </p:txBody>
      </p:sp>
      <p:sp>
        <p:nvSpPr>
          <p:cNvPr id="25" name="Flèche : droite 24">
            <a:extLst>
              <a:ext uri="{FF2B5EF4-FFF2-40B4-BE49-F238E27FC236}">
                <a16:creationId xmlns:a16="http://schemas.microsoft.com/office/drawing/2014/main" id="{2CDB68D3-ECC8-4312-B628-DD25AEF8DF9A}"/>
              </a:ext>
            </a:extLst>
          </p:cNvPr>
          <p:cNvSpPr/>
          <p:nvPr/>
        </p:nvSpPr>
        <p:spPr bwMode="auto">
          <a:xfrm>
            <a:off x="28258987" y="22024314"/>
            <a:ext cx="955322" cy="728251"/>
          </a:xfrm>
          <a:prstGeom prst="rightArrow">
            <a:avLst/>
          </a:prstGeom>
          <a:solidFill>
            <a:srgbClr val="00206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pitchFamily="1" charset="-128"/>
            </a:endParaRPr>
          </a:p>
        </p:txBody>
      </p:sp>
      <p:sp>
        <p:nvSpPr>
          <p:cNvPr id="26" name="ZoneTexte 25">
            <a:extLst>
              <a:ext uri="{FF2B5EF4-FFF2-40B4-BE49-F238E27FC236}">
                <a16:creationId xmlns:a16="http://schemas.microsoft.com/office/drawing/2014/main" id="{45252AE7-8ABC-4781-8EAF-E640AFABD4E4}"/>
              </a:ext>
            </a:extLst>
          </p:cNvPr>
          <p:cNvSpPr txBox="1"/>
          <p:nvPr/>
        </p:nvSpPr>
        <p:spPr>
          <a:xfrm>
            <a:off x="29185687" y="21781294"/>
            <a:ext cx="4343330" cy="1785104"/>
          </a:xfrm>
          <a:prstGeom prst="rect">
            <a:avLst/>
          </a:prstGeom>
          <a:noFill/>
        </p:spPr>
        <p:txBody>
          <a:bodyPr wrap="square" rtlCol="0">
            <a:spAutoFit/>
          </a:bodyPr>
          <a:lstStyle/>
          <a:p>
            <a:r>
              <a:rPr lang="en-GB" sz="5400" dirty="0"/>
              <a:t>Variation de longueur</a:t>
            </a:r>
          </a:p>
        </p:txBody>
      </p:sp>
    </p:spTree>
  </p:cSld>
  <p:clrMapOvr>
    <a:masterClrMapping/>
  </p:clrMapOvr>
</p:sld>
</file>

<file path=ppt/theme/theme1.xml><?xml version="1.0" encoding="utf-8"?>
<a:theme xmlns:a="http://schemas.openxmlformats.org/drawingml/2006/main" name="Nouvelle présentation">
  <a:themeElements>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uvelle pré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2308</TotalTime>
  <Words>201</Words>
  <Application>Microsoft Office PowerPoint</Application>
  <PresentationFormat>Personnalisé</PresentationFormat>
  <Paragraphs>15</Paragraphs>
  <Slides>1</Slides>
  <Notes>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vt:i4>
      </vt:variant>
    </vt:vector>
  </HeadingPairs>
  <TitlesOfParts>
    <vt:vector size="4" baseType="lpstr">
      <vt:lpstr>Arial</vt:lpstr>
      <vt:lpstr>Calibri</vt:lpstr>
      <vt:lpstr>Nouvelle présentation</vt:lpstr>
      <vt:lpstr>Présentation PowerPoint</vt:lpstr>
    </vt:vector>
  </TitlesOfParts>
  <Company>Elvira/Puttevils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Elvira/Puttevils</dc:creator>
  <cp:lastModifiedBy>SMEESTERS  Tristan</cp:lastModifiedBy>
  <cp:revision>98</cp:revision>
  <cp:lastPrinted>2013-02-08T09:18:21Z</cp:lastPrinted>
  <dcterms:created xsi:type="dcterms:W3CDTF">2005-02-24T09:50:45Z</dcterms:created>
  <dcterms:modified xsi:type="dcterms:W3CDTF">2019-03-21T20:28:51Z</dcterms:modified>
</cp:coreProperties>
</file>