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8DD46-F791-4C6B-9951-FA7618FC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6D37A1-1C39-4BB2-AAC4-FD29A95C5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44DEC-C837-4D43-87BA-B6469D64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B3C48-69CA-4826-92F3-2294810D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A0D66-DA35-4DA9-8346-71BF16D8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2CA19-011B-4835-84B1-C2631C9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BFDF6F-03E8-4695-80A9-88E15332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25692-B6FD-46C0-BC19-6F328EAA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BC86-CF67-4CC6-9F68-D2FFB157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CDDC6-C673-4452-AEDE-51FFF18A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243F54-3EC7-4D25-A1FC-612C0E48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3BD8DE-5C99-4741-A81A-F480D0879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C35E4-F5A1-42B7-A811-FE685E91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913A2-8B04-4AC1-839D-F59CFA5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5A950-D1F2-4976-B4D1-7B533B5D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8ECE8-BD29-4E03-8F45-E9F245B4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77BBA-4830-4846-827E-B59E9F46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36B5D-143D-4F04-9623-6422913B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C5ADD7-338E-48CC-9561-2B6EF7F0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14431-07A8-44A0-BA5C-32C0DAB8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8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78C75-8DDF-4010-8C9C-7A9E0957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090B92-8FF1-4EB2-A91A-6AC903752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053AF-38FB-4A9E-8CB5-887950D9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8B5FA-0A30-4988-A70F-2A6FF9B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18CF45-FAE0-44CC-B17D-253B6C11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3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EF69-BF64-4E78-A388-82E395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C5A86-32D1-4F1E-A973-1F6BEE840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FC8CA4-DF49-450C-98E0-2324C36CF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3DE62B-E8F7-4DE0-8A75-EA7DCBB7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2619C-2228-488C-BD65-5413FB6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DB004-117A-4B36-B84A-DC8FFBC2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0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1FE96-893D-4423-BED2-33D4A2C1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37D055-E704-4FC7-8C97-1E332209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868CDA-FEF4-40F7-960D-7761A0F14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D806A-9C3E-4A5E-BCB2-3DADCED54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BB6269-BDFB-4126-A59E-9D6BABBA4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9F06B0-A3D5-4B4B-9CDE-465750B2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3BA327-270E-4F7E-8F16-815FE6A3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F7FF42-347A-4E90-AA4F-08CFDA1D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A76CB-1182-451E-8F59-BB4A45CA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C77B52-0AC6-4B97-ADD1-8F5B29C3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33A749-F363-437D-A923-D67111D5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6D4BAE-0EBD-4A5D-801D-55024F1D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8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252869-B751-4EA4-B642-999B7EAA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D9835-315C-4F44-9F7F-83B8774F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65A81D-32E4-4557-91B7-FB14F2DB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1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B78FF-F470-4750-95CA-81315E7A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7C397-AF50-4E2C-AC3B-4EFF7457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609BFA-9EC9-4B54-98AE-AF3CCE5D0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F3D6C-D28E-4E9E-87A0-BC7C9A44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71C688-E5F9-40FB-B417-8DFB2A26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9634A-D87E-4AB4-9841-913D192A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18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86131-AD2B-492F-AD61-B360EFEE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EB09A-2C67-419B-B55C-AEA5EBC15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ECBB54-D9E0-4FFA-A43A-57C18AFD2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396E37-B61C-46C9-BC82-D1F88533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757EA6-E226-4C80-8CCC-33ACE79C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FEFA6C-1E6D-4520-A411-555B93E7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29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2E2185-9ABE-4F8A-831F-86600781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0F4AE3-7BCD-47FD-A49D-2C9F7C56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9FBDE-ABB9-4EA2-91B3-59F0C97C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77F8-D51A-4F59-B0A7-1F36A8D44C64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0EFFD8-4E9D-411B-ABAC-3E582B56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C4B653-06CF-4EAB-969C-326409DA7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E8FC-20DD-484B-AFC7-5C4E8207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6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t 27">
            <a:extLst>
              <a:ext uri="{FF2B5EF4-FFF2-40B4-BE49-F238E27FC236}">
                <a16:creationId xmlns:a16="http://schemas.microsoft.com/office/drawing/2014/main" id="{81BC5318-74E6-48BF-9F5C-D05AF3BB4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489986"/>
              </p:ext>
            </p:extLst>
          </p:nvPr>
        </p:nvGraphicFramePr>
        <p:xfrm>
          <a:off x="-5181471" y="-9346564"/>
          <a:ext cx="29641539" cy="2964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raftSight Document" r:id="rId3" imgW="9880560" imgH="9880560" progId="DRAFTSIGHT.Document">
                  <p:embed/>
                </p:oleObj>
              </mc:Choice>
              <mc:Fallback>
                <p:oleObj name="DraftSight Document" r:id="rId3" imgW="9880560" imgH="9880560" progId="DRAFTSIGHT.Document">
                  <p:embed/>
                  <p:pic>
                    <p:nvPicPr>
                      <p:cNvPr id="9" name="Objet 8">
                        <a:extLst>
                          <a:ext uri="{FF2B5EF4-FFF2-40B4-BE49-F238E27FC236}">
                            <a16:creationId xmlns:a16="http://schemas.microsoft.com/office/drawing/2014/main" id="{1A048310-6647-4A1F-B2C0-DEA1847864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181471" y="-9346564"/>
                        <a:ext cx="29641539" cy="2964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BD3C8C60-8510-4C46-98B5-CA5CC06AD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3914" y="1072226"/>
            <a:ext cx="7749858" cy="146973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Modélisation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E0F0CC-007A-4C9C-8823-6DFF51ED589A}"/>
              </a:ext>
            </a:extLst>
          </p:cNvPr>
          <p:cNvSpPr txBox="1"/>
          <p:nvPr/>
        </p:nvSpPr>
        <p:spPr>
          <a:xfrm>
            <a:off x="7858124" y="2345055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Arduino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264DAB-E840-4D29-AB95-4973CED8F2E7}"/>
              </a:ext>
            </a:extLst>
          </p:cNvPr>
          <p:cNvSpPr txBox="1"/>
          <p:nvPr/>
        </p:nvSpPr>
        <p:spPr>
          <a:xfrm>
            <a:off x="8320086" y="4474277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07169B5-9782-40BD-96D5-1BA34581575B}"/>
              </a:ext>
            </a:extLst>
          </p:cNvPr>
          <p:cNvSpPr txBox="1"/>
          <p:nvPr/>
        </p:nvSpPr>
        <p:spPr>
          <a:xfrm>
            <a:off x="7872706" y="5656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Lipo</a:t>
            </a:r>
            <a:r>
              <a:rPr lang="fr-FR" dirty="0"/>
              <a:t> + piles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9C86B8-5739-43C3-A727-705BDF8100F2}"/>
              </a:ext>
            </a:extLst>
          </p:cNvPr>
          <p:cNvSpPr txBox="1"/>
          <p:nvPr/>
        </p:nvSpPr>
        <p:spPr>
          <a:xfrm>
            <a:off x="7881620" y="3602993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Breadbord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34CBF9E-5F2C-4218-AF81-E266C37F95CB}"/>
              </a:ext>
            </a:extLst>
          </p:cNvPr>
          <p:cNvSpPr txBox="1"/>
          <p:nvPr/>
        </p:nvSpPr>
        <p:spPr>
          <a:xfrm>
            <a:off x="8306094" y="965150"/>
            <a:ext cx="42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01DDDC0-3CEA-4CAD-BF55-FC61CDDC64D2}"/>
              </a:ext>
            </a:extLst>
          </p:cNvPr>
          <p:cNvSpPr txBox="1"/>
          <p:nvPr/>
        </p:nvSpPr>
        <p:spPr>
          <a:xfrm>
            <a:off x="7291389" y="197024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1AFF38-90C3-4C9A-A010-BD42C7D13010}"/>
              </a:ext>
            </a:extLst>
          </p:cNvPr>
          <p:cNvSpPr txBox="1"/>
          <p:nvPr/>
        </p:nvSpPr>
        <p:spPr>
          <a:xfrm>
            <a:off x="9192259" y="20296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74CFF7-89B9-432D-A8DC-321CCA941085}"/>
              </a:ext>
            </a:extLst>
          </p:cNvPr>
          <p:cNvSpPr txBox="1"/>
          <p:nvPr/>
        </p:nvSpPr>
        <p:spPr>
          <a:xfrm>
            <a:off x="6905624" y="197818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B5B8FD5-608D-4661-8A40-44849F48387A}"/>
              </a:ext>
            </a:extLst>
          </p:cNvPr>
          <p:cNvSpPr txBox="1"/>
          <p:nvPr/>
        </p:nvSpPr>
        <p:spPr>
          <a:xfrm>
            <a:off x="9686925" y="203835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CBF27B-4036-4F04-8C9C-6BC75045BA96}"/>
              </a:ext>
            </a:extLst>
          </p:cNvPr>
          <p:cNvSpPr txBox="1"/>
          <p:nvPr/>
        </p:nvSpPr>
        <p:spPr>
          <a:xfrm>
            <a:off x="8100695" y="5104866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04CE760-B186-4AB4-B3F8-8CFF2565730A}"/>
              </a:ext>
            </a:extLst>
          </p:cNvPr>
          <p:cNvSpPr txBox="1"/>
          <p:nvPr/>
        </p:nvSpPr>
        <p:spPr>
          <a:xfrm>
            <a:off x="9725659" y="4335777"/>
            <a:ext cx="9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H-bridge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8C72DE-A20B-41D3-BD48-00035350336C}"/>
              </a:ext>
            </a:extLst>
          </p:cNvPr>
          <p:cNvSpPr txBox="1"/>
          <p:nvPr/>
        </p:nvSpPr>
        <p:spPr>
          <a:xfrm>
            <a:off x="6925944" y="649736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Sharp 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EA92433-19E9-405C-BDB3-909454550978}"/>
              </a:ext>
            </a:extLst>
          </p:cNvPr>
          <p:cNvSpPr txBox="1"/>
          <p:nvPr/>
        </p:nvSpPr>
        <p:spPr>
          <a:xfrm>
            <a:off x="9192259" y="660044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Sharp 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FFDF4A7-7FFC-4D07-B8C0-5E9F9080435A}"/>
              </a:ext>
            </a:extLst>
          </p:cNvPr>
          <p:cNvSpPr txBox="1"/>
          <p:nvPr/>
        </p:nvSpPr>
        <p:spPr>
          <a:xfrm>
            <a:off x="7820171" y="4475270"/>
            <a:ext cx="60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KY</a:t>
            </a:r>
          </a:p>
          <a:p>
            <a:r>
              <a:rPr lang="fr-FR" dirty="0"/>
              <a:t> 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C3E04DD-30A3-4462-AEC0-67ABE968802A}"/>
              </a:ext>
            </a:extLst>
          </p:cNvPr>
          <p:cNvSpPr txBox="1"/>
          <p:nvPr/>
        </p:nvSpPr>
        <p:spPr>
          <a:xfrm>
            <a:off x="8825238" y="4483904"/>
            <a:ext cx="47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KY    2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9FAC902-B910-4550-A180-3E63DDD67E1C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8520406" y="4104639"/>
            <a:ext cx="1205253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272E-DA1D-48F3-91D0-02C68BA9CE09}"/>
              </a:ext>
            </a:extLst>
          </p:cNvPr>
          <p:cNvSpPr txBox="1"/>
          <p:nvPr/>
        </p:nvSpPr>
        <p:spPr>
          <a:xfrm>
            <a:off x="1141094" y="1838324"/>
            <a:ext cx="5212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Chassis</a:t>
            </a:r>
            <a:r>
              <a:rPr lang="fr-FR" dirty="0"/>
              <a:t> de diamètre max de 17 cm.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Pince préhensible munie d’un système élévateur afin de passer au dessus des tubes pour faciliter les déplacements.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Un châssis à deux étages est prévu pour mieux repartir le poids des différents éléments.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 système est constitué de deux roues motrices et deux roues folles (</a:t>
            </a:r>
            <a:r>
              <a:rPr lang="fr-FR" dirty="0" err="1"/>
              <a:t>ballcaster</a:t>
            </a:r>
            <a:r>
              <a:rPr lang="fr-F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7680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81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DraftSight Document</vt:lpstr>
      <vt:lpstr>Modélisation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</dc:title>
  <dc:creator>SMEESTERS  Tristan</dc:creator>
  <cp:lastModifiedBy>VAN DELFT  Julien</cp:lastModifiedBy>
  <cp:revision>10</cp:revision>
  <dcterms:created xsi:type="dcterms:W3CDTF">2018-11-19T15:18:48Z</dcterms:created>
  <dcterms:modified xsi:type="dcterms:W3CDTF">2018-11-22T10:37:13Z</dcterms:modified>
</cp:coreProperties>
</file>