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35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41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58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0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56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9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9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7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96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Smart Youth Hub &amp; AlertAI</a:t>
            </a:r>
          </a:p>
          <a:p>
            <a:r>
              <a:t>(Tackling Drug Abuse and Theft in Nakuru)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Pitch - Vibe Coding 3.0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38"/>
    </mc:Choice>
    <mc:Fallback>
      <p:transition spd="slow" advTm="783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Partners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Team: Developers, youth mentors, counselors, and AI specialists.</a:t>
            </a:r>
          </a:p>
          <a:p>
            <a:r>
              <a:t>• Partners: Local NGOs, county government, community leaders, and corporate sponsors.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447"/>
    </mc:Choice>
    <mc:Fallback>
      <p:transition spd="slow" advTm="94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&amp; Funding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Estimated Budget: 1,000,000 KES</a:t>
            </a:r>
          </a:p>
          <a:p>
            <a:r>
              <a:t>• Tech Development: 400,000 KES</a:t>
            </a:r>
          </a:p>
          <a:p>
            <a:r>
              <a:t>• Community Hub Setup: 300,000 KES</a:t>
            </a:r>
          </a:p>
          <a:p>
            <a:r>
              <a:t>• Mentorship &amp; Training: 200,000 KES</a:t>
            </a:r>
          </a:p>
          <a:p>
            <a:r>
              <a:t>• Awareness Campaigns: 100,000 KES</a:t>
            </a:r>
          </a:p>
          <a:p>
            <a:endParaRPr/>
          </a:p>
          <a:p>
            <a:r>
              <a:t>Funding Request: 500,000 KES (hackathon + partners)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29"/>
    </mc:Choice>
    <mc:Fallback>
      <p:transition spd="slow" advTm="39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 us in building a safer, skilled, and drug-free Nakuru!</a:t>
            </a:r>
          </a:p>
          <a:p>
            <a:endParaRPr/>
          </a:p>
          <a:p>
            <a:r>
              <a:t>• Support Smart Youth Hub &amp; AlertAI</a:t>
            </a:r>
          </a:p>
          <a:p>
            <a:r>
              <a:t>• Mentor youth or sponsor skill programs</a:t>
            </a:r>
          </a:p>
          <a:p>
            <a:r>
              <a:t>• Help us scale this impact county-wide</a:t>
            </a:r>
          </a:p>
          <a:p>
            <a:endParaRPr/>
          </a:p>
          <a:p>
            <a:r>
              <a:t>Together, we can transform lives and protect our future.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32"/>
    </mc:Choice>
    <mc:Fallback>
      <p:transition spd="slow" advTm="1573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Drug abuse and petty theft are rapidly increasing among Nakuru youth (ages 15–30).</a:t>
            </a:r>
          </a:p>
          <a:p>
            <a:r>
              <a:t>• Lack of safe, engaging spaces</a:t>
            </a:r>
          </a:p>
          <a:p>
            <a:r>
              <a:t>• High unemployment and idleness</a:t>
            </a:r>
          </a:p>
          <a:p>
            <a:r>
              <a:t>• Limited access to early warning, counseling, and rehabilitation</a:t>
            </a:r>
          </a:p>
          <a:p>
            <a:endParaRPr/>
          </a:p>
          <a:p>
            <a:r>
              <a:t>This affects health, safety, education, and economic stability.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552"/>
    </mc:Choice>
    <mc:Fallback>
      <p:transition spd="slow" advTm="145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SDG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project addresses:</a:t>
            </a:r>
          </a:p>
          <a:p>
            <a:r>
              <a:t>• SDG 3: Good Health and Well-being – Reducing substance abuse.</a:t>
            </a:r>
          </a:p>
          <a:p>
            <a:r>
              <a:t>• SDG 4: Quality Education – Empowering youth with skills.</a:t>
            </a:r>
          </a:p>
          <a:p>
            <a:r>
              <a:t>• SDG 2: Zero Hunger – Integrating sustainable food programs as incentives.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60"/>
    </mc:Choice>
    <mc:Fallback>
      <p:transition spd="slow" advTm="147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Smart Youth Hub – A physical &amp; digital hub offering mentorship, skill development, and safe spaces.</a:t>
            </a:r>
          </a:p>
          <a:p>
            <a:r>
              <a:t>• AlertAI – An AI-powered platform for anonymous reporting, early alerts, and access to support services.</a:t>
            </a:r>
          </a:p>
          <a:p>
            <a:r>
              <a:t>• Incentive Program – Skill-based earning, meal plans, and community reintegration.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83"/>
    </mc:Choice>
    <mc:Fallback>
      <p:transition spd="slow" advTm="225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Youth register via app or hub.</a:t>
            </a:r>
          </a:p>
          <a:p>
            <a:r>
              <a:t>2. AI identifies hotspots, alerts local partners.</a:t>
            </a:r>
          </a:p>
          <a:p>
            <a:r>
              <a:t>3. Users access mentorship, courses, or report risks.</a:t>
            </a:r>
          </a:p>
          <a:p>
            <a:r>
              <a:t>4. Earn rewards: food vouchers, training credits, or referrals to jobs.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39"/>
    </mc:Choice>
    <mc:Fallback>
      <p:transition spd="slow" advTm="1333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Monetization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Partnerships with local businesses and NGOs.</a:t>
            </a:r>
          </a:p>
          <a:p>
            <a:r>
              <a:t>• Premium access to vocational and digital skills courses.</a:t>
            </a:r>
          </a:p>
          <a:p>
            <a:r>
              <a:t>• Advertising and sponsorship from wellness brands.</a:t>
            </a:r>
          </a:p>
          <a:p>
            <a:r>
              <a:t>• Data insights for policy and urban safety planning.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25"/>
    </mc:Choice>
    <mc:Fallback>
      <p:transition spd="slow" advTm="142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AI/ML for risk prediction and alerts.</a:t>
            </a:r>
          </a:p>
          <a:p>
            <a:r>
              <a:t>• Low-code tools for rapid app development.</a:t>
            </a:r>
          </a:p>
          <a:p>
            <a:r>
              <a:t>• Cloud-based platform for scalability.</a:t>
            </a:r>
          </a:p>
          <a:p>
            <a:r>
              <a:t>• Gamification for user engagement.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47"/>
    </mc:Choice>
    <mc:Fallback>
      <p:transition spd="slow" advTm="1484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 youth drug abuse cases by 25% within 12 months.</a:t>
            </a:r>
          </a:p>
          <a:p>
            <a:r>
              <a:t>• Prevent at least 100 theft incidents through alerts.</a:t>
            </a:r>
          </a:p>
          <a:p>
            <a:r>
              <a:t>• Upskill 500+ youth in Nakuru within 6 months.</a:t>
            </a:r>
          </a:p>
          <a:p>
            <a:r>
              <a:t>• Create sustainable livelihood pathways.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782"/>
    </mc:Choice>
    <mc:Fallback>
      <p:transition spd="slow" advTm="1878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Pilot in 3 hotspot areas (3 months).</a:t>
            </a:r>
          </a:p>
          <a:p>
            <a:r>
              <a:t>Phase 2: Partner with schools, churches, and local leaders (6 months).</a:t>
            </a:r>
          </a:p>
          <a:p>
            <a:r>
              <a:t>Phase 3: Scale county-wide with government and donor support (12 months).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73"/>
    </mc:Choice>
    <mc:Fallback>
      <p:transition spd="slow" advTm="12273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504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Gill Sans MT</vt:lpstr>
      <vt:lpstr>Gallery</vt:lpstr>
      <vt:lpstr>Smart Youth Hub &amp; AlertAI (Tackling Drug Abuse and Theft in Nakuru)</vt:lpstr>
      <vt:lpstr>Problem Statement</vt:lpstr>
      <vt:lpstr>SDG Alignment</vt:lpstr>
      <vt:lpstr>Proposed Solution</vt:lpstr>
      <vt:lpstr>How It Works</vt:lpstr>
      <vt:lpstr>Monetization Model</vt:lpstr>
      <vt:lpstr>Technology Stack</vt:lpstr>
      <vt:lpstr>Impact Goals</vt:lpstr>
      <vt:lpstr>Implementation Plan</vt:lpstr>
      <vt:lpstr>Team &amp; Partners</vt:lpstr>
      <vt:lpstr>Budget &amp; Funding Needs</vt:lpstr>
      <vt:lpstr>Call to Action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vivian yegon</cp:lastModifiedBy>
  <cp:revision>2</cp:revision>
  <dcterms:created xsi:type="dcterms:W3CDTF">2013-01-27T09:14:16Z</dcterms:created>
  <dcterms:modified xsi:type="dcterms:W3CDTF">2025-09-01T20:57:24Z</dcterms:modified>
  <cp:category/>
</cp:coreProperties>
</file>