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3" r:id="rId3"/>
  </p:sldMasterIdLst>
  <p:notesMasterIdLst>
    <p:notesMasterId r:id="rId4"/>
  </p:notesMasterIdLst>
  <p:sldIdLst>
    <p:sldId id="256" r:id="rId5"/>
    <p:sldId id="257"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4b939c0eb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4b939c0e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b939c0ebb_0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b939c0eb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991813"/>
            <a:ext cx="7772400" cy="1159800"/>
          </a:xfrm>
          <a:prstGeom prst="rect">
            <a:avLst/>
          </a:prstGeom>
        </p:spPr>
        <p:txBody>
          <a:bodyPr anchorCtr="0" anchor="ctr" bIns="0" lIns="0" spcFirstLastPara="1" rIns="0" wrap="square" tIns="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583342"/>
            <a:ext cx="7772400" cy="1159800"/>
          </a:xfrm>
          <a:prstGeom prst="rect">
            <a:avLst/>
          </a:prstGeom>
        </p:spPr>
        <p:txBody>
          <a:bodyPr anchorCtr="0" anchor="t"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3"/>
          <p:cNvSpPr txBox="1"/>
          <p:nvPr>
            <p:ph idx="1" type="subTitle"/>
          </p:nvPr>
        </p:nvSpPr>
        <p:spPr>
          <a:xfrm>
            <a:off x="685800" y="2840053"/>
            <a:ext cx="7772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12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434577"/>
            <a:ext cx="8229600" cy="343200"/>
          </a:xfrm>
          <a:prstGeom prst="rect">
            <a:avLst/>
          </a:prstGeom>
        </p:spPr>
        <p:txBody>
          <a:bodyPr anchorCtr="0" anchor="t"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6" name="Google Shape;16;p4"/>
          <p:cNvSpPr txBox="1"/>
          <p:nvPr>
            <p:ph idx="1" type="body"/>
          </p:nvPr>
        </p:nvSpPr>
        <p:spPr>
          <a:xfrm>
            <a:off x="457200" y="971550"/>
            <a:ext cx="8229600" cy="3725700"/>
          </a:xfrm>
          <a:prstGeom prst="rect">
            <a:avLst/>
          </a:prstGeom>
        </p:spPr>
        <p:txBody>
          <a:bodyPr anchorCtr="0" anchor="t" bIns="0" lIns="0" spcFirstLastPara="1" rIns="0" wrap="square" tIns="0">
            <a:noAutofit/>
          </a:bodyPr>
          <a:lstStyle>
            <a:lvl1pPr indent="-304800" lvl="0" marL="457200">
              <a:spcBef>
                <a:spcPts val="60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 name="Google Shape;17;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434577"/>
            <a:ext cx="8229600" cy="343200"/>
          </a:xfrm>
          <a:prstGeom prst="rect">
            <a:avLst/>
          </a:prstGeom>
        </p:spPr>
        <p:txBody>
          <a:bodyPr anchorCtr="0" anchor="t"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0" name="Google Shape;20;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5F5F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7"/>
            <a:ext cx="8229600" cy="343200"/>
          </a:xfrm>
          <a:prstGeom prst="rect">
            <a:avLst/>
          </a:prstGeom>
          <a:noFill/>
          <a:ln>
            <a:noFill/>
          </a:ln>
        </p:spPr>
        <p:txBody>
          <a:bodyPr anchorCtr="0" anchor="t" bIns="0" lIns="0" spcFirstLastPara="1" rIns="0" wrap="square" tIns="0">
            <a:noAutofit/>
          </a:bodyPr>
          <a:lstStyle>
            <a:lvl1pPr lvl="0">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1pPr>
            <a:lvl2pPr lvl="1">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2pPr>
            <a:lvl3pPr lvl="2">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3pPr>
            <a:lvl4pPr lvl="3">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4pPr>
            <a:lvl5pPr lvl="4">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5pPr>
            <a:lvl6pPr lvl="5">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6pPr>
            <a:lvl7pPr lvl="6">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7pPr>
            <a:lvl8pPr lvl="7">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8pPr>
            <a:lvl9pPr lvl="8">
              <a:spcBef>
                <a:spcPts val="0"/>
              </a:spcBef>
              <a:spcAft>
                <a:spcPts val="0"/>
              </a:spcAft>
              <a:buClr>
                <a:srgbClr val="434343"/>
              </a:buClr>
              <a:buSzPts val="1800"/>
              <a:buFont typeface="Barlow"/>
              <a:buNone/>
              <a:defRPr b="1" sz="1800">
                <a:solidFill>
                  <a:srgbClr val="434343"/>
                </a:solidFill>
                <a:latin typeface="Barlow"/>
                <a:ea typeface="Barlow"/>
                <a:cs typeface="Barlow"/>
                <a:sym typeface="Barlow"/>
              </a:defRPr>
            </a:lvl9pPr>
          </a:lstStyle>
          <a:p/>
        </p:txBody>
      </p:sp>
      <p:sp>
        <p:nvSpPr>
          <p:cNvPr id="7" name="Google Shape;7;p1"/>
          <p:cNvSpPr txBox="1"/>
          <p:nvPr>
            <p:ph idx="1" type="body"/>
          </p:nvPr>
        </p:nvSpPr>
        <p:spPr>
          <a:xfrm>
            <a:off x="457200" y="971550"/>
            <a:ext cx="8229600" cy="3725700"/>
          </a:xfrm>
          <a:prstGeom prst="rect">
            <a:avLst/>
          </a:prstGeom>
          <a:noFill/>
          <a:ln>
            <a:noFill/>
          </a:ln>
        </p:spPr>
        <p:txBody>
          <a:bodyPr anchorCtr="0" anchor="t" bIns="0" lIns="0" spcFirstLastPara="1" rIns="0" wrap="square" tIns="0">
            <a:noAutofit/>
          </a:bodyPr>
          <a:lstStyle>
            <a:lvl1pPr indent="-304800" lvl="0" marL="457200">
              <a:spcBef>
                <a:spcPts val="60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1pPr>
            <a:lvl2pPr indent="-304800" lvl="1" marL="9144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2pPr>
            <a:lvl3pPr indent="-304800" lvl="2" marL="13716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3pPr>
            <a:lvl4pPr indent="-304800" lvl="3" marL="18288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4pPr>
            <a:lvl5pPr indent="-304800" lvl="4" marL="22860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5pPr>
            <a:lvl6pPr indent="-304800" lvl="5" marL="27432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6pPr>
            <a:lvl7pPr indent="-304800" lvl="6" marL="32004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7pPr>
            <a:lvl8pPr indent="-304800" lvl="7" marL="36576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8pPr>
            <a:lvl9pPr indent="-304800" lvl="8" marL="4114800">
              <a:spcBef>
                <a:spcPts val="0"/>
              </a:spcBef>
              <a:spcAft>
                <a:spcPts val="0"/>
              </a:spcAft>
              <a:buClr>
                <a:srgbClr val="434343"/>
              </a:buClr>
              <a:buSzPts val="1200"/>
              <a:buFont typeface="Barlow Light"/>
              <a:buChar char="■"/>
              <a:defRPr sz="1200">
                <a:solidFill>
                  <a:srgbClr val="434343"/>
                </a:solidFill>
                <a:latin typeface="Barlow Light"/>
                <a:ea typeface="Barlow Light"/>
                <a:cs typeface="Barlow Light"/>
                <a:sym typeface="Barlow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a:solidFill>
                  <a:srgbClr val="999999"/>
                </a:solidFill>
                <a:latin typeface="Barlow Light"/>
                <a:ea typeface="Barlow Light"/>
                <a:cs typeface="Barlow Light"/>
                <a:sym typeface="Barlow Light"/>
              </a:defRPr>
            </a:lvl1pPr>
            <a:lvl2pPr lvl="1" algn="r">
              <a:buNone/>
              <a:defRPr>
                <a:solidFill>
                  <a:srgbClr val="999999"/>
                </a:solidFill>
                <a:latin typeface="Barlow Light"/>
                <a:ea typeface="Barlow Light"/>
                <a:cs typeface="Barlow Light"/>
                <a:sym typeface="Barlow Light"/>
              </a:defRPr>
            </a:lvl2pPr>
            <a:lvl3pPr lvl="2" algn="r">
              <a:buNone/>
              <a:defRPr>
                <a:solidFill>
                  <a:srgbClr val="999999"/>
                </a:solidFill>
                <a:latin typeface="Barlow Light"/>
                <a:ea typeface="Barlow Light"/>
                <a:cs typeface="Barlow Light"/>
                <a:sym typeface="Barlow Light"/>
              </a:defRPr>
            </a:lvl3pPr>
            <a:lvl4pPr lvl="3" algn="r">
              <a:buNone/>
              <a:defRPr>
                <a:solidFill>
                  <a:srgbClr val="999999"/>
                </a:solidFill>
                <a:latin typeface="Barlow Light"/>
                <a:ea typeface="Barlow Light"/>
                <a:cs typeface="Barlow Light"/>
                <a:sym typeface="Barlow Light"/>
              </a:defRPr>
            </a:lvl4pPr>
            <a:lvl5pPr lvl="4" algn="r">
              <a:buNone/>
              <a:defRPr>
                <a:solidFill>
                  <a:srgbClr val="999999"/>
                </a:solidFill>
                <a:latin typeface="Barlow Light"/>
                <a:ea typeface="Barlow Light"/>
                <a:cs typeface="Barlow Light"/>
                <a:sym typeface="Barlow Light"/>
              </a:defRPr>
            </a:lvl5pPr>
            <a:lvl6pPr lvl="5" algn="r">
              <a:buNone/>
              <a:defRPr>
                <a:solidFill>
                  <a:srgbClr val="999999"/>
                </a:solidFill>
                <a:latin typeface="Barlow Light"/>
                <a:ea typeface="Barlow Light"/>
                <a:cs typeface="Barlow Light"/>
                <a:sym typeface="Barlow Light"/>
              </a:defRPr>
            </a:lvl6pPr>
            <a:lvl7pPr lvl="6" algn="r">
              <a:buNone/>
              <a:defRPr>
                <a:solidFill>
                  <a:srgbClr val="999999"/>
                </a:solidFill>
                <a:latin typeface="Barlow Light"/>
                <a:ea typeface="Barlow Light"/>
                <a:cs typeface="Barlow Light"/>
                <a:sym typeface="Barlow Light"/>
              </a:defRPr>
            </a:lvl7pPr>
            <a:lvl8pPr lvl="7" algn="r">
              <a:buNone/>
              <a:defRPr>
                <a:solidFill>
                  <a:srgbClr val="999999"/>
                </a:solidFill>
                <a:latin typeface="Barlow Light"/>
                <a:ea typeface="Barlow Light"/>
                <a:cs typeface="Barlow Light"/>
                <a:sym typeface="Barlow Light"/>
              </a:defRPr>
            </a:lvl8pPr>
            <a:lvl9pPr lvl="8" algn="r">
              <a:buNone/>
              <a:defRPr>
                <a:solidFill>
                  <a:srgbClr val="999999"/>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fontawesome.com/" TargetMode="External"/><Relationship Id="rId4" Type="http://schemas.openxmlformats.org/officeDocument/2006/relationships/hyperlink" Target="https://fontawesome.com/license/free"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fontawesome.com/" TargetMode="External"/><Relationship Id="rId4" Type="http://schemas.openxmlformats.org/officeDocument/2006/relationships/hyperlink" Target="https://fontawesome.com/license/free"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7"/>
          <p:cNvSpPr txBox="1"/>
          <p:nvPr>
            <p:ph type="title"/>
          </p:nvPr>
        </p:nvSpPr>
        <p:spPr>
          <a:xfrm>
            <a:off x="457200" y="434577"/>
            <a:ext cx="8229600" cy="34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Font Awesome Icons</a:t>
            </a:r>
            <a:endParaRPr/>
          </a:p>
        </p:txBody>
      </p:sp>
      <p:sp>
        <p:nvSpPr>
          <p:cNvPr id="28" name="Google Shape;28;p7"/>
          <p:cNvSpPr txBox="1"/>
          <p:nvPr>
            <p:ph idx="1" type="body"/>
          </p:nvPr>
        </p:nvSpPr>
        <p:spPr>
          <a:xfrm>
            <a:off x="6513925" y="1595650"/>
            <a:ext cx="2172900" cy="310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W</a:t>
            </a:r>
            <a:r>
              <a:rPr lang="en"/>
              <a:t>EBSITE</a:t>
            </a:r>
            <a:endParaRPr sz="1200"/>
          </a:p>
          <a:p>
            <a:pPr indent="0" lvl="0" marL="0" rtl="0" algn="l">
              <a:spcBef>
                <a:spcPts val="0"/>
              </a:spcBef>
              <a:spcAft>
                <a:spcPts val="0"/>
              </a:spcAft>
              <a:buNone/>
            </a:pPr>
            <a:r>
              <a:rPr lang="en" sz="1200" u="sng">
                <a:solidFill>
                  <a:srgbClr val="000000"/>
                </a:solidFill>
                <a:hlinkClick r:id="rId3">
                  <a:extLst>
                    <a:ext uri="{A12FA001-AC4F-418D-AE19-62706E023703}">
                      <ahyp:hlinkClr val="tx"/>
                    </a:ext>
                  </a:extLst>
                </a:hlinkClick>
              </a:rPr>
              <a:t>https://fontawesome.com/</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LICENSE</a:t>
            </a:r>
            <a:endParaRPr sz="1200"/>
          </a:p>
          <a:p>
            <a:pPr indent="0" lvl="0" marL="0" rtl="0" algn="l">
              <a:spcBef>
                <a:spcPts val="0"/>
              </a:spcBef>
              <a:spcAft>
                <a:spcPts val="0"/>
              </a:spcAft>
              <a:buNone/>
            </a:pPr>
            <a:r>
              <a:rPr lang="en" sz="1200" u="sng">
                <a:solidFill>
                  <a:srgbClr val="000000"/>
                </a:solidFill>
                <a:hlinkClick r:id="rId4">
                  <a:extLst>
                    <a:ext uri="{A12FA001-AC4F-418D-AE19-62706E023703}">
                      <ahyp:hlinkClr val="tx"/>
                    </a:ext>
                  </a:extLst>
                </a:hlinkClick>
              </a:rPr>
              <a:t>Creative Commons Attribution 4.0 International</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SHALL I GIVE CREDIT</a:t>
            </a:r>
            <a:r>
              <a:rPr lang="en" sz="1200"/>
              <a:t>?</a:t>
            </a:r>
            <a:endParaRPr sz="1200"/>
          </a:p>
          <a:p>
            <a:pPr indent="0" lvl="0" marL="0" rtl="0" algn="l">
              <a:spcBef>
                <a:spcPts val="0"/>
              </a:spcBef>
              <a:spcAft>
                <a:spcPts val="0"/>
              </a:spcAft>
              <a:buNone/>
            </a:pPr>
            <a:r>
              <a:rPr b="1" lang="en" sz="1200">
                <a:latin typeface="Barlow"/>
                <a:ea typeface="Barlow"/>
                <a:cs typeface="Barlow"/>
                <a:sym typeface="Barlow"/>
              </a:rPr>
              <a:t>Yes</a:t>
            </a:r>
            <a:endParaRPr b="1" sz="1200">
              <a:latin typeface="Barlow"/>
              <a:ea typeface="Barlow"/>
              <a:cs typeface="Barlow"/>
              <a:sym typeface="Barlow"/>
            </a:endParaRPr>
          </a:p>
          <a:p>
            <a:pPr indent="0" lvl="0" marL="0" rtl="0" algn="l">
              <a:spcBef>
                <a:spcPts val="0"/>
              </a:spcBef>
              <a:spcAft>
                <a:spcPts val="0"/>
              </a:spcAft>
              <a:buNone/>
            </a:pPr>
            <a:r>
              <a:rPr lang="en" sz="1000"/>
              <a:t>You must give appropriate credit, provide a link to the license, and indicate if changes were made. You may do so in any reasonable manner, but not in any way that suggests the licensor endorses you or your use.</a:t>
            </a:r>
            <a:endParaRPr sz="1000"/>
          </a:p>
        </p:txBody>
      </p:sp>
      <p:sp>
        <p:nvSpPr>
          <p:cNvPr id="29" name="Google Shape;2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0" name="Google Shape;30;p7"/>
          <p:cNvSpPr/>
          <p:nvPr/>
        </p:nvSpPr>
        <p:spPr>
          <a:xfrm>
            <a:off x="6044272" y="4516368"/>
            <a:ext cx="85211" cy="180597"/>
          </a:xfrm>
          <a:custGeom>
            <a:rect b="b" l="l" r="r" t="t"/>
            <a:pathLst>
              <a:path extrusionOk="0" h="5928" w="2797">
                <a:moveTo>
                  <a:pt x="1398" y="0"/>
                </a:moveTo>
                <a:lnTo>
                  <a:pt x="1249" y="19"/>
                </a:lnTo>
                <a:lnTo>
                  <a:pt x="1100" y="56"/>
                </a:lnTo>
                <a:lnTo>
                  <a:pt x="988" y="112"/>
                </a:lnTo>
                <a:lnTo>
                  <a:pt x="876" y="205"/>
                </a:lnTo>
                <a:lnTo>
                  <a:pt x="783" y="317"/>
                </a:lnTo>
                <a:lnTo>
                  <a:pt x="709" y="448"/>
                </a:lnTo>
                <a:lnTo>
                  <a:pt x="671" y="597"/>
                </a:lnTo>
                <a:lnTo>
                  <a:pt x="653" y="746"/>
                </a:lnTo>
                <a:lnTo>
                  <a:pt x="671" y="895"/>
                </a:lnTo>
                <a:lnTo>
                  <a:pt x="709" y="1026"/>
                </a:lnTo>
                <a:lnTo>
                  <a:pt x="783" y="1156"/>
                </a:lnTo>
                <a:lnTo>
                  <a:pt x="876" y="1268"/>
                </a:lnTo>
                <a:lnTo>
                  <a:pt x="988" y="1361"/>
                </a:lnTo>
                <a:lnTo>
                  <a:pt x="1100" y="1417"/>
                </a:lnTo>
                <a:lnTo>
                  <a:pt x="1249" y="1473"/>
                </a:lnTo>
                <a:lnTo>
                  <a:pt x="1547" y="1473"/>
                </a:lnTo>
                <a:lnTo>
                  <a:pt x="1678" y="1417"/>
                </a:lnTo>
                <a:lnTo>
                  <a:pt x="1808" y="1361"/>
                </a:lnTo>
                <a:lnTo>
                  <a:pt x="1920" y="1268"/>
                </a:lnTo>
                <a:lnTo>
                  <a:pt x="2013" y="1156"/>
                </a:lnTo>
                <a:lnTo>
                  <a:pt x="2088" y="1026"/>
                </a:lnTo>
                <a:lnTo>
                  <a:pt x="2125" y="895"/>
                </a:lnTo>
                <a:lnTo>
                  <a:pt x="2144" y="746"/>
                </a:lnTo>
                <a:lnTo>
                  <a:pt x="2125" y="597"/>
                </a:lnTo>
                <a:lnTo>
                  <a:pt x="2088" y="448"/>
                </a:lnTo>
                <a:lnTo>
                  <a:pt x="2013" y="317"/>
                </a:lnTo>
                <a:lnTo>
                  <a:pt x="1920" y="205"/>
                </a:lnTo>
                <a:lnTo>
                  <a:pt x="1808" y="112"/>
                </a:lnTo>
                <a:lnTo>
                  <a:pt x="1678" y="56"/>
                </a:lnTo>
                <a:lnTo>
                  <a:pt x="1547" y="19"/>
                </a:lnTo>
                <a:lnTo>
                  <a:pt x="1398" y="0"/>
                </a:lnTo>
                <a:close/>
                <a:moveTo>
                  <a:pt x="839" y="1659"/>
                </a:moveTo>
                <a:lnTo>
                  <a:pt x="746" y="1678"/>
                </a:lnTo>
                <a:lnTo>
                  <a:pt x="671" y="1715"/>
                </a:lnTo>
                <a:lnTo>
                  <a:pt x="615" y="1790"/>
                </a:lnTo>
                <a:lnTo>
                  <a:pt x="578" y="1864"/>
                </a:lnTo>
                <a:lnTo>
                  <a:pt x="19" y="4101"/>
                </a:lnTo>
                <a:lnTo>
                  <a:pt x="0" y="4157"/>
                </a:lnTo>
                <a:lnTo>
                  <a:pt x="19" y="4232"/>
                </a:lnTo>
                <a:lnTo>
                  <a:pt x="38" y="4288"/>
                </a:lnTo>
                <a:lnTo>
                  <a:pt x="56" y="4343"/>
                </a:lnTo>
                <a:lnTo>
                  <a:pt x="112" y="4381"/>
                </a:lnTo>
                <a:lnTo>
                  <a:pt x="168" y="4418"/>
                </a:lnTo>
                <a:lnTo>
                  <a:pt x="224" y="4437"/>
                </a:lnTo>
                <a:lnTo>
                  <a:pt x="932" y="4437"/>
                </a:lnTo>
                <a:lnTo>
                  <a:pt x="932" y="5648"/>
                </a:lnTo>
                <a:lnTo>
                  <a:pt x="932" y="5704"/>
                </a:lnTo>
                <a:lnTo>
                  <a:pt x="951" y="5760"/>
                </a:lnTo>
                <a:lnTo>
                  <a:pt x="1007" y="5853"/>
                </a:lnTo>
                <a:lnTo>
                  <a:pt x="1100" y="5909"/>
                </a:lnTo>
                <a:lnTo>
                  <a:pt x="1156" y="5928"/>
                </a:lnTo>
                <a:lnTo>
                  <a:pt x="1641" y="5928"/>
                </a:lnTo>
                <a:lnTo>
                  <a:pt x="1697" y="5909"/>
                </a:lnTo>
                <a:lnTo>
                  <a:pt x="1790" y="5853"/>
                </a:lnTo>
                <a:lnTo>
                  <a:pt x="1846" y="5760"/>
                </a:lnTo>
                <a:lnTo>
                  <a:pt x="1864" y="5704"/>
                </a:lnTo>
                <a:lnTo>
                  <a:pt x="1864" y="5648"/>
                </a:lnTo>
                <a:lnTo>
                  <a:pt x="1864" y="4437"/>
                </a:lnTo>
                <a:lnTo>
                  <a:pt x="2573" y="4437"/>
                </a:lnTo>
                <a:lnTo>
                  <a:pt x="2629" y="4418"/>
                </a:lnTo>
                <a:lnTo>
                  <a:pt x="2684" y="4381"/>
                </a:lnTo>
                <a:lnTo>
                  <a:pt x="2722" y="4343"/>
                </a:lnTo>
                <a:lnTo>
                  <a:pt x="2759" y="4288"/>
                </a:lnTo>
                <a:lnTo>
                  <a:pt x="2778" y="4232"/>
                </a:lnTo>
                <a:lnTo>
                  <a:pt x="2796" y="4157"/>
                </a:lnTo>
                <a:lnTo>
                  <a:pt x="2778" y="4101"/>
                </a:lnTo>
                <a:lnTo>
                  <a:pt x="2218" y="1864"/>
                </a:lnTo>
                <a:lnTo>
                  <a:pt x="2181" y="1790"/>
                </a:lnTo>
                <a:lnTo>
                  <a:pt x="2125" y="1715"/>
                </a:lnTo>
                <a:lnTo>
                  <a:pt x="2051" y="1678"/>
                </a:lnTo>
                <a:lnTo>
                  <a:pt x="1958" y="1659"/>
                </a:lnTo>
                <a:lnTo>
                  <a:pt x="1827" y="1659"/>
                </a:lnTo>
                <a:lnTo>
                  <a:pt x="1715" y="1697"/>
                </a:lnTo>
                <a:lnTo>
                  <a:pt x="1622" y="1734"/>
                </a:lnTo>
                <a:lnTo>
                  <a:pt x="1510" y="1753"/>
                </a:lnTo>
                <a:lnTo>
                  <a:pt x="1286" y="1753"/>
                </a:lnTo>
                <a:lnTo>
                  <a:pt x="1193" y="1734"/>
                </a:lnTo>
                <a:lnTo>
                  <a:pt x="1081" y="1697"/>
                </a:lnTo>
                <a:lnTo>
                  <a:pt x="970" y="165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6064135" y="4584229"/>
            <a:ext cx="45454" cy="44875"/>
          </a:xfrm>
          <a:custGeom>
            <a:rect b="b" l="l" r="r" t="t"/>
            <a:pathLst>
              <a:path extrusionOk="0" fill="none" h="1473" w="1492">
                <a:moveTo>
                  <a:pt x="746" y="0"/>
                </a:moveTo>
                <a:lnTo>
                  <a:pt x="746" y="0"/>
                </a:lnTo>
                <a:lnTo>
                  <a:pt x="895" y="19"/>
                </a:lnTo>
                <a:lnTo>
                  <a:pt x="1026" y="56"/>
                </a:lnTo>
                <a:lnTo>
                  <a:pt x="1156" y="112"/>
                </a:lnTo>
                <a:lnTo>
                  <a:pt x="1268" y="205"/>
                </a:lnTo>
                <a:lnTo>
                  <a:pt x="1361" y="317"/>
                </a:lnTo>
                <a:lnTo>
                  <a:pt x="1436" y="448"/>
                </a:lnTo>
                <a:lnTo>
                  <a:pt x="1473" y="597"/>
                </a:lnTo>
                <a:lnTo>
                  <a:pt x="1492" y="746"/>
                </a:lnTo>
                <a:lnTo>
                  <a:pt x="1492" y="746"/>
                </a:lnTo>
                <a:lnTo>
                  <a:pt x="1473" y="895"/>
                </a:lnTo>
                <a:lnTo>
                  <a:pt x="1436" y="1026"/>
                </a:lnTo>
                <a:lnTo>
                  <a:pt x="1361" y="1156"/>
                </a:lnTo>
                <a:lnTo>
                  <a:pt x="1268" y="1268"/>
                </a:lnTo>
                <a:lnTo>
                  <a:pt x="1156" y="1361"/>
                </a:lnTo>
                <a:lnTo>
                  <a:pt x="1026" y="1417"/>
                </a:lnTo>
                <a:lnTo>
                  <a:pt x="895" y="1473"/>
                </a:lnTo>
                <a:lnTo>
                  <a:pt x="746" y="1473"/>
                </a:lnTo>
                <a:lnTo>
                  <a:pt x="746" y="1473"/>
                </a:lnTo>
                <a:lnTo>
                  <a:pt x="597" y="1473"/>
                </a:lnTo>
                <a:lnTo>
                  <a:pt x="448" y="1417"/>
                </a:lnTo>
                <a:lnTo>
                  <a:pt x="336" y="1361"/>
                </a:lnTo>
                <a:lnTo>
                  <a:pt x="224" y="1268"/>
                </a:lnTo>
                <a:lnTo>
                  <a:pt x="131" y="1156"/>
                </a:lnTo>
                <a:lnTo>
                  <a:pt x="57" y="1026"/>
                </a:lnTo>
                <a:lnTo>
                  <a:pt x="19" y="895"/>
                </a:lnTo>
                <a:lnTo>
                  <a:pt x="1" y="746"/>
                </a:lnTo>
                <a:lnTo>
                  <a:pt x="1" y="746"/>
                </a:lnTo>
                <a:lnTo>
                  <a:pt x="19" y="597"/>
                </a:lnTo>
                <a:lnTo>
                  <a:pt x="57" y="448"/>
                </a:lnTo>
                <a:lnTo>
                  <a:pt x="131" y="317"/>
                </a:lnTo>
                <a:lnTo>
                  <a:pt x="224" y="205"/>
                </a:lnTo>
                <a:lnTo>
                  <a:pt x="336" y="112"/>
                </a:lnTo>
                <a:lnTo>
                  <a:pt x="448" y="56"/>
                </a:lnTo>
                <a:lnTo>
                  <a:pt x="597" y="19"/>
                </a:lnTo>
                <a:lnTo>
                  <a:pt x="746"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6044272" y="4541639"/>
            <a:ext cx="85211" cy="130055"/>
          </a:xfrm>
          <a:custGeom>
            <a:rect b="b" l="l" r="r" t="t"/>
            <a:pathLst>
              <a:path extrusionOk="0" fill="none" h="4269" w="2797">
                <a:moveTo>
                  <a:pt x="2778" y="2442"/>
                </a:moveTo>
                <a:lnTo>
                  <a:pt x="2218" y="205"/>
                </a:lnTo>
                <a:lnTo>
                  <a:pt x="2218" y="205"/>
                </a:lnTo>
                <a:lnTo>
                  <a:pt x="2181" y="131"/>
                </a:lnTo>
                <a:lnTo>
                  <a:pt x="2125" y="56"/>
                </a:lnTo>
                <a:lnTo>
                  <a:pt x="2051" y="19"/>
                </a:lnTo>
                <a:lnTo>
                  <a:pt x="1958" y="0"/>
                </a:lnTo>
                <a:lnTo>
                  <a:pt x="1827" y="0"/>
                </a:lnTo>
                <a:lnTo>
                  <a:pt x="1827" y="0"/>
                </a:lnTo>
                <a:lnTo>
                  <a:pt x="1715" y="38"/>
                </a:lnTo>
                <a:lnTo>
                  <a:pt x="1622" y="75"/>
                </a:lnTo>
                <a:lnTo>
                  <a:pt x="1510" y="94"/>
                </a:lnTo>
                <a:lnTo>
                  <a:pt x="1398" y="94"/>
                </a:lnTo>
                <a:lnTo>
                  <a:pt x="1286" y="94"/>
                </a:lnTo>
                <a:lnTo>
                  <a:pt x="1193" y="75"/>
                </a:lnTo>
                <a:lnTo>
                  <a:pt x="1081" y="38"/>
                </a:lnTo>
                <a:lnTo>
                  <a:pt x="970" y="0"/>
                </a:lnTo>
                <a:lnTo>
                  <a:pt x="839" y="0"/>
                </a:lnTo>
                <a:lnTo>
                  <a:pt x="839" y="0"/>
                </a:lnTo>
                <a:lnTo>
                  <a:pt x="746" y="19"/>
                </a:lnTo>
                <a:lnTo>
                  <a:pt x="671" y="56"/>
                </a:lnTo>
                <a:lnTo>
                  <a:pt x="615" y="131"/>
                </a:lnTo>
                <a:lnTo>
                  <a:pt x="578" y="205"/>
                </a:lnTo>
                <a:lnTo>
                  <a:pt x="19" y="2442"/>
                </a:lnTo>
                <a:lnTo>
                  <a:pt x="19" y="2442"/>
                </a:lnTo>
                <a:lnTo>
                  <a:pt x="0" y="2498"/>
                </a:lnTo>
                <a:lnTo>
                  <a:pt x="19" y="2573"/>
                </a:lnTo>
                <a:lnTo>
                  <a:pt x="38" y="2629"/>
                </a:lnTo>
                <a:lnTo>
                  <a:pt x="56" y="2684"/>
                </a:lnTo>
                <a:lnTo>
                  <a:pt x="112" y="2722"/>
                </a:lnTo>
                <a:lnTo>
                  <a:pt x="168" y="2759"/>
                </a:lnTo>
                <a:lnTo>
                  <a:pt x="224" y="2778"/>
                </a:lnTo>
                <a:lnTo>
                  <a:pt x="280" y="2778"/>
                </a:lnTo>
                <a:lnTo>
                  <a:pt x="932" y="2778"/>
                </a:lnTo>
                <a:lnTo>
                  <a:pt x="932" y="3989"/>
                </a:lnTo>
                <a:lnTo>
                  <a:pt x="932" y="3989"/>
                </a:lnTo>
                <a:lnTo>
                  <a:pt x="932" y="4045"/>
                </a:lnTo>
                <a:lnTo>
                  <a:pt x="951" y="4101"/>
                </a:lnTo>
                <a:lnTo>
                  <a:pt x="1007" y="4194"/>
                </a:lnTo>
                <a:lnTo>
                  <a:pt x="1100" y="4250"/>
                </a:lnTo>
                <a:lnTo>
                  <a:pt x="1156" y="4269"/>
                </a:lnTo>
                <a:lnTo>
                  <a:pt x="1212" y="4269"/>
                </a:lnTo>
                <a:lnTo>
                  <a:pt x="1585" y="4269"/>
                </a:lnTo>
                <a:lnTo>
                  <a:pt x="1585" y="4269"/>
                </a:lnTo>
                <a:lnTo>
                  <a:pt x="1641" y="4269"/>
                </a:lnTo>
                <a:lnTo>
                  <a:pt x="1697" y="4250"/>
                </a:lnTo>
                <a:lnTo>
                  <a:pt x="1790" y="4194"/>
                </a:lnTo>
                <a:lnTo>
                  <a:pt x="1846" y="4101"/>
                </a:lnTo>
                <a:lnTo>
                  <a:pt x="1864" y="4045"/>
                </a:lnTo>
                <a:lnTo>
                  <a:pt x="1864" y="3989"/>
                </a:lnTo>
                <a:lnTo>
                  <a:pt x="1864" y="2778"/>
                </a:lnTo>
                <a:lnTo>
                  <a:pt x="2517" y="2778"/>
                </a:lnTo>
                <a:lnTo>
                  <a:pt x="2517" y="2778"/>
                </a:lnTo>
                <a:lnTo>
                  <a:pt x="2573" y="2778"/>
                </a:lnTo>
                <a:lnTo>
                  <a:pt x="2629" y="2759"/>
                </a:lnTo>
                <a:lnTo>
                  <a:pt x="2684" y="2722"/>
                </a:lnTo>
                <a:lnTo>
                  <a:pt x="2722" y="2684"/>
                </a:lnTo>
                <a:lnTo>
                  <a:pt x="2759" y="2629"/>
                </a:lnTo>
                <a:lnTo>
                  <a:pt x="2778" y="2573"/>
                </a:lnTo>
                <a:lnTo>
                  <a:pt x="2796" y="2498"/>
                </a:lnTo>
                <a:lnTo>
                  <a:pt x="2778" y="2442"/>
                </a:lnTo>
                <a:lnTo>
                  <a:pt x="2778" y="2442"/>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p:nvPr/>
        </p:nvSpPr>
        <p:spPr>
          <a:xfrm>
            <a:off x="5532624" y="4516078"/>
            <a:ext cx="181175" cy="181175"/>
          </a:xfrm>
          <a:custGeom>
            <a:rect b="b" l="l" r="r" t="t"/>
            <a:pathLst>
              <a:path extrusionOk="0" h="5947" w="5947">
                <a:moveTo>
                  <a:pt x="2648" y="0"/>
                </a:moveTo>
                <a:lnTo>
                  <a:pt x="2349" y="38"/>
                </a:lnTo>
                <a:lnTo>
                  <a:pt x="2070" y="112"/>
                </a:lnTo>
                <a:lnTo>
                  <a:pt x="1790" y="205"/>
                </a:lnTo>
                <a:lnTo>
                  <a:pt x="1529" y="336"/>
                </a:lnTo>
                <a:lnTo>
                  <a:pt x="1268" y="466"/>
                </a:lnTo>
                <a:lnTo>
                  <a:pt x="1045" y="653"/>
                </a:lnTo>
                <a:lnTo>
                  <a:pt x="821" y="839"/>
                </a:lnTo>
                <a:lnTo>
                  <a:pt x="635" y="1063"/>
                </a:lnTo>
                <a:lnTo>
                  <a:pt x="467" y="1287"/>
                </a:lnTo>
                <a:lnTo>
                  <a:pt x="318" y="1510"/>
                </a:lnTo>
                <a:lnTo>
                  <a:pt x="206" y="1771"/>
                </a:lnTo>
                <a:lnTo>
                  <a:pt x="113" y="2032"/>
                </a:lnTo>
                <a:lnTo>
                  <a:pt x="57" y="2312"/>
                </a:lnTo>
                <a:lnTo>
                  <a:pt x="19" y="2573"/>
                </a:lnTo>
                <a:lnTo>
                  <a:pt x="1" y="2871"/>
                </a:lnTo>
                <a:lnTo>
                  <a:pt x="1" y="3113"/>
                </a:lnTo>
                <a:lnTo>
                  <a:pt x="1" y="3169"/>
                </a:lnTo>
                <a:lnTo>
                  <a:pt x="19" y="3225"/>
                </a:lnTo>
                <a:lnTo>
                  <a:pt x="75" y="3318"/>
                </a:lnTo>
                <a:lnTo>
                  <a:pt x="169" y="3374"/>
                </a:lnTo>
                <a:lnTo>
                  <a:pt x="225" y="3393"/>
                </a:lnTo>
                <a:lnTo>
                  <a:pt x="280" y="3412"/>
                </a:lnTo>
                <a:lnTo>
                  <a:pt x="392" y="3374"/>
                </a:lnTo>
                <a:lnTo>
                  <a:pt x="467" y="3318"/>
                </a:lnTo>
                <a:lnTo>
                  <a:pt x="541" y="3244"/>
                </a:lnTo>
                <a:lnTo>
                  <a:pt x="560" y="3132"/>
                </a:lnTo>
                <a:lnTo>
                  <a:pt x="560" y="2852"/>
                </a:lnTo>
                <a:lnTo>
                  <a:pt x="560" y="2629"/>
                </a:lnTo>
                <a:lnTo>
                  <a:pt x="597" y="2405"/>
                </a:lnTo>
                <a:lnTo>
                  <a:pt x="653" y="2181"/>
                </a:lnTo>
                <a:lnTo>
                  <a:pt x="728" y="1976"/>
                </a:lnTo>
                <a:lnTo>
                  <a:pt x="821" y="1771"/>
                </a:lnTo>
                <a:lnTo>
                  <a:pt x="933" y="1585"/>
                </a:lnTo>
                <a:lnTo>
                  <a:pt x="1063" y="1398"/>
                </a:lnTo>
                <a:lnTo>
                  <a:pt x="1212" y="1231"/>
                </a:lnTo>
                <a:lnTo>
                  <a:pt x="1399" y="1082"/>
                </a:lnTo>
                <a:lnTo>
                  <a:pt x="1585" y="932"/>
                </a:lnTo>
                <a:lnTo>
                  <a:pt x="1790" y="821"/>
                </a:lnTo>
                <a:lnTo>
                  <a:pt x="1995" y="727"/>
                </a:lnTo>
                <a:lnTo>
                  <a:pt x="2219" y="653"/>
                </a:lnTo>
                <a:lnTo>
                  <a:pt x="2461" y="597"/>
                </a:lnTo>
                <a:lnTo>
                  <a:pt x="2685" y="560"/>
                </a:lnTo>
                <a:lnTo>
                  <a:pt x="2927" y="560"/>
                </a:lnTo>
                <a:lnTo>
                  <a:pt x="3226" y="578"/>
                </a:lnTo>
                <a:lnTo>
                  <a:pt x="3524" y="634"/>
                </a:lnTo>
                <a:lnTo>
                  <a:pt x="3803" y="727"/>
                </a:lnTo>
                <a:lnTo>
                  <a:pt x="4083" y="839"/>
                </a:lnTo>
                <a:lnTo>
                  <a:pt x="4325" y="1007"/>
                </a:lnTo>
                <a:lnTo>
                  <a:pt x="4568" y="1175"/>
                </a:lnTo>
                <a:lnTo>
                  <a:pt x="4773" y="1398"/>
                </a:lnTo>
                <a:lnTo>
                  <a:pt x="4959" y="1622"/>
                </a:lnTo>
                <a:lnTo>
                  <a:pt x="4996" y="1678"/>
                </a:lnTo>
                <a:lnTo>
                  <a:pt x="5052" y="1697"/>
                </a:lnTo>
                <a:lnTo>
                  <a:pt x="5145" y="1753"/>
                </a:lnTo>
                <a:lnTo>
                  <a:pt x="5257" y="1734"/>
                </a:lnTo>
                <a:lnTo>
                  <a:pt x="5313" y="1734"/>
                </a:lnTo>
                <a:lnTo>
                  <a:pt x="5350" y="1697"/>
                </a:lnTo>
                <a:lnTo>
                  <a:pt x="5406" y="1659"/>
                </a:lnTo>
                <a:lnTo>
                  <a:pt x="5425" y="1622"/>
                </a:lnTo>
                <a:lnTo>
                  <a:pt x="5462" y="1510"/>
                </a:lnTo>
                <a:lnTo>
                  <a:pt x="5462" y="1417"/>
                </a:lnTo>
                <a:lnTo>
                  <a:pt x="5444" y="1361"/>
                </a:lnTo>
                <a:lnTo>
                  <a:pt x="5425" y="1305"/>
                </a:lnTo>
                <a:lnTo>
                  <a:pt x="5201" y="1026"/>
                </a:lnTo>
                <a:lnTo>
                  <a:pt x="4940" y="765"/>
                </a:lnTo>
                <a:lnTo>
                  <a:pt x="4642" y="541"/>
                </a:lnTo>
                <a:lnTo>
                  <a:pt x="4344" y="355"/>
                </a:lnTo>
                <a:lnTo>
                  <a:pt x="4008" y="205"/>
                </a:lnTo>
                <a:lnTo>
                  <a:pt x="3673" y="94"/>
                </a:lnTo>
                <a:lnTo>
                  <a:pt x="3300" y="19"/>
                </a:lnTo>
                <a:lnTo>
                  <a:pt x="2946" y="0"/>
                </a:lnTo>
                <a:close/>
                <a:moveTo>
                  <a:pt x="5537" y="2144"/>
                </a:moveTo>
                <a:lnTo>
                  <a:pt x="5481" y="2163"/>
                </a:lnTo>
                <a:lnTo>
                  <a:pt x="5444" y="2200"/>
                </a:lnTo>
                <a:lnTo>
                  <a:pt x="5369" y="2274"/>
                </a:lnTo>
                <a:lnTo>
                  <a:pt x="5332" y="2368"/>
                </a:lnTo>
                <a:lnTo>
                  <a:pt x="5332" y="2424"/>
                </a:lnTo>
                <a:lnTo>
                  <a:pt x="5332" y="2480"/>
                </a:lnTo>
                <a:lnTo>
                  <a:pt x="5369" y="2666"/>
                </a:lnTo>
                <a:lnTo>
                  <a:pt x="5369" y="2834"/>
                </a:lnTo>
                <a:lnTo>
                  <a:pt x="5388" y="3188"/>
                </a:lnTo>
                <a:lnTo>
                  <a:pt x="5388" y="3244"/>
                </a:lnTo>
                <a:lnTo>
                  <a:pt x="5406" y="3300"/>
                </a:lnTo>
                <a:lnTo>
                  <a:pt x="5462" y="3393"/>
                </a:lnTo>
                <a:lnTo>
                  <a:pt x="5556" y="3449"/>
                </a:lnTo>
                <a:lnTo>
                  <a:pt x="5611" y="3467"/>
                </a:lnTo>
                <a:lnTo>
                  <a:pt x="5723" y="3467"/>
                </a:lnTo>
                <a:lnTo>
                  <a:pt x="5779" y="3449"/>
                </a:lnTo>
                <a:lnTo>
                  <a:pt x="5854" y="3393"/>
                </a:lnTo>
                <a:lnTo>
                  <a:pt x="5910" y="3300"/>
                </a:lnTo>
                <a:lnTo>
                  <a:pt x="5928" y="3262"/>
                </a:lnTo>
                <a:lnTo>
                  <a:pt x="5947" y="3206"/>
                </a:lnTo>
                <a:lnTo>
                  <a:pt x="5928" y="2815"/>
                </a:lnTo>
                <a:lnTo>
                  <a:pt x="5910" y="2591"/>
                </a:lnTo>
                <a:lnTo>
                  <a:pt x="5872" y="2368"/>
                </a:lnTo>
                <a:lnTo>
                  <a:pt x="5854" y="2312"/>
                </a:lnTo>
                <a:lnTo>
                  <a:pt x="5835" y="2256"/>
                </a:lnTo>
                <a:lnTo>
                  <a:pt x="5761" y="2181"/>
                </a:lnTo>
                <a:lnTo>
                  <a:pt x="5649" y="2144"/>
                </a:lnTo>
                <a:close/>
                <a:moveTo>
                  <a:pt x="1473" y="1622"/>
                </a:moveTo>
                <a:lnTo>
                  <a:pt x="1380" y="1641"/>
                </a:lnTo>
                <a:lnTo>
                  <a:pt x="1324" y="1678"/>
                </a:lnTo>
                <a:lnTo>
                  <a:pt x="1287" y="1715"/>
                </a:lnTo>
                <a:lnTo>
                  <a:pt x="1175" y="1864"/>
                </a:lnTo>
                <a:lnTo>
                  <a:pt x="1082" y="2014"/>
                </a:lnTo>
                <a:lnTo>
                  <a:pt x="1007" y="2163"/>
                </a:lnTo>
                <a:lnTo>
                  <a:pt x="951" y="2330"/>
                </a:lnTo>
                <a:lnTo>
                  <a:pt x="896" y="2498"/>
                </a:lnTo>
                <a:lnTo>
                  <a:pt x="858" y="2666"/>
                </a:lnTo>
                <a:lnTo>
                  <a:pt x="840" y="2834"/>
                </a:lnTo>
                <a:lnTo>
                  <a:pt x="840" y="3020"/>
                </a:lnTo>
                <a:lnTo>
                  <a:pt x="840" y="3337"/>
                </a:lnTo>
                <a:lnTo>
                  <a:pt x="821" y="3672"/>
                </a:lnTo>
                <a:lnTo>
                  <a:pt x="784" y="3989"/>
                </a:lnTo>
                <a:lnTo>
                  <a:pt x="728" y="4306"/>
                </a:lnTo>
                <a:lnTo>
                  <a:pt x="728" y="4381"/>
                </a:lnTo>
                <a:lnTo>
                  <a:pt x="728" y="4418"/>
                </a:lnTo>
                <a:lnTo>
                  <a:pt x="784" y="4530"/>
                </a:lnTo>
                <a:lnTo>
                  <a:pt x="858" y="4604"/>
                </a:lnTo>
                <a:lnTo>
                  <a:pt x="896" y="4623"/>
                </a:lnTo>
                <a:lnTo>
                  <a:pt x="951" y="4642"/>
                </a:lnTo>
                <a:lnTo>
                  <a:pt x="1045" y="4642"/>
                </a:lnTo>
                <a:lnTo>
                  <a:pt x="1101" y="4623"/>
                </a:lnTo>
                <a:lnTo>
                  <a:pt x="1157" y="4604"/>
                </a:lnTo>
                <a:lnTo>
                  <a:pt x="1194" y="4567"/>
                </a:lnTo>
                <a:lnTo>
                  <a:pt x="1250" y="4474"/>
                </a:lnTo>
                <a:lnTo>
                  <a:pt x="1287" y="4418"/>
                </a:lnTo>
                <a:lnTo>
                  <a:pt x="1343" y="4064"/>
                </a:lnTo>
                <a:lnTo>
                  <a:pt x="1380" y="3710"/>
                </a:lnTo>
                <a:lnTo>
                  <a:pt x="1399" y="3356"/>
                </a:lnTo>
                <a:lnTo>
                  <a:pt x="1399" y="3001"/>
                </a:lnTo>
                <a:lnTo>
                  <a:pt x="1417" y="2759"/>
                </a:lnTo>
                <a:lnTo>
                  <a:pt x="1473" y="2517"/>
                </a:lnTo>
                <a:lnTo>
                  <a:pt x="1585" y="2274"/>
                </a:lnTo>
                <a:lnTo>
                  <a:pt x="1716" y="2069"/>
                </a:lnTo>
                <a:lnTo>
                  <a:pt x="1753" y="2014"/>
                </a:lnTo>
                <a:lnTo>
                  <a:pt x="1772" y="1976"/>
                </a:lnTo>
                <a:lnTo>
                  <a:pt x="1772" y="1864"/>
                </a:lnTo>
                <a:lnTo>
                  <a:pt x="1753" y="1753"/>
                </a:lnTo>
                <a:lnTo>
                  <a:pt x="1716" y="1715"/>
                </a:lnTo>
                <a:lnTo>
                  <a:pt x="1678" y="1678"/>
                </a:lnTo>
                <a:lnTo>
                  <a:pt x="1641" y="1641"/>
                </a:lnTo>
                <a:lnTo>
                  <a:pt x="1585" y="1622"/>
                </a:lnTo>
                <a:close/>
                <a:moveTo>
                  <a:pt x="2946" y="951"/>
                </a:moveTo>
                <a:lnTo>
                  <a:pt x="2685" y="970"/>
                </a:lnTo>
                <a:lnTo>
                  <a:pt x="2424" y="1007"/>
                </a:lnTo>
                <a:lnTo>
                  <a:pt x="2368" y="1026"/>
                </a:lnTo>
                <a:lnTo>
                  <a:pt x="2312" y="1063"/>
                </a:lnTo>
                <a:lnTo>
                  <a:pt x="2238" y="1137"/>
                </a:lnTo>
                <a:lnTo>
                  <a:pt x="2200" y="1231"/>
                </a:lnTo>
                <a:lnTo>
                  <a:pt x="2200" y="1287"/>
                </a:lnTo>
                <a:lnTo>
                  <a:pt x="2219" y="1342"/>
                </a:lnTo>
                <a:lnTo>
                  <a:pt x="2238" y="1398"/>
                </a:lnTo>
                <a:lnTo>
                  <a:pt x="2256" y="1454"/>
                </a:lnTo>
                <a:lnTo>
                  <a:pt x="2331" y="1510"/>
                </a:lnTo>
                <a:lnTo>
                  <a:pt x="2443" y="1548"/>
                </a:lnTo>
                <a:lnTo>
                  <a:pt x="2499" y="1566"/>
                </a:lnTo>
                <a:lnTo>
                  <a:pt x="2555" y="1548"/>
                </a:lnTo>
                <a:lnTo>
                  <a:pt x="2741" y="1510"/>
                </a:lnTo>
                <a:lnTo>
                  <a:pt x="2946" y="1510"/>
                </a:lnTo>
                <a:lnTo>
                  <a:pt x="3095" y="1529"/>
                </a:lnTo>
                <a:lnTo>
                  <a:pt x="3263" y="1548"/>
                </a:lnTo>
                <a:lnTo>
                  <a:pt x="3412" y="1585"/>
                </a:lnTo>
                <a:lnTo>
                  <a:pt x="3561" y="1641"/>
                </a:lnTo>
                <a:lnTo>
                  <a:pt x="3692" y="1715"/>
                </a:lnTo>
                <a:lnTo>
                  <a:pt x="3841" y="1790"/>
                </a:lnTo>
                <a:lnTo>
                  <a:pt x="3952" y="1883"/>
                </a:lnTo>
                <a:lnTo>
                  <a:pt x="4064" y="1976"/>
                </a:lnTo>
                <a:lnTo>
                  <a:pt x="4176" y="2088"/>
                </a:lnTo>
                <a:lnTo>
                  <a:pt x="4269" y="2200"/>
                </a:lnTo>
                <a:lnTo>
                  <a:pt x="4344" y="2330"/>
                </a:lnTo>
                <a:lnTo>
                  <a:pt x="4418" y="2480"/>
                </a:lnTo>
                <a:lnTo>
                  <a:pt x="4474" y="2610"/>
                </a:lnTo>
                <a:lnTo>
                  <a:pt x="4512" y="2759"/>
                </a:lnTo>
                <a:lnTo>
                  <a:pt x="4549" y="2908"/>
                </a:lnTo>
                <a:lnTo>
                  <a:pt x="4549" y="3076"/>
                </a:lnTo>
                <a:lnTo>
                  <a:pt x="4549" y="3728"/>
                </a:lnTo>
                <a:lnTo>
                  <a:pt x="4493" y="4381"/>
                </a:lnTo>
                <a:lnTo>
                  <a:pt x="4493" y="4437"/>
                </a:lnTo>
                <a:lnTo>
                  <a:pt x="4493" y="4493"/>
                </a:lnTo>
                <a:lnTo>
                  <a:pt x="4549" y="4586"/>
                </a:lnTo>
                <a:lnTo>
                  <a:pt x="4624" y="4660"/>
                </a:lnTo>
                <a:lnTo>
                  <a:pt x="4679" y="4679"/>
                </a:lnTo>
                <a:lnTo>
                  <a:pt x="4735" y="4698"/>
                </a:lnTo>
                <a:lnTo>
                  <a:pt x="4791" y="4698"/>
                </a:lnTo>
                <a:lnTo>
                  <a:pt x="4866" y="4679"/>
                </a:lnTo>
                <a:lnTo>
                  <a:pt x="4903" y="4660"/>
                </a:lnTo>
                <a:lnTo>
                  <a:pt x="4959" y="4623"/>
                </a:lnTo>
                <a:lnTo>
                  <a:pt x="5015" y="4530"/>
                </a:lnTo>
                <a:lnTo>
                  <a:pt x="5034" y="4455"/>
                </a:lnTo>
                <a:lnTo>
                  <a:pt x="5071" y="4101"/>
                </a:lnTo>
                <a:lnTo>
                  <a:pt x="5090" y="3766"/>
                </a:lnTo>
                <a:lnTo>
                  <a:pt x="5108" y="3412"/>
                </a:lnTo>
                <a:lnTo>
                  <a:pt x="5108" y="3057"/>
                </a:lnTo>
                <a:lnTo>
                  <a:pt x="5090" y="2852"/>
                </a:lnTo>
                <a:lnTo>
                  <a:pt x="5052" y="2647"/>
                </a:lnTo>
                <a:lnTo>
                  <a:pt x="4996" y="2442"/>
                </a:lnTo>
                <a:lnTo>
                  <a:pt x="4922" y="2256"/>
                </a:lnTo>
                <a:lnTo>
                  <a:pt x="4829" y="2069"/>
                </a:lnTo>
                <a:lnTo>
                  <a:pt x="4735" y="1902"/>
                </a:lnTo>
                <a:lnTo>
                  <a:pt x="4605" y="1734"/>
                </a:lnTo>
                <a:lnTo>
                  <a:pt x="4456" y="1585"/>
                </a:lnTo>
                <a:lnTo>
                  <a:pt x="4307" y="1454"/>
                </a:lnTo>
                <a:lnTo>
                  <a:pt x="4139" y="1324"/>
                </a:lnTo>
                <a:lnTo>
                  <a:pt x="3971" y="1212"/>
                </a:lnTo>
                <a:lnTo>
                  <a:pt x="3785" y="1137"/>
                </a:lnTo>
                <a:lnTo>
                  <a:pt x="3580" y="1063"/>
                </a:lnTo>
                <a:lnTo>
                  <a:pt x="3375" y="1007"/>
                </a:lnTo>
                <a:lnTo>
                  <a:pt x="3170" y="970"/>
                </a:lnTo>
                <a:lnTo>
                  <a:pt x="2946" y="951"/>
                </a:lnTo>
                <a:close/>
                <a:moveTo>
                  <a:pt x="2965" y="1902"/>
                </a:moveTo>
                <a:lnTo>
                  <a:pt x="2834" y="1920"/>
                </a:lnTo>
                <a:lnTo>
                  <a:pt x="2704" y="1939"/>
                </a:lnTo>
                <a:lnTo>
                  <a:pt x="2592" y="1958"/>
                </a:lnTo>
                <a:lnTo>
                  <a:pt x="2480" y="1995"/>
                </a:lnTo>
                <a:lnTo>
                  <a:pt x="2368" y="2051"/>
                </a:lnTo>
                <a:lnTo>
                  <a:pt x="2275" y="2107"/>
                </a:lnTo>
                <a:lnTo>
                  <a:pt x="2182" y="2181"/>
                </a:lnTo>
                <a:lnTo>
                  <a:pt x="2089" y="2256"/>
                </a:lnTo>
                <a:lnTo>
                  <a:pt x="1958" y="2424"/>
                </a:lnTo>
                <a:lnTo>
                  <a:pt x="1846" y="2629"/>
                </a:lnTo>
                <a:lnTo>
                  <a:pt x="1809" y="2740"/>
                </a:lnTo>
                <a:lnTo>
                  <a:pt x="1790" y="2852"/>
                </a:lnTo>
                <a:lnTo>
                  <a:pt x="1772" y="2964"/>
                </a:lnTo>
                <a:lnTo>
                  <a:pt x="1772" y="3076"/>
                </a:lnTo>
                <a:lnTo>
                  <a:pt x="1753" y="3486"/>
                </a:lnTo>
                <a:lnTo>
                  <a:pt x="1734" y="3915"/>
                </a:lnTo>
                <a:lnTo>
                  <a:pt x="1678" y="4325"/>
                </a:lnTo>
                <a:lnTo>
                  <a:pt x="1604" y="4735"/>
                </a:lnTo>
                <a:lnTo>
                  <a:pt x="1604" y="4791"/>
                </a:lnTo>
                <a:lnTo>
                  <a:pt x="1604" y="4847"/>
                </a:lnTo>
                <a:lnTo>
                  <a:pt x="1660" y="4940"/>
                </a:lnTo>
                <a:lnTo>
                  <a:pt x="1734" y="5015"/>
                </a:lnTo>
                <a:lnTo>
                  <a:pt x="1772" y="5052"/>
                </a:lnTo>
                <a:lnTo>
                  <a:pt x="1828" y="5052"/>
                </a:lnTo>
                <a:lnTo>
                  <a:pt x="1883" y="5070"/>
                </a:lnTo>
                <a:lnTo>
                  <a:pt x="1939" y="5070"/>
                </a:lnTo>
                <a:lnTo>
                  <a:pt x="2033" y="5015"/>
                </a:lnTo>
                <a:lnTo>
                  <a:pt x="2107" y="4940"/>
                </a:lnTo>
                <a:lnTo>
                  <a:pt x="2144" y="4903"/>
                </a:lnTo>
                <a:lnTo>
                  <a:pt x="2163" y="4847"/>
                </a:lnTo>
                <a:lnTo>
                  <a:pt x="2238" y="4399"/>
                </a:lnTo>
                <a:lnTo>
                  <a:pt x="2294" y="3971"/>
                </a:lnTo>
                <a:lnTo>
                  <a:pt x="2312" y="3523"/>
                </a:lnTo>
                <a:lnTo>
                  <a:pt x="2331" y="3076"/>
                </a:lnTo>
                <a:lnTo>
                  <a:pt x="2331" y="2964"/>
                </a:lnTo>
                <a:lnTo>
                  <a:pt x="2368" y="2852"/>
                </a:lnTo>
                <a:lnTo>
                  <a:pt x="2424" y="2740"/>
                </a:lnTo>
                <a:lnTo>
                  <a:pt x="2480" y="2647"/>
                </a:lnTo>
                <a:lnTo>
                  <a:pt x="2573" y="2573"/>
                </a:lnTo>
                <a:lnTo>
                  <a:pt x="2685" y="2517"/>
                </a:lnTo>
                <a:lnTo>
                  <a:pt x="2815" y="2480"/>
                </a:lnTo>
                <a:lnTo>
                  <a:pt x="2946" y="2461"/>
                </a:lnTo>
                <a:lnTo>
                  <a:pt x="3095" y="2480"/>
                </a:lnTo>
                <a:lnTo>
                  <a:pt x="3207" y="2517"/>
                </a:lnTo>
                <a:lnTo>
                  <a:pt x="3319" y="2573"/>
                </a:lnTo>
                <a:lnTo>
                  <a:pt x="3431" y="2647"/>
                </a:lnTo>
                <a:lnTo>
                  <a:pt x="3505" y="2759"/>
                </a:lnTo>
                <a:lnTo>
                  <a:pt x="3561" y="2852"/>
                </a:lnTo>
                <a:lnTo>
                  <a:pt x="3617" y="2983"/>
                </a:lnTo>
                <a:lnTo>
                  <a:pt x="3617" y="3113"/>
                </a:lnTo>
                <a:lnTo>
                  <a:pt x="3617" y="3523"/>
                </a:lnTo>
                <a:lnTo>
                  <a:pt x="3598" y="3933"/>
                </a:lnTo>
                <a:lnTo>
                  <a:pt x="3561" y="4362"/>
                </a:lnTo>
                <a:lnTo>
                  <a:pt x="3505" y="4772"/>
                </a:lnTo>
                <a:lnTo>
                  <a:pt x="3505" y="4828"/>
                </a:lnTo>
                <a:lnTo>
                  <a:pt x="3505" y="4884"/>
                </a:lnTo>
                <a:lnTo>
                  <a:pt x="3542" y="4977"/>
                </a:lnTo>
                <a:lnTo>
                  <a:pt x="3617" y="5052"/>
                </a:lnTo>
                <a:lnTo>
                  <a:pt x="3673" y="5070"/>
                </a:lnTo>
                <a:lnTo>
                  <a:pt x="3729" y="5089"/>
                </a:lnTo>
                <a:lnTo>
                  <a:pt x="3803" y="5089"/>
                </a:lnTo>
                <a:lnTo>
                  <a:pt x="3878" y="5070"/>
                </a:lnTo>
                <a:lnTo>
                  <a:pt x="3934" y="5052"/>
                </a:lnTo>
                <a:lnTo>
                  <a:pt x="3971" y="5015"/>
                </a:lnTo>
                <a:lnTo>
                  <a:pt x="4027" y="4921"/>
                </a:lnTo>
                <a:lnTo>
                  <a:pt x="4046" y="4865"/>
                </a:lnTo>
                <a:lnTo>
                  <a:pt x="4120" y="4418"/>
                </a:lnTo>
                <a:lnTo>
                  <a:pt x="4158" y="3989"/>
                </a:lnTo>
                <a:lnTo>
                  <a:pt x="4176" y="3542"/>
                </a:lnTo>
                <a:lnTo>
                  <a:pt x="4176" y="3095"/>
                </a:lnTo>
                <a:lnTo>
                  <a:pt x="4176" y="2983"/>
                </a:lnTo>
                <a:lnTo>
                  <a:pt x="4158" y="2852"/>
                </a:lnTo>
                <a:lnTo>
                  <a:pt x="4120" y="2740"/>
                </a:lnTo>
                <a:lnTo>
                  <a:pt x="4083" y="2647"/>
                </a:lnTo>
                <a:lnTo>
                  <a:pt x="3971" y="2442"/>
                </a:lnTo>
                <a:lnTo>
                  <a:pt x="3822" y="2256"/>
                </a:lnTo>
                <a:lnTo>
                  <a:pt x="3636" y="2107"/>
                </a:lnTo>
                <a:lnTo>
                  <a:pt x="3431" y="2014"/>
                </a:lnTo>
                <a:lnTo>
                  <a:pt x="3319" y="1958"/>
                </a:lnTo>
                <a:lnTo>
                  <a:pt x="3207" y="1939"/>
                </a:lnTo>
                <a:lnTo>
                  <a:pt x="3076" y="1920"/>
                </a:lnTo>
                <a:lnTo>
                  <a:pt x="2965" y="1902"/>
                </a:lnTo>
                <a:close/>
                <a:moveTo>
                  <a:pt x="2909" y="2852"/>
                </a:moveTo>
                <a:lnTo>
                  <a:pt x="2871" y="2871"/>
                </a:lnTo>
                <a:lnTo>
                  <a:pt x="2778" y="2927"/>
                </a:lnTo>
                <a:lnTo>
                  <a:pt x="2722" y="3020"/>
                </a:lnTo>
                <a:lnTo>
                  <a:pt x="2704" y="3076"/>
                </a:lnTo>
                <a:lnTo>
                  <a:pt x="2704" y="3132"/>
                </a:lnTo>
                <a:lnTo>
                  <a:pt x="2685" y="3449"/>
                </a:lnTo>
                <a:lnTo>
                  <a:pt x="2685" y="3747"/>
                </a:lnTo>
                <a:lnTo>
                  <a:pt x="2666" y="4064"/>
                </a:lnTo>
                <a:lnTo>
                  <a:pt x="2629" y="4362"/>
                </a:lnTo>
                <a:lnTo>
                  <a:pt x="2573" y="4679"/>
                </a:lnTo>
                <a:lnTo>
                  <a:pt x="2517" y="4977"/>
                </a:lnTo>
                <a:lnTo>
                  <a:pt x="2368" y="5592"/>
                </a:lnTo>
                <a:lnTo>
                  <a:pt x="2368" y="5686"/>
                </a:lnTo>
                <a:lnTo>
                  <a:pt x="2387" y="5741"/>
                </a:lnTo>
                <a:lnTo>
                  <a:pt x="2405" y="5797"/>
                </a:lnTo>
                <a:lnTo>
                  <a:pt x="2443" y="5853"/>
                </a:lnTo>
                <a:lnTo>
                  <a:pt x="2499" y="5909"/>
                </a:lnTo>
                <a:lnTo>
                  <a:pt x="2555" y="5928"/>
                </a:lnTo>
                <a:lnTo>
                  <a:pt x="2648" y="5947"/>
                </a:lnTo>
                <a:lnTo>
                  <a:pt x="2722" y="5928"/>
                </a:lnTo>
                <a:lnTo>
                  <a:pt x="2815" y="5891"/>
                </a:lnTo>
                <a:lnTo>
                  <a:pt x="2871" y="5816"/>
                </a:lnTo>
                <a:lnTo>
                  <a:pt x="2909" y="5741"/>
                </a:lnTo>
                <a:lnTo>
                  <a:pt x="3039" y="5257"/>
                </a:lnTo>
                <a:lnTo>
                  <a:pt x="3095" y="4977"/>
                </a:lnTo>
                <a:lnTo>
                  <a:pt x="3151" y="4660"/>
                </a:lnTo>
                <a:lnTo>
                  <a:pt x="3188" y="4306"/>
                </a:lnTo>
                <a:lnTo>
                  <a:pt x="3226" y="3952"/>
                </a:lnTo>
                <a:lnTo>
                  <a:pt x="3244" y="3542"/>
                </a:lnTo>
                <a:lnTo>
                  <a:pt x="3244" y="3132"/>
                </a:lnTo>
                <a:lnTo>
                  <a:pt x="3244" y="3076"/>
                </a:lnTo>
                <a:lnTo>
                  <a:pt x="3226" y="3020"/>
                </a:lnTo>
                <a:lnTo>
                  <a:pt x="3170" y="2927"/>
                </a:lnTo>
                <a:lnTo>
                  <a:pt x="3076" y="2871"/>
                </a:lnTo>
                <a:lnTo>
                  <a:pt x="3021" y="285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p:nvPr/>
        </p:nvSpPr>
        <p:spPr>
          <a:xfrm>
            <a:off x="5058476" y="4516368"/>
            <a:ext cx="157900" cy="180597"/>
          </a:xfrm>
          <a:custGeom>
            <a:rect b="b" l="l" r="r" t="t"/>
            <a:pathLst>
              <a:path extrusionOk="0" h="5928" w="5183">
                <a:moveTo>
                  <a:pt x="1958" y="1846"/>
                </a:moveTo>
                <a:lnTo>
                  <a:pt x="3095" y="3300"/>
                </a:lnTo>
                <a:lnTo>
                  <a:pt x="3784" y="2535"/>
                </a:lnTo>
                <a:lnTo>
                  <a:pt x="3915" y="2759"/>
                </a:lnTo>
                <a:lnTo>
                  <a:pt x="4008" y="3001"/>
                </a:lnTo>
                <a:lnTo>
                  <a:pt x="4064" y="3244"/>
                </a:lnTo>
                <a:lnTo>
                  <a:pt x="4083" y="3486"/>
                </a:lnTo>
                <a:lnTo>
                  <a:pt x="4045" y="3728"/>
                </a:lnTo>
                <a:lnTo>
                  <a:pt x="3971" y="3971"/>
                </a:lnTo>
                <a:lnTo>
                  <a:pt x="3934" y="4064"/>
                </a:lnTo>
                <a:lnTo>
                  <a:pt x="3859" y="4176"/>
                </a:lnTo>
                <a:lnTo>
                  <a:pt x="3803" y="4288"/>
                </a:lnTo>
                <a:lnTo>
                  <a:pt x="3710" y="4381"/>
                </a:lnTo>
                <a:lnTo>
                  <a:pt x="3617" y="4455"/>
                </a:lnTo>
                <a:lnTo>
                  <a:pt x="3524" y="4549"/>
                </a:lnTo>
                <a:lnTo>
                  <a:pt x="3318" y="4660"/>
                </a:lnTo>
                <a:lnTo>
                  <a:pt x="3113" y="4754"/>
                </a:lnTo>
                <a:lnTo>
                  <a:pt x="2871" y="4809"/>
                </a:lnTo>
                <a:lnTo>
                  <a:pt x="2629" y="4828"/>
                </a:lnTo>
                <a:lnTo>
                  <a:pt x="2480" y="4809"/>
                </a:lnTo>
                <a:lnTo>
                  <a:pt x="2312" y="4791"/>
                </a:lnTo>
                <a:lnTo>
                  <a:pt x="2181" y="4772"/>
                </a:lnTo>
                <a:lnTo>
                  <a:pt x="2032" y="4716"/>
                </a:lnTo>
                <a:lnTo>
                  <a:pt x="1902" y="4660"/>
                </a:lnTo>
                <a:lnTo>
                  <a:pt x="1771" y="4604"/>
                </a:lnTo>
                <a:lnTo>
                  <a:pt x="1660" y="4511"/>
                </a:lnTo>
                <a:lnTo>
                  <a:pt x="1548" y="4437"/>
                </a:lnTo>
                <a:lnTo>
                  <a:pt x="1454" y="4325"/>
                </a:lnTo>
                <a:lnTo>
                  <a:pt x="1361" y="4232"/>
                </a:lnTo>
                <a:lnTo>
                  <a:pt x="1287" y="4101"/>
                </a:lnTo>
                <a:lnTo>
                  <a:pt x="1231" y="3971"/>
                </a:lnTo>
                <a:lnTo>
                  <a:pt x="1175" y="3840"/>
                </a:lnTo>
                <a:lnTo>
                  <a:pt x="1138" y="3691"/>
                </a:lnTo>
                <a:lnTo>
                  <a:pt x="1119" y="3523"/>
                </a:lnTo>
                <a:lnTo>
                  <a:pt x="1100" y="3374"/>
                </a:lnTo>
                <a:lnTo>
                  <a:pt x="1119" y="3206"/>
                </a:lnTo>
                <a:lnTo>
                  <a:pt x="1156" y="3039"/>
                </a:lnTo>
                <a:lnTo>
                  <a:pt x="1231" y="2871"/>
                </a:lnTo>
                <a:lnTo>
                  <a:pt x="1324" y="2703"/>
                </a:lnTo>
                <a:lnTo>
                  <a:pt x="1436" y="2517"/>
                </a:lnTo>
                <a:lnTo>
                  <a:pt x="1585" y="2312"/>
                </a:lnTo>
                <a:lnTo>
                  <a:pt x="1958" y="1846"/>
                </a:lnTo>
                <a:close/>
                <a:moveTo>
                  <a:pt x="1939" y="0"/>
                </a:moveTo>
                <a:lnTo>
                  <a:pt x="1529" y="410"/>
                </a:lnTo>
                <a:lnTo>
                  <a:pt x="1156" y="839"/>
                </a:lnTo>
                <a:lnTo>
                  <a:pt x="821" y="1268"/>
                </a:lnTo>
                <a:lnTo>
                  <a:pt x="541" y="1715"/>
                </a:lnTo>
                <a:lnTo>
                  <a:pt x="317" y="2144"/>
                </a:lnTo>
                <a:lnTo>
                  <a:pt x="224" y="2349"/>
                </a:lnTo>
                <a:lnTo>
                  <a:pt x="131" y="2554"/>
                </a:lnTo>
                <a:lnTo>
                  <a:pt x="75" y="2740"/>
                </a:lnTo>
                <a:lnTo>
                  <a:pt x="38" y="2927"/>
                </a:lnTo>
                <a:lnTo>
                  <a:pt x="1" y="3095"/>
                </a:lnTo>
                <a:lnTo>
                  <a:pt x="1" y="3262"/>
                </a:lnTo>
                <a:lnTo>
                  <a:pt x="1" y="3542"/>
                </a:lnTo>
                <a:lnTo>
                  <a:pt x="38" y="3803"/>
                </a:lnTo>
                <a:lnTo>
                  <a:pt x="112" y="4064"/>
                </a:lnTo>
                <a:lnTo>
                  <a:pt x="206" y="4306"/>
                </a:lnTo>
                <a:lnTo>
                  <a:pt x="299" y="4530"/>
                </a:lnTo>
                <a:lnTo>
                  <a:pt x="429" y="4754"/>
                </a:lnTo>
                <a:lnTo>
                  <a:pt x="578" y="4959"/>
                </a:lnTo>
                <a:lnTo>
                  <a:pt x="746" y="5145"/>
                </a:lnTo>
                <a:lnTo>
                  <a:pt x="933" y="5331"/>
                </a:lnTo>
                <a:lnTo>
                  <a:pt x="1138" y="5481"/>
                </a:lnTo>
                <a:lnTo>
                  <a:pt x="1361" y="5611"/>
                </a:lnTo>
                <a:lnTo>
                  <a:pt x="1585" y="5723"/>
                </a:lnTo>
                <a:lnTo>
                  <a:pt x="1827" y="5816"/>
                </a:lnTo>
                <a:lnTo>
                  <a:pt x="2070" y="5872"/>
                </a:lnTo>
                <a:lnTo>
                  <a:pt x="2331" y="5928"/>
                </a:lnTo>
                <a:lnTo>
                  <a:pt x="2852" y="5928"/>
                </a:lnTo>
                <a:lnTo>
                  <a:pt x="3113" y="5872"/>
                </a:lnTo>
                <a:lnTo>
                  <a:pt x="3374" y="5816"/>
                </a:lnTo>
                <a:lnTo>
                  <a:pt x="3598" y="5723"/>
                </a:lnTo>
                <a:lnTo>
                  <a:pt x="3840" y="5611"/>
                </a:lnTo>
                <a:lnTo>
                  <a:pt x="4045" y="5481"/>
                </a:lnTo>
                <a:lnTo>
                  <a:pt x="4250" y="5331"/>
                </a:lnTo>
                <a:lnTo>
                  <a:pt x="4437" y="5145"/>
                </a:lnTo>
                <a:lnTo>
                  <a:pt x="4605" y="4959"/>
                </a:lnTo>
                <a:lnTo>
                  <a:pt x="4754" y="4754"/>
                </a:lnTo>
                <a:lnTo>
                  <a:pt x="4884" y="4530"/>
                </a:lnTo>
                <a:lnTo>
                  <a:pt x="4996" y="4306"/>
                </a:lnTo>
                <a:lnTo>
                  <a:pt x="5071" y="4064"/>
                </a:lnTo>
                <a:lnTo>
                  <a:pt x="5145" y="3803"/>
                </a:lnTo>
                <a:lnTo>
                  <a:pt x="5182" y="3542"/>
                </a:lnTo>
                <a:lnTo>
                  <a:pt x="5182" y="3262"/>
                </a:lnTo>
                <a:lnTo>
                  <a:pt x="5182" y="3132"/>
                </a:lnTo>
                <a:lnTo>
                  <a:pt x="5164" y="3001"/>
                </a:lnTo>
                <a:lnTo>
                  <a:pt x="5089" y="2685"/>
                </a:lnTo>
                <a:lnTo>
                  <a:pt x="4959" y="2349"/>
                </a:lnTo>
                <a:lnTo>
                  <a:pt x="4791" y="1995"/>
                </a:lnTo>
                <a:lnTo>
                  <a:pt x="4567" y="1622"/>
                </a:lnTo>
                <a:lnTo>
                  <a:pt x="4325" y="1249"/>
                </a:lnTo>
                <a:lnTo>
                  <a:pt x="4045" y="895"/>
                </a:lnTo>
                <a:lnTo>
                  <a:pt x="3896" y="746"/>
                </a:lnTo>
                <a:lnTo>
                  <a:pt x="3747" y="597"/>
                </a:lnTo>
                <a:lnTo>
                  <a:pt x="3412" y="932"/>
                </a:lnTo>
                <a:lnTo>
                  <a:pt x="3095" y="1287"/>
                </a:lnTo>
                <a:lnTo>
                  <a:pt x="2852" y="951"/>
                </a:lnTo>
                <a:lnTo>
                  <a:pt x="2573" y="634"/>
                </a:lnTo>
                <a:lnTo>
                  <a:pt x="2275" y="317"/>
                </a:lnTo>
                <a:lnTo>
                  <a:pt x="193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4523552" y="4550154"/>
            <a:ext cx="203323" cy="113025"/>
          </a:xfrm>
          <a:custGeom>
            <a:rect b="b" l="l" r="r" t="t"/>
            <a:pathLst>
              <a:path extrusionOk="0" h="3710" w="6674">
                <a:moveTo>
                  <a:pt x="4810" y="1566"/>
                </a:moveTo>
                <a:lnTo>
                  <a:pt x="4866" y="1585"/>
                </a:lnTo>
                <a:lnTo>
                  <a:pt x="4903" y="1603"/>
                </a:lnTo>
                <a:lnTo>
                  <a:pt x="4996" y="1659"/>
                </a:lnTo>
                <a:lnTo>
                  <a:pt x="5052" y="1734"/>
                </a:lnTo>
                <a:lnTo>
                  <a:pt x="5071" y="1790"/>
                </a:lnTo>
                <a:lnTo>
                  <a:pt x="5090" y="1846"/>
                </a:lnTo>
                <a:lnTo>
                  <a:pt x="5071" y="1902"/>
                </a:lnTo>
                <a:lnTo>
                  <a:pt x="5052" y="1958"/>
                </a:lnTo>
                <a:lnTo>
                  <a:pt x="4996" y="2051"/>
                </a:lnTo>
                <a:lnTo>
                  <a:pt x="4903" y="2107"/>
                </a:lnTo>
                <a:lnTo>
                  <a:pt x="4866" y="2125"/>
                </a:lnTo>
                <a:lnTo>
                  <a:pt x="4754" y="2125"/>
                </a:lnTo>
                <a:lnTo>
                  <a:pt x="4698" y="2107"/>
                </a:lnTo>
                <a:lnTo>
                  <a:pt x="4605" y="2051"/>
                </a:lnTo>
                <a:lnTo>
                  <a:pt x="4549" y="1958"/>
                </a:lnTo>
                <a:lnTo>
                  <a:pt x="4530" y="1902"/>
                </a:lnTo>
                <a:lnTo>
                  <a:pt x="4530" y="1846"/>
                </a:lnTo>
                <a:lnTo>
                  <a:pt x="4530" y="1790"/>
                </a:lnTo>
                <a:lnTo>
                  <a:pt x="4549" y="1734"/>
                </a:lnTo>
                <a:lnTo>
                  <a:pt x="4605" y="1659"/>
                </a:lnTo>
                <a:lnTo>
                  <a:pt x="4698" y="1603"/>
                </a:lnTo>
                <a:lnTo>
                  <a:pt x="4754" y="1585"/>
                </a:lnTo>
                <a:lnTo>
                  <a:pt x="4810" y="1566"/>
                </a:lnTo>
                <a:close/>
                <a:moveTo>
                  <a:pt x="3598" y="0"/>
                </a:moveTo>
                <a:lnTo>
                  <a:pt x="3412" y="19"/>
                </a:lnTo>
                <a:lnTo>
                  <a:pt x="3226" y="56"/>
                </a:lnTo>
                <a:lnTo>
                  <a:pt x="3039" y="94"/>
                </a:lnTo>
                <a:lnTo>
                  <a:pt x="2685" y="224"/>
                </a:lnTo>
                <a:lnTo>
                  <a:pt x="2349" y="373"/>
                </a:lnTo>
                <a:lnTo>
                  <a:pt x="2051" y="560"/>
                </a:lnTo>
                <a:lnTo>
                  <a:pt x="1772" y="765"/>
                </a:lnTo>
                <a:lnTo>
                  <a:pt x="1529" y="970"/>
                </a:lnTo>
                <a:lnTo>
                  <a:pt x="1324" y="1175"/>
                </a:lnTo>
                <a:lnTo>
                  <a:pt x="318" y="410"/>
                </a:lnTo>
                <a:lnTo>
                  <a:pt x="262" y="373"/>
                </a:lnTo>
                <a:lnTo>
                  <a:pt x="150" y="373"/>
                </a:lnTo>
                <a:lnTo>
                  <a:pt x="94" y="392"/>
                </a:lnTo>
                <a:lnTo>
                  <a:pt x="38" y="429"/>
                </a:lnTo>
                <a:lnTo>
                  <a:pt x="20" y="466"/>
                </a:lnTo>
                <a:lnTo>
                  <a:pt x="1" y="522"/>
                </a:lnTo>
                <a:lnTo>
                  <a:pt x="1" y="578"/>
                </a:lnTo>
                <a:lnTo>
                  <a:pt x="280" y="1846"/>
                </a:lnTo>
                <a:lnTo>
                  <a:pt x="1" y="3132"/>
                </a:lnTo>
                <a:lnTo>
                  <a:pt x="1" y="3188"/>
                </a:lnTo>
                <a:lnTo>
                  <a:pt x="20" y="3244"/>
                </a:lnTo>
                <a:lnTo>
                  <a:pt x="38" y="3281"/>
                </a:lnTo>
                <a:lnTo>
                  <a:pt x="94" y="3318"/>
                </a:lnTo>
                <a:lnTo>
                  <a:pt x="150" y="3337"/>
                </a:lnTo>
                <a:lnTo>
                  <a:pt x="206" y="3337"/>
                </a:lnTo>
                <a:lnTo>
                  <a:pt x="262" y="3318"/>
                </a:lnTo>
                <a:lnTo>
                  <a:pt x="318" y="3300"/>
                </a:lnTo>
                <a:lnTo>
                  <a:pt x="1324" y="2535"/>
                </a:lnTo>
                <a:lnTo>
                  <a:pt x="1529" y="2740"/>
                </a:lnTo>
                <a:lnTo>
                  <a:pt x="1772" y="2946"/>
                </a:lnTo>
                <a:lnTo>
                  <a:pt x="2051" y="3132"/>
                </a:lnTo>
                <a:lnTo>
                  <a:pt x="2349" y="3318"/>
                </a:lnTo>
                <a:lnTo>
                  <a:pt x="2685" y="3486"/>
                </a:lnTo>
                <a:lnTo>
                  <a:pt x="3039" y="3598"/>
                </a:lnTo>
                <a:lnTo>
                  <a:pt x="3226" y="3654"/>
                </a:lnTo>
                <a:lnTo>
                  <a:pt x="3412" y="3672"/>
                </a:lnTo>
                <a:lnTo>
                  <a:pt x="3598" y="3691"/>
                </a:lnTo>
                <a:lnTo>
                  <a:pt x="3785" y="3710"/>
                </a:lnTo>
                <a:lnTo>
                  <a:pt x="4083" y="3691"/>
                </a:lnTo>
                <a:lnTo>
                  <a:pt x="4363" y="3635"/>
                </a:lnTo>
                <a:lnTo>
                  <a:pt x="4642" y="3561"/>
                </a:lnTo>
                <a:lnTo>
                  <a:pt x="4922" y="3467"/>
                </a:lnTo>
                <a:lnTo>
                  <a:pt x="5164" y="3356"/>
                </a:lnTo>
                <a:lnTo>
                  <a:pt x="5406" y="3225"/>
                </a:lnTo>
                <a:lnTo>
                  <a:pt x="5630" y="3076"/>
                </a:lnTo>
                <a:lnTo>
                  <a:pt x="5835" y="2927"/>
                </a:lnTo>
                <a:lnTo>
                  <a:pt x="6022" y="2759"/>
                </a:lnTo>
                <a:lnTo>
                  <a:pt x="6189" y="2610"/>
                </a:lnTo>
                <a:lnTo>
                  <a:pt x="6320" y="2442"/>
                </a:lnTo>
                <a:lnTo>
                  <a:pt x="6450" y="2293"/>
                </a:lnTo>
                <a:lnTo>
                  <a:pt x="6543" y="2163"/>
                </a:lnTo>
                <a:lnTo>
                  <a:pt x="6618" y="2032"/>
                </a:lnTo>
                <a:lnTo>
                  <a:pt x="6655" y="1939"/>
                </a:lnTo>
                <a:lnTo>
                  <a:pt x="6674" y="1846"/>
                </a:lnTo>
                <a:lnTo>
                  <a:pt x="6655" y="1771"/>
                </a:lnTo>
                <a:lnTo>
                  <a:pt x="6618" y="1659"/>
                </a:lnTo>
                <a:lnTo>
                  <a:pt x="6543" y="1548"/>
                </a:lnTo>
                <a:lnTo>
                  <a:pt x="6450" y="1398"/>
                </a:lnTo>
                <a:lnTo>
                  <a:pt x="6320" y="1249"/>
                </a:lnTo>
                <a:lnTo>
                  <a:pt x="6189" y="1100"/>
                </a:lnTo>
                <a:lnTo>
                  <a:pt x="6022" y="951"/>
                </a:lnTo>
                <a:lnTo>
                  <a:pt x="5835" y="783"/>
                </a:lnTo>
                <a:lnTo>
                  <a:pt x="5630" y="634"/>
                </a:lnTo>
                <a:lnTo>
                  <a:pt x="5406" y="485"/>
                </a:lnTo>
                <a:lnTo>
                  <a:pt x="5164" y="355"/>
                </a:lnTo>
                <a:lnTo>
                  <a:pt x="4922" y="224"/>
                </a:lnTo>
                <a:lnTo>
                  <a:pt x="4642" y="131"/>
                </a:lnTo>
                <a:lnTo>
                  <a:pt x="4363" y="56"/>
                </a:lnTo>
                <a:lnTo>
                  <a:pt x="4083" y="19"/>
                </a:lnTo>
                <a:lnTo>
                  <a:pt x="378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4078377" y="4516368"/>
            <a:ext cx="178342" cy="180597"/>
          </a:xfrm>
          <a:custGeom>
            <a:rect b="b" l="l" r="r" t="t"/>
            <a:pathLst>
              <a:path extrusionOk="0" h="5928" w="5854">
                <a:moveTo>
                  <a:pt x="541" y="0"/>
                </a:moveTo>
                <a:lnTo>
                  <a:pt x="410" y="38"/>
                </a:lnTo>
                <a:lnTo>
                  <a:pt x="298" y="94"/>
                </a:lnTo>
                <a:lnTo>
                  <a:pt x="205" y="168"/>
                </a:lnTo>
                <a:lnTo>
                  <a:pt x="112" y="280"/>
                </a:lnTo>
                <a:lnTo>
                  <a:pt x="56" y="392"/>
                </a:lnTo>
                <a:lnTo>
                  <a:pt x="19" y="504"/>
                </a:lnTo>
                <a:lnTo>
                  <a:pt x="0" y="653"/>
                </a:lnTo>
                <a:lnTo>
                  <a:pt x="19" y="802"/>
                </a:lnTo>
                <a:lnTo>
                  <a:pt x="75" y="951"/>
                </a:lnTo>
                <a:lnTo>
                  <a:pt x="168" y="1082"/>
                </a:lnTo>
                <a:lnTo>
                  <a:pt x="280" y="1175"/>
                </a:lnTo>
                <a:lnTo>
                  <a:pt x="280" y="5648"/>
                </a:lnTo>
                <a:lnTo>
                  <a:pt x="280" y="5704"/>
                </a:lnTo>
                <a:lnTo>
                  <a:pt x="298" y="5760"/>
                </a:lnTo>
                <a:lnTo>
                  <a:pt x="373" y="5853"/>
                </a:lnTo>
                <a:lnTo>
                  <a:pt x="448" y="5909"/>
                </a:lnTo>
                <a:lnTo>
                  <a:pt x="504" y="5928"/>
                </a:lnTo>
                <a:lnTo>
                  <a:pt x="802" y="5928"/>
                </a:lnTo>
                <a:lnTo>
                  <a:pt x="858" y="5909"/>
                </a:lnTo>
                <a:lnTo>
                  <a:pt x="951" y="5853"/>
                </a:lnTo>
                <a:lnTo>
                  <a:pt x="1007" y="5760"/>
                </a:lnTo>
                <a:lnTo>
                  <a:pt x="1025" y="5704"/>
                </a:lnTo>
                <a:lnTo>
                  <a:pt x="1025" y="5648"/>
                </a:lnTo>
                <a:lnTo>
                  <a:pt x="1025" y="4567"/>
                </a:lnTo>
                <a:lnTo>
                  <a:pt x="1286" y="4455"/>
                </a:lnTo>
                <a:lnTo>
                  <a:pt x="1585" y="4381"/>
                </a:lnTo>
                <a:lnTo>
                  <a:pt x="1939" y="4325"/>
                </a:lnTo>
                <a:lnTo>
                  <a:pt x="2349" y="4306"/>
                </a:lnTo>
                <a:lnTo>
                  <a:pt x="2573" y="4325"/>
                </a:lnTo>
                <a:lnTo>
                  <a:pt x="2796" y="4362"/>
                </a:lnTo>
                <a:lnTo>
                  <a:pt x="3020" y="4437"/>
                </a:lnTo>
                <a:lnTo>
                  <a:pt x="3244" y="4511"/>
                </a:lnTo>
                <a:lnTo>
                  <a:pt x="3486" y="4586"/>
                </a:lnTo>
                <a:lnTo>
                  <a:pt x="3728" y="4642"/>
                </a:lnTo>
                <a:lnTo>
                  <a:pt x="3989" y="4698"/>
                </a:lnTo>
                <a:lnTo>
                  <a:pt x="4269" y="4716"/>
                </a:lnTo>
                <a:lnTo>
                  <a:pt x="4474" y="4698"/>
                </a:lnTo>
                <a:lnTo>
                  <a:pt x="4660" y="4679"/>
                </a:lnTo>
                <a:lnTo>
                  <a:pt x="4847" y="4642"/>
                </a:lnTo>
                <a:lnTo>
                  <a:pt x="5033" y="4586"/>
                </a:lnTo>
                <a:lnTo>
                  <a:pt x="5201" y="4511"/>
                </a:lnTo>
                <a:lnTo>
                  <a:pt x="5369" y="4437"/>
                </a:lnTo>
                <a:lnTo>
                  <a:pt x="5685" y="4232"/>
                </a:lnTo>
                <a:lnTo>
                  <a:pt x="5760" y="4176"/>
                </a:lnTo>
                <a:lnTo>
                  <a:pt x="5816" y="4101"/>
                </a:lnTo>
                <a:lnTo>
                  <a:pt x="5835" y="4027"/>
                </a:lnTo>
                <a:lnTo>
                  <a:pt x="5853" y="3933"/>
                </a:lnTo>
                <a:lnTo>
                  <a:pt x="5853" y="1100"/>
                </a:lnTo>
                <a:lnTo>
                  <a:pt x="5835" y="1007"/>
                </a:lnTo>
                <a:lnTo>
                  <a:pt x="5797" y="932"/>
                </a:lnTo>
                <a:lnTo>
                  <a:pt x="5741" y="858"/>
                </a:lnTo>
                <a:lnTo>
                  <a:pt x="5685" y="802"/>
                </a:lnTo>
                <a:lnTo>
                  <a:pt x="5592" y="765"/>
                </a:lnTo>
                <a:lnTo>
                  <a:pt x="5518" y="746"/>
                </a:lnTo>
                <a:lnTo>
                  <a:pt x="5424" y="746"/>
                </a:lnTo>
                <a:lnTo>
                  <a:pt x="5331" y="765"/>
                </a:lnTo>
                <a:lnTo>
                  <a:pt x="5014" y="914"/>
                </a:lnTo>
                <a:lnTo>
                  <a:pt x="4679" y="1026"/>
                </a:lnTo>
                <a:lnTo>
                  <a:pt x="4492" y="1082"/>
                </a:lnTo>
                <a:lnTo>
                  <a:pt x="4325" y="1100"/>
                </a:lnTo>
                <a:lnTo>
                  <a:pt x="4138" y="1137"/>
                </a:lnTo>
                <a:lnTo>
                  <a:pt x="3971" y="1137"/>
                </a:lnTo>
                <a:lnTo>
                  <a:pt x="3747" y="1119"/>
                </a:lnTo>
                <a:lnTo>
                  <a:pt x="3523" y="1082"/>
                </a:lnTo>
                <a:lnTo>
                  <a:pt x="3299" y="1007"/>
                </a:lnTo>
                <a:lnTo>
                  <a:pt x="3076" y="932"/>
                </a:lnTo>
                <a:lnTo>
                  <a:pt x="2833" y="858"/>
                </a:lnTo>
                <a:lnTo>
                  <a:pt x="2591" y="802"/>
                </a:lnTo>
                <a:lnTo>
                  <a:pt x="2330" y="746"/>
                </a:lnTo>
                <a:lnTo>
                  <a:pt x="1846" y="746"/>
                </a:lnTo>
                <a:lnTo>
                  <a:pt x="1641" y="765"/>
                </a:lnTo>
                <a:lnTo>
                  <a:pt x="1454" y="821"/>
                </a:lnTo>
                <a:lnTo>
                  <a:pt x="1268" y="876"/>
                </a:lnTo>
                <a:lnTo>
                  <a:pt x="1268" y="876"/>
                </a:lnTo>
                <a:lnTo>
                  <a:pt x="1305" y="746"/>
                </a:lnTo>
                <a:lnTo>
                  <a:pt x="1305" y="597"/>
                </a:lnTo>
                <a:lnTo>
                  <a:pt x="1286" y="485"/>
                </a:lnTo>
                <a:lnTo>
                  <a:pt x="1249" y="373"/>
                </a:lnTo>
                <a:lnTo>
                  <a:pt x="1193" y="261"/>
                </a:lnTo>
                <a:lnTo>
                  <a:pt x="1100" y="187"/>
                </a:lnTo>
                <a:lnTo>
                  <a:pt x="1025" y="112"/>
                </a:lnTo>
                <a:lnTo>
                  <a:pt x="914" y="56"/>
                </a:lnTo>
                <a:lnTo>
                  <a:pt x="802" y="19"/>
                </a:lnTo>
                <a:lnTo>
                  <a:pt x="69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3652485" y="4516368"/>
            <a:ext cx="158448" cy="180597"/>
          </a:xfrm>
          <a:custGeom>
            <a:rect b="b" l="l" r="r" t="t"/>
            <a:pathLst>
              <a:path extrusionOk="0" h="5928" w="5201">
                <a:moveTo>
                  <a:pt x="2964" y="746"/>
                </a:moveTo>
                <a:lnTo>
                  <a:pt x="2964" y="2591"/>
                </a:lnTo>
                <a:lnTo>
                  <a:pt x="2983" y="2703"/>
                </a:lnTo>
                <a:lnTo>
                  <a:pt x="3039" y="2815"/>
                </a:lnTo>
                <a:lnTo>
                  <a:pt x="3598" y="3710"/>
                </a:lnTo>
                <a:lnTo>
                  <a:pt x="1603" y="3710"/>
                </a:lnTo>
                <a:lnTo>
                  <a:pt x="2163" y="2815"/>
                </a:lnTo>
                <a:lnTo>
                  <a:pt x="2219" y="2703"/>
                </a:lnTo>
                <a:lnTo>
                  <a:pt x="2237" y="2591"/>
                </a:lnTo>
                <a:lnTo>
                  <a:pt x="2237" y="746"/>
                </a:lnTo>
                <a:close/>
                <a:moveTo>
                  <a:pt x="1342" y="0"/>
                </a:moveTo>
                <a:lnTo>
                  <a:pt x="1287" y="19"/>
                </a:lnTo>
                <a:lnTo>
                  <a:pt x="1193" y="75"/>
                </a:lnTo>
                <a:lnTo>
                  <a:pt x="1137" y="168"/>
                </a:lnTo>
                <a:lnTo>
                  <a:pt x="1119" y="224"/>
                </a:lnTo>
                <a:lnTo>
                  <a:pt x="1119" y="280"/>
                </a:lnTo>
                <a:lnTo>
                  <a:pt x="1119" y="466"/>
                </a:lnTo>
                <a:lnTo>
                  <a:pt x="1119" y="522"/>
                </a:lnTo>
                <a:lnTo>
                  <a:pt x="1137" y="560"/>
                </a:lnTo>
                <a:lnTo>
                  <a:pt x="1193" y="653"/>
                </a:lnTo>
                <a:lnTo>
                  <a:pt x="1287" y="709"/>
                </a:lnTo>
                <a:lnTo>
                  <a:pt x="1342" y="727"/>
                </a:lnTo>
                <a:lnTo>
                  <a:pt x="1398" y="746"/>
                </a:lnTo>
                <a:lnTo>
                  <a:pt x="1492" y="746"/>
                </a:lnTo>
                <a:lnTo>
                  <a:pt x="1492" y="2498"/>
                </a:lnTo>
                <a:lnTo>
                  <a:pt x="131" y="4679"/>
                </a:lnTo>
                <a:lnTo>
                  <a:pt x="75" y="4772"/>
                </a:lnTo>
                <a:lnTo>
                  <a:pt x="38" y="4884"/>
                </a:lnTo>
                <a:lnTo>
                  <a:pt x="19" y="4996"/>
                </a:lnTo>
                <a:lnTo>
                  <a:pt x="0" y="5108"/>
                </a:lnTo>
                <a:lnTo>
                  <a:pt x="0" y="5201"/>
                </a:lnTo>
                <a:lnTo>
                  <a:pt x="38" y="5313"/>
                </a:lnTo>
                <a:lnTo>
                  <a:pt x="56" y="5406"/>
                </a:lnTo>
                <a:lnTo>
                  <a:pt x="112" y="5518"/>
                </a:lnTo>
                <a:lnTo>
                  <a:pt x="168" y="5592"/>
                </a:lnTo>
                <a:lnTo>
                  <a:pt x="224" y="5686"/>
                </a:lnTo>
                <a:lnTo>
                  <a:pt x="317" y="5760"/>
                </a:lnTo>
                <a:lnTo>
                  <a:pt x="392" y="5816"/>
                </a:lnTo>
                <a:lnTo>
                  <a:pt x="485" y="5872"/>
                </a:lnTo>
                <a:lnTo>
                  <a:pt x="597" y="5909"/>
                </a:lnTo>
                <a:lnTo>
                  <a:pt x="709" y="5928"/>
                </a:lnTo>
                <a:lnTo>
                  <a:pt x="4493" y="5928"/>
                </a:lnTo>
                <a:lnTo>
                  <a:pt x="4604" y="5909"/>
                </a:lnTo>
                <a:lnTo>
                  <a:pt x="4716" y="5872"/>
                </a:lnTo>
                <a:lnTo>
                  <a:pt x="4809" y="5816"/>
                </a:lnTo>
                <a:lnTo>
                  <a:pt x="4884" y="5760"/>
                </a:lnTo>
                <a:lnTo>
                  <a:pt x="4977" y="5686"/>
                </a:lnTo>
                <a:lnTo>
                  <a:pt x="5033" y="5592"/>
                </a:lnTo>
                <a:lnTo>
                  <a:pt x="5089" y="5518"/>
                </a:lnTo>
                <a:lnTo>
                  <a:pt x="5145" y="5406"/>
                </a:lnTo>
                <a:lnTo>
                  <a:pt x="5182" y="5313"/>
                </a:lnTo>
                <a:lnTo>
                  <a:pt x="5201" y="5201"/>
                </a:lnTo>
                <a:lnTo>
                  <a:pt x="5201" y="5108"/>
                </a:lnTo>
                <a:lnTo>
                  <a:pt x="5182" y="4996"/>
                </a:lnTo>
                <a:lnTo>
                  <a:pt x="5164" y="4884"/>
                </a:lnTo>
                <a:lnTo>
                  <a:pt x="5126" y="4772"/>
                </a:lnTo>
                <a:lnTo>
                  <a:pt x="5070" y="4679"/>
                </a:lnTo>
                <a:lnTo>
                  <a:pt x="3710" y="2498"/>
                </a:lnTo>
                <a:lnTo>
                  <a:pt x="3710" y="746"/>
                </a:lnTo>
                <a:lnTo>
                  <a:pt x="3803" y="746"/>
                </a:lnTo>
                <a:lnTo>
                  <a:pt x="3859" y="727"/>
                </a:lnTo>
                <a:lnTo>
                  <a:pt x="3915" y="709"/>
                </a:lnTo>
                <a:lnTo>
                  <a:pt x="4008" y="653"/>
                </a:lnTo>
                <a:lnTo>
                  <a:pt x="4064" y="560"/>
                </a:lnTo>
                <a:lnTo>
                  <a:pt x="4082" y="522"/>
                </a:lnTo>
                <a:lnTo>
                  <a:pt x="4082" y="466"/>
                </a:lnTo>
                <a:lnTo>
                  <a:pt x="4082" y="280"/>
                </a:lnTo>
                <a:lnTo>
                  <a:pt x="4082" y="224"/>
                </a:lnTo>
                <a:lnTo>
                  <a:pt x="4064" y="168"/>
                </a:lnTo>
                <a:lnTo>
                  <a:pt x="4008" y="75"/>
                </a:lnTo>
                <a:lnTo>
                  <a:pt x="3915" y="19"/>
                </a:lnTo>
                <a:lnTo>
                  <a:pt x="385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3211270" y="4519201"/>
            <a:ext cx="174930" cy="174930"/>
          </a:xfrm>
          <a:custGeom>
            <a:rect b="b" l="l" r="r" t="t"/>
            <a:pathLst>
              <a:path extrusionOk="0" h="5742" w="5742">
                <a:moveTo>
                  <a:pt x="1696" y="2219"/>
                </a:moveTo>
                <a:lnTo>
                  <a:pt x="1641" y="2237"/>
                </a:lnTo>
                <a:lnTo>
                  <a:pt x="1566" y="2312"/>
                </a:lnTo>
                <a:lnTo>
                  <a:pt x="1491" y="2386"/>
                </a:lnTo>
                <a:lnTo>
                  <a:pt x="1491" y="2442"/>
                </a:lnTo>
                <a:lnTo>
                  <a:pt x="1473" y="2498"/>
                </a:lnTo>
                <a:lnTo>
                  <a:pt x="1491" y="2554"/>
                </a:lnTo>
                <a:lnTo>
                  <a:pt x="1491" y="2610"/>
                </a:lnTo>
                <a:lnTo>
                  <a:pt x="1566" y="2703"/>
                </a:lnTo>
                <a:lnTo>
                  <a:pt x="1641" y="2759"/>
                </a:lnTo>
                <a:lnTo>
                  <a:pt x="1696" y="2778"/>
                </a:lnTo>
                <a:lnTo>
                  <a:pt x="1808" y="2778"/>
                </a:lnTo>
                <a:lnTo>
                  <a:pt x="1864" y="2759"/>
                </a:lnTo>
                <a:lnTo>
                  <a:pt x="1957" y="2703"/>
                </a:lnTo>
                <a:lnTo>
                  <a:pt x="2013" y="2610"/>
                </a:lnTo>
                <a:lnTo>
                  <a:pt x="2032" y="2554"/>
                </a:lnTo>
                <a:lnTo>
                  <a:pt x="2032" y="2498"/>
                </a:lnTo>
                <a:lnTo>
                  <a:pt x="2032" y="2442"/>
                </a:lnTo>
                <a:lnTo>
                  <a:pt x="2013" y="2386"/>
                </a:lnTo>
                <a:lnTo>
                  <a:pt x="1957" y="2312"/>
                </a:lnTo>
                <a:lnTo>
                  <a:pt x="1864" y="2237"/>
                </a:lnTo>
                <a:lnTo>
                  <a:pt x="1808" y="2219"/>
                </a:lnTo>
                <a:close/>
                <a:moveTo>
                  <a:pt x="3933" y="2219"/>
                </a:moveTo>
                <a:lnTo>
                  <a:pt x="3877" y="2237"/>
                </a:lnTo>
                <a:lnTo>
                  <a:pt x="3784" y="2312"/>
                </a:lnTo>
                <a:lnTo>
                  <a:pt x="3728" y="2386"/>
                </a:lnTo>
                <a:lnTo>
                  <a:pt x="3710" y="2442"/>
                </a:lnTo>
                <a:lnTo>
                  <a:pt x="3710" y="2498"/>
                </a:lnTo>
                <a:lnTo>
                  <a:pt x="3710" y="2554"/>
                </a:lnTo>
                <a:lnTo>
                  <a:pt x="3728" y="2610"/>
                </a:lnTo>
                <a:lnTo>
                  <a:pt x="3784" y="2703"/>
                </a:lnTo>
                <a:lnTo>
                  <a:pt x="3877" y="2759"/>
                </a:lnTo>
                <a:lnTo>
                  <a:pt x="3933" y="2778"/>
                </a:lnTo>
                <a:lnTo>
                  <a:pt x="4045" y="2778"/>
                </a:lnTo>
                <a:lnTo>
                  <a:pt x="4101" y="2759"/>
                </a:lnTo>
                <a:lnTo>
                  <a:pt x="4176" y="2703"/>
                </a:lnTo>
                <a:lnTo>
                  <a:pt x="4250" y="2610"/>
                </a:lnTo>
                <a:lnTo>
                  <a:pt x="4250" y="2554"/>
                </a:lnTo>
                <a:lnTo>
                  <a:pt x="4269" y="2498"/>
                </a:lnTo>
                <a:lnTo>
                  <a:pt x="4250" y="2442"/>
                </a:lnTo>
                <a:lnTo>
                  <a:pt x="4250" y="2386"/>
                </a:lnTo>
                <a:lnTo>
                  <a:pt x="4176" y="2312"/>
                </a:lnTo>
                <a:lnTo>
                  <a:pt x="4101" y="2237"/>
                </a:lnTo>
                <a:lnTo>
                  <a:pt x="4045" y="2219"/>
                </a:lnTo>
                <a:close/>
                <a:moveTo>
                  <a:pt x="1752" y="1659"/>
                </a:moveTo>
                <a:lnTo>
                  <a:pt x="1920" y="1678"/>
                </a:lnTo>
                <a:lnTo>
                  <a:pt x="2088" y="1734"/>
                </a:lnTo>
                <a:lnTo>
                  <a:pt x="2218" y="1808"/>
                </a:lnTo>
                <a:lnTo>
                  <a:pt x="2349" y="1902"/>
                </a:lnTo>
                <a:lnTo>
                  <a:pt x="2442" y="2032"/>
                </a:lnTo>
                <a:lnTo>
                  <a:pt x="2535" y="2181"/>
                </a:lnTo>
                <a:lnTo>
                  <a:pt x="2573" y="2330"/>
                </a:lnTo>
                <a:lnTo>
                  <a:pt x="2591" y="2498"/>
                </a:lnTo>
                <a:lnTo>
                  <a:pt x="2573" y="2666"/>
                </a:lnTo>
                <a:lnTo>
                  <a:pt x="2535" y="2834"/>
                </a:lnTo>
                <a:lnTo>
                  <a:pt x="2442" y="2964"/>
                </a:lnTo>
                <a:lnTo>
                  <a:pt x="2349" y="3095"/>
                </a:lnTo>
                <a:lnTo>
                  <a:pt x="2218" y="3188"/>
                </a:lnTo>
                <a:lnTo>
                  <a:pt x="2088" y="3262"/>
                </a:lnTo>
                <a:lnTo>
                  <a:pt x="1920" y="3318"/>
                </a:lnTo>
                <a:lnTo>
                  <a:pt x="1752" y="3337"/>
                </a:lnTo>
                <a:lnTo>
                  <a:pt x="1585" y="3318"/>
                </a:lnTo>
                <a:lnTo>
                  <a:pt x="1435" y="3262"/>
                </a:lnTo>
                <a:lnTo>
                  <a:pt x="1286" y="3188"/>
                </a:lnTo>
                <a:lnTo>
                  <a:pt x="1175" y="3095"/>
                </a:lnTo>
                <a:lnTo>
                  <a:pt x="1063" y="2964"/>
                </a:lnTo>
                <a:lnTo>
                  <a:pt x="988" y="2834"/>
                </a:lnTo>
                <a:lnTo>
                  <a:pt x="932" y="2666"/>
                </a:lnTo>
                <a:lnTo>
                  <a:pt x="914" y="2498"/>
                </a:lnTo>
                <a:lnTo>
                  <a:pt x="932" y="2330"/>
                </a:lnTo>
                <a:lnTo>
                  <a:pt x="988" y="2181"/>
                </a:lnTo>
                <a:lnTo>
                  <a:pt x="1063" y="2032"/>
                </a:lnTo>
                <a:lnTo>
                  <a:pt x="1175" y="1902"/>
                </a:lnTo>
                <a:lnTo>
                  <a:pt x="1286" y="1808"/>
                </a:lnTo>
                <a:lnTo>
                  <a:pt x="1435" y="1734"/>
                </a:lnTo>
                <a:lnTo>
                  <a:pt x="1585" y="1678"/>
                </a:lnTo>
                <a:lnTo>
                  <a:pt x="1752" y="1659"/>
                </a:lnTo>
                <a:close/>
                <a:moveTo>
                  <a:pt x="3989" y="1659"/>
                </a:moveTo>
                <a:lnTo>
                  <a:pt x="4157" y="1678"/>
                </a:lnTo>
                <a:lnTo>
                  <a:pt x="4306" y="1734"/>
                </a:lnTo>
                <a:lnTo>
                  <a:pt x="4455" y="1808"/>
                </a:lnTo>
                <a:lnTo>
                  <a:pt x="4567" y="1902"/>
                </a:lnTo>
                <a:lnTo>
                  <a:pt x="4679" y="2032"/>
                </a:lnTo>
                <a:lnTo>
                  <a:pt x="4753" y="2181"/>
                </a:lnTo>
                <a:lnTo>
                  <a:pt x="4809" y="2330"/>
                </a:lnTo>
                <a:lnTo>
                  <a:pt x="4828" y="2498"/>
                </a:lnTo>
                <a:lnTo>
                  <a:pt x="4809" y="2666"/>
                </a:lnTo>
                <a:lnTo>
                  <a:pt x="4753" y="2834"/>
                </a:lnTo>
                <a:lnTo>
                  <a:pt x="4679" y="2964"/>
                </a:lnTo>
                <a:lnTo>
                  <a:pt x="4567" y="3095"/>
                </a:lnTo>
                <a:lnTo>
                  <a:pt x="4455" y="3188"/>
                </a:lnTo>
                <a:lnTo>
                  <a:pt x="4306" y="3262"/>
                </a:lnTo>
                <a:lnTo>
                  <a:pt x="4157" y="3318"/>
                </a:lnTo>
                <a:lnTo>
                  <a:pt x="3989" y="3337"/>
                </a:lnTo>
                <a:lnTo>
                  <a:pt x="3821" y="3318"/>
                </a:lnTo>
                <a:lnTo>
                  <a:pt x="3654" y="3262"/>
                </a:lnTo>
                <a:lnTo>
                  <a:pt x="3523" y="3188"/>
                </a:lnTo>
                <a:lnTo>
                  <a:pt x="3393" y="3095"/>
                </a:lnTo>
                <a:lnTo>
                  <a:pt x="3299" y="2964"/>
                </a:lnTo>
                <a:lnTo>
                  <a:pt x="3206" y="2834"/>
                </a:lnTo>
                <a:lnTo>
                  <a:pt x="3169" y="2666"/>
                </a:lnTo>
                <a:lnTo>
                  <a:pt x="3150" y="2498"/>
                </a:lnTo>
                <a:lnTo>
                  <a:pt x="3169" y="2330"/>
                </a:lnTo>
                <a:lnTo>
                  <a:pt x="3206" y="2181"/>
                </a:lnTo>
                <a:lnTo>
                  <a:pt x="3299" y="2032"/>
                </a:lnTo>
                <a:lnTo>
                  <a:pt x="3393" y="1902"/>
                </a:lnTo>
                <a:lnTo>
                  <a:pt x="3523" y="1808"/>
                </a:lnTo>
                <a:lnTo>
                  <a:pt x="3654" y="1734"/>
                </a:lnTo>
                <a:lnTo>
                  <a:pt x="3821" y="1678"/>
                </a:lnTo>
                <a:lnTo>
                  <a:pt x="3989" y="1659"/>
                </a:lnTo>
                <a:close/>
                <a:moveTo>
                  <a:pt x="3616" y="4157"/>
                </a:moveTo>
                <a:lnTo>
                  <a:pt x="3691" y="4176"/>
                </a:lnTo>
                <a:lnTo>
                  <a:pt x="3747" y="4232"/>
                </a:lnTo>
                <a:lnTo>
                  <a:pt x="3784" y="4288"/>
                </a:lnTo>
                <a:lnTo>
                  <a:pt x="3803" y="4343"/>
                </a:lnTo>
                <a:lnTo>
                  <a:pt x="3784" y="4418"/>
                </a:lnTo>
                <a:lnTo>
                  <a:pt x="3747" y="4474"/>
                </a:lnTo>
                <a:lnTo>
                  <a:pt x="3691" y="4530"/>
                </a:lnTo>
                <a:lnTo>
                  <a:pt x="2051" y="4530"/>
                </a:lnTo>
                <a:lnTo>
                  <a:pt x="1995" y="4474"/>
                </a:lnTo>
                <a:lnTo>
                  <a:pt x="1957" y="4418"/>
                </a:lnTo>
                <a:lnTo>
                  <a:pt x="1939" y="4343"/>
                </a:lnTo>
                <a:lnTo>
                  <a:pt x="1957" y="4288"/>
                </a:lnTo>
                <a:lnTo>
                  <a:pt x="1995" y="4232"/>
                </a:lnTo>
                <a:lnTo>
                  <a:pt x="2051" y="4176"/>
                </a:lnTo>
                <a:lnTo>
                  <a:pt x="2125" y="4157"/>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2"/>
                </a:lnTo>
                <a:lnTo>
                  <a:pt x="224" y="1753"/>
                </a:lnTo>
                <a:lnTo>
                  <a:pt x="131" y="2014"/>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6"/>
                </a:lnTo>
                <a:lnTo>
                  <a:pt x="2573" y="5741"/>
                </a:lnTo>
                <a:lnTo>
                  <a:pt x="3169" y="5741"/>
                </a:lnTo>
                <a:lnTo>
                  <a:pt x="3449" y="5686"/>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4"/>
                </a:lnTo>
                <a:lnTo>
                  <a:pt x="5518" y="1753"/>
                </a:lnTo>
                <a:lnTo>
                  <a:pt x="5406" y="1492"/>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2750161" y="4519201"/>
            <a:ext cx="175509" cy="174930"/>
          </a:xfrm>
          <a:custGeom>
            <a:rect b="b" l="l" r="r" t="t"/>
            <a:pathLst>
              <a:path extrusionOk="0" h="5742" w="5761">
                <a:moveTo>
                  <a:pt x="3934" y="0"/>
                </a:moveTo>
                <a:lnTo>
                  <a:pt x="5760" y="1808"/>
                </a:lnTo>
                <a:lnTo>
                  <a:pt x="5742" y="1454"/>
                </a:lnTo>
                <a:lnTo>
                  <a:pt x="5704" y="1119"/>
                </a:lnTo>
                <a:lnTo>
                  <a:pt x="5649" y="839"/>
                </a:lnTo>
                <a:lnTo>
                  <a:pt x="5593" y="597"/>
                </a:lnTo>
                <a:lnTo>
                  <a:pt x="5537" y="448"/>
                </a:lnTo>
                <a:lnTo>
                  <a:pt x="5425" y="336"/>
                </a:lnTo>
                <a:lnTo>
                  <a:pt x="5313" y="224"/>
                </a:lnTo>
                <a:lnTo>
                  <a:pt x="5164" y="168"/>
                </a:lnTo>
                <a:lnTo>
                  <a:pt x="4922" y="112"/>
                </a:lnTo>
                <a:lnTo>
                  <a:pt x="4642" y="56"/>
                </a:lnTo>
                <a:lnTo>
                  <a:pt x="4306" y="19"/>
                </a:lnTo>
                <a:lnTo>
                  <a:pt x="3934" y="0"/>
                </a:lnTo>
                <a:close/>
                <a:moveTo>
                  <a:pt x="3840" y="1734"/>
                </a:moveTo>
                <a:lnTo>
                  <a:pt x="3859" y="1753"/>
                </a:lnTo>
                <a:lnTo>
                  <a:pt x="3990" y="1883"/>
                </a:lnTo>
                <a:lnTo>
                  <a:pt x="4008" y="1920"/>
                </a:lnTo>
                <a:lnTo>
                  <a:pt x="4027" y="1958"/>
                </a:lnTo>
                <a:lnTo>
                  <a:pt x="4008" y="1995"/>
                </a:lnTo>
                <a:lnTo>
                  <a:pt x="3990" y="2014"/>
                </a:lnTo>
                <a:lnTo>
                  <a:pt x="3673" y="2349"/>
                </a:lnTo>
                <a:lnTo>
                  <a:pt x="3990" y="2666"/>
                </a:lnTo>
                <a:lnTo>
                  <a:pt x="4008" y="2703"/>
                </a:lnTo>
                <a:lnTo>
                  <a:pt x="4027" y="2740"/>
                </a:lnTo>
                <a:lnTo>
                  <a:pt x="4008" y="2778"/>
                </a:lnTo>
                <a:lnTo>
                  <a:pt x="3990" y="2796"/>
                </a:lnTo>
                <a:lnTo>
                  <a:pt x="3859" y="2946"/>
                </a:lnTo>
                <a:lnTo>
                  <a:pt x="3840" y="2964"/>
                </a:lnTo>
                <a:lnTo>
                  <a:pt x="3766" y="2964"/>
                </a:lnTo>
                <a:lnTo>
                  <a:pt x="3729" y="2946"/>
                </a:lnTo>
                <a:lnTo>
                  <a:pt x="3412" y="2610"/>
                </a:lnTo>
                <a:lnTo>
                  <a:pt x="3151" y="2871"/>
                </a:lnTo>
                <a:lnTo>
                  <a:pt x="3468" y="3206"/>
                </a:lnTo>
                <a:lnTo>
                  <a:pt x="3486" y="3225"/>
                </a:lnTo>
                <a:lnTo>
                  <a:pt x="3505" y="3262"/>
                </a:lnTo>
                <a:lnTo>
                  <a:pt x="3486" y="3300"/>
                </a:lnTo>
                <a:lnTo>
                  <a:pt x="3468" y="3337"/>
                </a:lnTo>
                <a:lnTo>
                  <a:pt x="3337" y="3467"/>
                </a:lnTo>
                <a:lnTo>
                  <a:pt x="3319" y="3486"/>
                </a:lnTo>
                <a:lnTo>
                  <a:pt x="3244" y="3486"/>
                </a:lnTo>
                <a:lnTo>
                  <a:pt x="3207" y="3467"/>
                </a:lnTo>
                <a:lnTo>
                  <a:pt x="2890" y="3132"/>
                </a:lnTo>
                <a:lnTo>
                  <a:pt x="2629" y="3393"/>
                </a:lnTo>
                <a:lnTo>
                  <a:pt x="2946" y="3728"/>
                </a:lnTo>
                <a:lnTo>
                  <a:pt x="2964" y="3747"/>
                </a:lnTo>
                <a:lnTo>
                  <a:pt x="2983" y="3784"/>
                </a:lnTo>
                <a:lnTo>
                  <a:pt x="2964" y="3822"/>
                </a:lnTo>
                <a:lnTo>
                  <a:pt x="2946" y="3859"/>
                </a:lnTo>
                <a:lnTo>
                  <a:pt x="2815" y="3989"/>
                </a:lnTo>
                <a:lnTo>
                  <a:pt x="2778" y="4008"/>
                </a:lnTo>
                <a:lnTo>
                  <a:pt x="2722" y="4008"/>
                </a:lnTo>
                <a:lnTo>
                  <a:pt x="2685" y="3989"/>
                </a:lnTo>
                <a:lnTo>
                  <a:pt x="2349" y="3654"/>
                </a:lnTo>
                <a:lnTo>
                  <a:pt x="2032" y="3989"/>
                </a:lnTo>
                <a:lnTo>
                  <a:pt x="1995" y="4008"/>
                </a:lnTo>
                <a:lnTo>
                  <a:pt x="1921" y="4008"/>
                </a:lnTo>
                <a:lnTo>
                  <a:pt x="1902" y="3989"/>
                </a:lnTo>
                <a:lnTo>
                  <a:pt x="1771" y="3859"/>
                </a:lnTo>
                <a:lnTo>
                  <a:pt x="1753" y="3822"/>
                </a:lnTo>
                <a:lnTo>
                  <a:pt x="1734" y="3784"/>
                </a:lnTo>
                <a:lnTo>
                  <a:pt x="1753" y="3747"/>
                </a:lnTo>
                <a:lnTo>
                  <a:pt x="1771" y="3728"/>
                </a:lnTo>
                <a:lnTo>
                  <a:pt x="2088" y="3393"/>
                </a:lnTo>
                <a:lnTo>
                  <a:pt x="1771" y="3076"/>
                </a:lnTo>
                <a:lnTo>
                  <a:pt x="1753" y="3039"/>
                </a:lnTo>
                <a:lnTo>
                  <a:pt x="1734" y="3001"/>
                </a:lnTo>
                <a:lnTo>
                  <a:pt x="1753" y="2964"/>
                </a:lnTo>
                <a:lnTo>
                  <a:pt x="1771" y="2946"/>
                </a:lnTo>
                <a:lnTo>
                  <a:pt x="1902" y="2815"/>
                </a:lnTo>
                <a:lnTo>
                  <a:pt x="1921" y="2778"/>
                </a:lnTo>
                <a:lnTo>
                  <a:pt x="1995" y="2778"/>
                </a:lnTo>
                <a:lnTo>
                  <a:pt x="2032" y="2815"/>
                </a:lnTo>
                <a:lnTo>
                  <a:pt x="2349" y="3132"/>
                </a:lnTo>
                <a:lnTo>
                  <a:pt x="2629" y="2871"/>
                </a:lnTo>
                <a:lnTo>
                  <a:pt x="2293" y="2535"/>
                </a:lnTo>
                <a:lnTo>
                  <a:pt x="2275" y="2517"/>
                </a:lnTo>
                <a:lnTo>
                  <a:pt x="2256" y="2480"/>
                </a:lnTo>
                <a:lnTo>
                  <a:pt x="2275" y="2442"/>
                </a:lnTo>
                <a:lnTo>
                  <a:pt x="2293" y="2405"/>
                </a:lnTo>
                <a:lnTo>
                  <a:pt x="2424" y="2274"/>
                </a:lnTo>
                <a:lnTo>
                  <a:pt x="2461" y="2256"/>
                </a:lnTo>
                <a:lnTo>
                  <a:pt x="2517" y="2256"/>
                </a:lnTo>
                <a:lnTo>
                  <a:pt x="2554" y="2274"/>
                </a:lnTo>
                <a:lnTo>
                  <a:pt x="2890" y="2610"/>
                </a:lnTo>
                <a:lnTo>
                  <a:pt x="3151" y="2349"/>
                </a:lnTo>
                <a:lnTo>
                  <a:pt x="2815" y="2014"/>
                </a:lnTo>
                <a:lnTo>
                  <a:pt x="2797" y="1995"/>
                </a:lnTo>
                <a:lnTo>
                  <a:pt x="2797" y="1958"/>
                </a:lnTo>
                <a:lnTo>
                  <a:pt x="2797" y="1920"/>
                </a:lnTo>
                <a:lnTo>
                  <a:pt x="2815" y="1883"/>
                </a:lnTo>
                <a:lnTo>
                  <a:pt x="2946" y="1753"/>
                </a:lnTo>
                <a:lnTo>
                  <a:pt x="2983" y="1734"/>
                </a:lnTo>
                <a:lnTo>
                  <a:pt x="3039" y="1734"/>
                </a:lnTo>
                <a:lnTo>
                  <a:pt x="3076" y="1753"/>
                </a:lnTo>
                <a:lnTo>
                  <a:pt x="3412" y="2088"/>
                </a:lnTo>
                <a:lnTo>
                  <a:pt x="3729" y="1753"/>
                </a:lnTo>
                <a:lnTo>
                  <a:pt x="3766" y="1734"/>
                </a:lnTo>
                <a:close/>
                <a:moveTo>
                  <a:pt x="3207" y="38"/>
                </a:moveTo>
                <a:lnTo>
                  <a:pt x="2908" y="94"/>
                </a:lnTo>
                <a:lnTo>
                  <a:pt x="2629" y="168"/>
                </a:lnTo>
                <a:lnTo>
                  <a:pt x="2368" y="261"/>
                </a:lnTo>
                <a:lnTo>
                  <a:pt x="2107" y="373"/>
                </a:lnTo>
                <a:lnTo>
                  <a:pt x="1846" y="522"/>
                </a:lnTo>
                <a:lnTo>
                  <a:pt x="1604" y="671"/>
                </a:lnTo>
                <a:lnTo>
                  <a:pt x="1361" y="839"/>
                </a:lnTo>
                <a:lnTo>
                  <a:pt x="1156" y="1044"/>
                </a:lnTo>
                <a:lnTo>
                  <a:pt x="951" y="1249"/>
                </a:lnTo>
                <a:lnTo>
                  <a:pt x="765" y="1473"/>
                </a:lnTo>
                <a:lnTo>
                  <a:pt x="597" y="1715"/>
                </a:lnTo>
                <a:lnTo>
                  <a:pt x="448" y="1976"/>
                </a:lnTo>
                <a:lnTo>
                  <a:pt x="318" y="2256"/>
                </a:lnTo>
                <a:lnTo>
                  <a:pt x="206" y="2554"/>
                </a:lnTo>
                <a:lnTo>
                  <a:pt x="112" y="2871"/>
                </a:lnTo>
                <a:lnTo>
                  <a:pt x="57" y="3188"/>
                </a:lnTo>
                <a:lnTo>
                  <a:pt x="2554" y="5704"/>
                </a:lnTo>
                <a:lnTo>
                  <a:pt x="2853" y="5648"/>
                </a:lnTo>
                <a:lnTo>
                  <a:pt x="3132" y="5574"/>
                </a:lnTo>
                <a:lnTo>
                  <a:pt x="3393" y="5481"/>
                </a:lnTo>
                <a:lnTo>
                  <a:pt x="3673" y="5369"/>
                </a:lnTo>
                <a:lnTo>
                  <a:pt x="3915" y="5238"/>
                </a:lnTo>
                <a:lnTo>
                  <a:pt x="4157" y="5070"/>
                </a:lnTo>
                <a:lnTo>
                  <a:pt x="4400" y="4903"/>
                </a:lnTo>
                <a:lnTo>
                  <a:pt x="4623" y="4716"/>
                </a:lnTo>
                <a:lnTo>
                  <a:pt x="4810" y="4493"/>
                </a:lnTo>
                <a:lnTo>
                  <a:pt x="4996" y="4269"/>
                </a:lnTo>
                <a:lnTo>
                  <a:pt x="5183" y="4027"/>
                </a:lnTo>
                <a:lnTo>
                  <a:pt x="5332" y="3766"/>
                </a:lnTo>
                <a:lnTo>
                  <a:pt x="5462" y="3486"/>
                </a:lnTo>
                <a:lnTo>
                  <a:pt x="5555" y="3188"/>
                </a:lnTo>
                <a:lnTo>
                  <a:pt x="5649" y="2871"/>
                </a:lnTo>
                <a:lnTo>
                  <a:pt x="5704" y="2554"/>
                </a:lnTo>
                <a:lnTo>
                  <a:pt x="3207" y="38"/>
                </a:lnTo>
                <a:close/>
                <a:moveTo>
                  <a:pt x="1" y="3933"/>
                </a:moveTo>
                <a:lnTo>
                  <a:pt x="19" y="4288"/>
                </a:lnTo>
                <a:lnTo>
                  <a:pt x="57" y="4623"/>
                </a:lnTo>
                <a:lnTo>
                  <a:pt x="112" y="4903"/>
                </a:lnTo>
                <a:lnTo>
                  <a:pt x="168" y="5145"/>
                </a:lnTo>
                <a:lnTo>
                  <a:pt x="243" y="5294"/>
                </a:lnTo>
                <a:lnTo>
                  <a:pt x="336" y="5425"/>
                </a:lnTo>
                <a:lnTo>
                  <a:pt x="448" y="5518"/>
                </a:lnTo>
                <a:lnTo>
                  <a:pt x="597" y="5574"/>
                </a:lnTo>
                <a:lnTo>
                  <a:pt x="839" y="5630"/>
                </a:lnTo>
                <a:lnTo>
                  <a:pt x="1119" y="5686"/>
                </a:lnTo>
                <a:lnTo>
                  <a:pt x="1455" y="5723"/>
                </a:lnTo>
                <a:lnTo>
                  <a:pt x="1827" y="5741"/>
                </a:lnTo>
                <a:lnTo>
                  <a:pt x="1" y="393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2285671" y="4516368"/>
            <a:ext cx="168106" cy="180597"/>
          </a:xfrm>
          <a:custGeom>
            <a:rect b="b" l="l" r="r" t="t"/>
            <a:pathLst>
              <a:path extrusionOk="0" h="5928" w="5518">
                <a:moveTo>
                  <a:pt x="2069" y="2480"/>
                </a:moveTo>
                <a:lnTo>
                  <a:pt x="2107" y="2498"/>
                </a:lnTo>
                <a:lnTo>
                  <a:pt x="2125" y="2535"/>
                </a:lnTo>
                <a:lnTo>
                  <a:pt x="2125" y="3281"/>
                </a:lnTo>
                <a:lnTo>
                  <a:pt x="2107" y="3318"/>
                </a:lnTo>
                <a:lnTo>
                  <a:pt x="2069" y="3337"/>
                </a:lnTo>
                <a:lnTo>
                  <a:pt x="1752" y="3337"/>
                </a:lnTo>
                <a:lnTo>
                  <a:pt x="1715" y="3318"/>
                </a:lnTo>
                <a:lnTo>
                  <a:pt x="1696" y="3281"/>
                </a:lnTo>
                <a:lnTo>
                  <a:pt x="1696" y="2535"/>
                </a:lnTo>
                <a:lnTo>
                  <a:pt x="1715" y="2498"/>
                </a:lnTo>
                <a:lnTo>
                  <a:pt x="1752" y="2480"/>
                </a:lnTo>
                <a:close/>
                <a:moveTo>
                  <a:pt x="3766" y="2480"/>
                </a:moveTo>
                <a:lnTo>
                  <a:pt x="3803" y="2498"/>
                </a:lnTo>
                <a:lnTo>
                  <a:pt x="3821" y="2535"/>
                </a:lnTo>
                <a:lnTo>
                  <a:pt x="3821" y="3281"/>
                </a:lnTo>
                <a:lnTo>
                  <a:pt x="3803" y="3318"/>
                </a:lnTo>
                <a:lnTo>
                  <a:pt x="3766" y="3337"/>
                </a:lnTo>
                <a:lnTo>
                  <a:pt x="3449" y="3337"/>
                </a:lnTo>
                <a:lnTo>
                  <a:pt x="3411" y="3318"/>
                </a:lnTo>
                <a:lnTo>
                  <a:pt x="3393" y="3281"/>
                </a:lnTo>
                <a:lnTo>
                  <a:pt x="3393" y="2535"/>
                </a:lnTo>
                <a:lnTo>
                  <a:pt x="3411" y="2498"/>
                </a:lnTo>
                <a:lnTo>
                  <a:pt x="3449" y="2480"/>
                </a:lnTo>
                <a:close/>
                <a:moveTo>
                  <a:pt x="2684" y="0"/>
                </a:moveTo>
                <a:lnTo>
                  <a:pt x="2628" y="38"/>
                </a:lnTo>
                <a:lnTo>
                  <a:pt x="2591" y="94"/>
                </a:lnTo>
                <a:lnTo>
                  <a:pt x="2573" y="168"/>
                </a:lnTo>
                <a:lnTo>
                  <a:pt x="2573" y="224"/>
                </a:lnTo>
                <a:lnTo>
                  <a:pt x="2610" y="261"/>
                </a:lnTo>
                <a:lnTo>
                  <a:pt x="2628" y="299"/>
                </a:lnTo>
                <a:lnTo>
                  <a:pt x="2684" y="336"/>
                </a:lnTo>
                <a:lnTo>
                  <a:pt x="2684" y="1641"/>
                </a:lnTo>
                <a:lnTo>
                  <a:pt x="2591" y="1641"/>
                </a:lnTo>
                <a:lnTo>
                  <a:pt x="2573" y="1659"/>
                </a:lnTo>
                <a:lnTo>
                  <a:pt x="2554" y="1678"/>
                </a:lnTo>
                <a:lnTo>
                  <a:pt x="2554" y="2069"/>
                </a:lnTo>
                <a:lnTo>
                  <a:pt x="2125" y="2069"/>
                </a:lnTo>
                <a:lnTo>
                  <a:pt x="2125" y="1697"/>
                </a:lnTo>
                <a:lnTo>
                  <a:pt x="2107" y="1659"/>
                </a:lnTo>
                <a:lnTo>
                  <a:pt x="2069" y="1641"/>
                </a:lnTo>
                <a:lnTo>
                  <a:pt x="1752" y="1641"/>
                </a:lnTo>
                <a:lnTo>
                  <a:pt x="1715" y="1659"/>
                </a:lnTo>
                <a:lnTo>
                  <a:pt x="1696" y="1697"/>
                </a:lnTo>
                <a:lnTo>
                  <a:pt x="1696" y="2069"/>
                </a:lnTo>
                <a:lnTo>
                  <a:pt x="1268" y="2069"/>
                </a:lnTo>
                <a:lnTo>
                  <a:pt x="1268" y="1697"/>
                </a:lnTo>
                <a:lnTo>
                  <a:pt x="1249" y="1659"/>
                </a:lnTo>
                <a:lnTo>
                  <a:pt x="1212" y="1641"/>
                </a:lnTo>
                <a:lnTo>
                  <a:pt x="895" y="1641"/>
                </a:lnTo>
                <a:lnTo>
                  <a:pt x="858" y="1659"/>
                </a:lnTo>
                <a:lnTo>
                  <a:pt x="839" y="1697"/>
                </a:lnTo>
                <a:lnTo>
                  <a:pt x="839" y="3766"/>
                </a:lnTo>
                <a:lnTo>
                  <a:pt x="410" y="3766"/>
                </a:lnTo>
                <a:lnTo>
                  <a:pt x="410" y="3374"/>
                </a:lnTo>
                <a:lnTo>
                  <a:pt x="392" y="3337"/>
                </a:lnTo>
                <a:lnTo>
                  <a:pt x="19" y="3337"/>
                </a:lnTo>
                <a:lnTo>
                  <a:pt x="0" y="3374"/>
                </a:lnTo>
                <a:lnTo>
                  <a:pt x="0" y="5928"/>
                </a:lnTo>
                <a:lnTo>
                  <a:pt x="2125" y="5928"/>
                </a:lnTo>
                <a:lnTo>
                  <a:pt x="2125" y="4809"/>
                </a:lnTo>
                <a:lnTo>
                  <a:pt x="2144" y="4660"/>
                </a:lnTo>
                <a:lnTo>
                  <a:pt x="2181" y="4530"/>
                </a:lnTo>
                <a:lnTo>
                  <a:pt x="2237" y="4437"/>
                </a:lnTo>
                <a:lnTo>
                  <a:pt x="2312" y="4343"/>
                </a:lnTo>
                <a:lnTo>
                  <a:pt x="2423" y="4269"/>
                </a:lnTo>
                <a:lnTo>
                  <a:pt x="2517" y="4213"/>
                </a:lnTo>
                <a:lnTo>
                  <a:pt x="2647" y="4194"/>
                </a:lnTo>
                <a:lnTo>
                  <a:pt x="2759" y="4176"/>
                </a:lnTo>
                <a:lnTo>
                  <a:pt x="2871" y="4194"/>
                </a:lnTo>
                <a:lnTo>
                  <a:pt x="3001" y="4213"/>
                </a:lnTo>
                <a:lnTo>
                  <a:pt x="3094" y="4269"/>
                </a:lnTo>
                <a:lnTo>
                  <a:pt x="3206" y="4343"/>
                </a:lnTo>
                <a:lnTo>
                  <a:pt x="3281" y="4437"/>
                </a:lnTo>
                <a:lnTo>
                  <a:pt x="3337" y="4530"/>
                </a:lnTo>
                <a:lnTo>
                  <a:pt x="3374" y="4660"/>
                </a:lnTo>
                <a:lnTo>
                  <a:pt x="3393" y="4809"/>
                </a:lnTo>
                <a:lnTo>
                  <a:pt x="3393" y="5928"/>
                </a:lnTo>
                <a:lnTo>
                  <a:pt x="5518" y="5928"/>
                </a:lnTo>
                <a:lnTo>
                  <a:pt x="5518" y="3374"/>
                </a:lnTo>
                <a:lnTo>
                  <a:pt x="5499" y="3337"/>
                </a:lnTo>
                <a:lnTo>
                  <a:pt x="5108" y="3337"/>
                </a:lnTo>
                <a:lnTo>
                  <a:pt x="5089" y="3374"/>
                </a:lnTo>
                <a:lnTo>
                  <a:pt x="5089" y="3766"/>
                </a:lnTo>
                <a:lnTo>
                  <a:pt x="4679" y="3766"/>
                </a:lnTo>
                <a:lnTo>
                  <a:pt x="4679" y="1697"/>
                </a:lnTo>
                <a:lnTo>
                  <a:pt x="4660" y="1659"/>
                </a:lnTo>
                <a:lnTo>
                  <a:pt x="4623" y="1641"/>
                </a:lnTo>
                <a:lnTo>
                  <a:pt x="4287" y="1641"/>
                </a:lnTo>
                <a:lnTo>
                  <a:pt x="4250" y="1659"/>
                </a:lnTo>
                <a:lnTo>
                  <a:pt x="4250" y="1697"/>
                </a:lnTo>
                <a:lnTo>
                  <a:pt x="4250" y="2069"/>
                </a:lnTo>
                <a:lnTo>
                  <a:pt x="3821" y="2069"/>
                </a:lnTo>
                <a:lnTo>
                  <a:pt x="3821" y="1697"/>
                </a:lnTo>
                <a:lnTo>
                  <a:pt x="3803" y="1659"/>
                </a:lnTo>
                <a:lnTo>
                  <a:pt x="3766" y="1641"/>
                </a:lnTo>
                <a:lnTo>
                  <a:pt x="3430" y="1641"/>
                </a:lnTo>
                <a:lnTo>
                  <a:pt x="3393" y="1659"/>
                </a:lnTo>
                <a:lnTo>
                  <a:pt x="3393" y="1697"/>
                </a:lnTo>
                <a:lnTo>
                  <a:pt x="3393" y="2069"/>
                </a:lnTo>
                <a:lnTo>
                  <a:pt x="2964" y="2069"/>
                </a:lnTo>
                <a:lnTo>
                  <a:pt x="2964" y="1697"/>
                </a:lnTo>
                <a:lnTo>
                  <a:pt x="2945" y="1659"/>
                </a:lnTo>
                <a:lnTo>
                  <a:pt x="2908" y="1641"/>
                </a:lnTo>
                <a:lnTo>
                  <a:pt x="2834" y="1641"/>
                </a:lnTo>
                <a:lnTo>
                  <a:pt x="2834" y="1193"/>
                </a:lnTo>
                <a:lnTo>
                  <a:pt x="2983" y="1175"/>
                </a:lnTo>
                <a:lnTo>
                  <a:pt x="3132" y="1156"/>
                </a:lnTo>
                <a:lnTo>
                  <a:pt x="3225" y="1156"/>
                </a:lnTo>
                <a:lnTo>
                  <a:pt x="3318" y="1175"/>
                </a:lnTo>
                <a:lnTo>
                  <a:pt x="3393" y="1193"/>
                </a:lnTo>
                <a:lnTo>
                  <a:pt x="3486" y="1212"/>
                </a:lnTo>
                <a:lnTo>
                  <a:pt x="3672" y="1193"/>
                </a:lnTo>
                <a:lnTo>
                  <a:pt x="3766" y="1156"/>
                </a:lnTo>
                <a:lnTo>
                  <a:pt x="3803" y="1137"/>
                </a:lnTo>
                <a:lnTo>
                  <a:pt x="3821" y="1119"/>
                </a:lnTo>
                <a:lnTo>
                  <a:pt x="3821" y="410"/>
                </a:lnTo>
                <a:lnTo>
                  <a:pt x="3803" y="373"/>
                </a:lnTo>
                <a:lnTo>
                  <a:pt x="3766" y="355"/>
                </a:lnTo>
                <a:lnTo>
                  <a:pt x="3635" y="392"/>
                </a:lnTo>
                <a:lnTo>
                  <a:pt x="3560" y="410"/>
                </a:lnTo>
                <a:lnTo>
                  <a:pt x="3393" y="410"/>
                </a:lnTo>
                <a:lnTo>
                  <a:pt x="3300" y="392"/>
                </a:lnTo>
                <a:lnTo>
                  <a:pt x="3206" y="373"/>
                </a:lnTo>
                <a:lnTo>
                  <a:pt x="3094" y="355"/>
                </a:lnTo>
                <a:lnTo>
                  <a:pt x="2964" y="373"/>
                </a:lnTo>
                <a:lnTo>
                  <a:pt x="2834" y="392"/>
                </a:lnTo>
                <a:lnTo>
                  <a:pt x="2834" y="336"/>
                </a:lnTo>
                <a:lnTo>
                  <a:pt x="2871" y="299"/>
                </a:lnTo>
                <a:lnTo>
                  <a:pt x="2908" y="261"/>
                </a:lnTo>
                <a:lnTo>
                  <a:pt x="2927" y="224"/>
                </a:lnTo>
                <a:lnTo>
                  <a:pt x="2927" y="168"/>
                </a:lnTo>
                <a:lnTo>
                  <a:pt x="2908" y="94"/>
                </a:lnTo>
                <a:lnTo>
                  <a:pt x="2871" y="38"/>
                </a:lnTo>
                <a:lnTo>
                  <a:pt x="28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1806406" y="4527442"/>
            <a:ext cx="203323" cy="158448"/>
          </a:xfrm>
          <a:custGeom>
            <a:rect b="b" l="l" r="r" t="t"/>
            <a:pathLst>
              <a:path extrusionOk="0" h="5201" w="6674">
                <a:moveTo>
                  <a:pt x="4325" y="653"/>
                </a:moveTo>
                <a:lnTo>
                  <a:pt x="4381" y="671"/>
                </a:lnTo>
                <a:lnTo>
                  <a:pt x="4455" y="727"/>
                </a:lnTo>
                <a:lnTo>
                  <a:pt x="4530" y="821"/>
                </a:lnTo>
                <a:lnTo>
                  <a:pt x="4548" y="876"/>
                </a:lnTo>
                <a:lnTo>
                  <a:pt x="4548" y="932"/>
                </a:lnTo>
                <a:lnTo>
                  <a:pt x="4548" y="988"/>
                </a:lnTo>
                <a:lnTo>
                  <a:pt x="4530" y="1044"/>
                </a:lnTo>
                <a:lnTo>
                  <a:pt x="4455" y="1119"/>
                </a:lnTo>
                <a:lnTo>
                  <a:pt x="4381" y="1193"/>
                </a:lnTo>
                <a:lnTo>
                  <a:pt x="4325" y="1193"/>
                </a:lnTo>
                <a:lnTo>
                  <a:pt x="4269" y="1212"/>
                </a:lnTo>
                <a:lnTo>
                  <a:pt x="4213" y="1193"/>
                </a:lnTo>
                <a:lnTo>
                  <a:pt x="4157" y="1193"/>
                </a:lnTo>
                <a:lnTo>
                  <a:pt x="4064" y="1119"/>
                </a:lnTo>
                <a:lnTo>
                  <a:pt x="4008" y="1044"/>
                </a:lnTo>
                <a:lnTo>
                  <a:pt x="3989" y="988"/>
                </a:lnTo>
                <a:lnTo>
                  <a:pt x="3989" y="932"/>
                </a:lnTo>
                <a:lnTo>
                  <a:pt x="3989" y="876"/>
                </a:lnTo>
                <a:lnTo>
                  <a:pt x="4008" y="821"/>
                </a:lnTo>
                <a:lnTo>
                  <a:pt x="4064" y="727"/>
                </a:lnTo>
                <a:lnTo>
                  <a:pt x="4157" y="671"/>
                </a:lnTo>
                <a:lnTo>
                  <a:pt x="4213" y="653"/>
                </a:lnTo>
                <a:close/>
                <a:moveTo>
                  <a:pt x="4101" y="0"/>
                </a:moveTo>
                <a:lnTo>
                  <a:pt x="3952" y="56"/>
                </a:lnTo>
                <a:lnTo>
                  <a:pt x="3803" y="112"/>
                </a:lnTo>
                <a:lnTo>
                  <a:pt x="3672" y="205"/>
                </a:lnTo>
                <a:lnTo>
                  <a:pt x="3560" y="317"/>
                </a:lnTo>
                <a:lnTo>
                  <a:pt x="3467" y="448"/>
                </a:lnTo>
                <a:lnTo>
                  <a:pt x="3393" y="597"/>
                </a:lnTo>
                <a:lnTo>
                  <a:pt x="3355" y="746"/>
                </a:lnTo>
                <a:lnTo>
                  <a:pt x="3001" y="802"/>
                </a:lnTo>
                <a:lnTo>
                  <a:pt x="2666" y="895"/>
                </a:lnTo>
                <a:lnTo>
                  <a:pt x="2349" y="988"/>
                </a:lnTo>
                <a:lnTo>
                  <a:pt x="2032" y="1137"/>
                </a:lnTo>
                <a:lnTo>
                  <a:pt x="1734" y="1305"/>
                </a:lnTo>
                <a:lnTo>
                  <a:pt x="1454" y="1492"/>
                </a:lnTo>
                <a:lnTo>
                  <a:pt x="1212" y="1715"/>
                </a:lnTo>
                <a:lnTo>
                  <a:pt x="970" y="1958"/>
                </a:lnTo>
                <a:lnTo>
                  <a:pt x="746" y="2200"/>
                </a:lnTo>
                <a:lnTo>
                  <a:pt x="559" y="2480"/>
                </a:lnTo>
                <a:lnTo>
                  <a:pt x="392" y="2778"/>
                </a:lnTo>
                <a:lnTo>
                  <a:pt x="261" y="3095"/>
                </a:lnTo>
                <a:lnTo>
                  <a:pt x="149" y="3412"/>
                </a:lnTo>
                <a:lnTo>
                  <a:pt x="56" y="3747"/>
                </a:lnTo>
                <a:lnTo>
                  <a:pt x="19" y="4101"/>
                </a:lnTo>
                <a:lnTo>
                  <a:pt x="0" y="4455"/>
                </a:lnTo>
                <a:lnTo>
                  <a:pt x="19" y="4604"/>
                </a:lnTo>
                <a:lnTo>
                  <a:pt x="56" y="4754"/>
                </a:lnTo>
                <a:lnTo>
                  <a:pt x="131" y="4865"/>
                </a:lnTo>
                <a:lnTo>
                  <a:pt x="224" y="4977"/>
                </a:lnTo>
                <a:lnTo>
                  <a:pt x="336" y="5070"/>
                </a:lnTo>
                <a:lnTo>
                  <a:pt x="448" y="5126"/>
                </a:lnTo>
                <a:lnTo>
                  <a:pt x="597" y="5182"/>
                </a:lnTo>
                <a:lnTo>
                  <a:pt x="746" y="5201"/>
                </a:lnTo>
                <a:lnTo>
                  <a:pt x="4269" y="5201"/>
                </a:lnTo>
                <a:lnTo>
                  <a:pt x="4343" y="5182"/>
                </a:lnTo>
                <a:lnTo>
                  <a:pt x="4399" y="5145"/>
                </a:lnTo>
                <a:lnTo>
                  <a:pt x="4437" y="5089"/>
                </a:lnTo>
                <a:lnTo>
                  <a:pt x="4455" y="5015"/>
                </a:lnTo>
                <a:lnTo>
                  <a:pt x="4437" y="4940"/>
                </a:lnTo>
                <a:lnTo>
                  <a:pt x="4418" y="4865"/>
                </a:lnTo>
                <a:lnTo>
                  <a:pt x="4381" y="4791"/>
                </a:lnTo>
                <a:lnTo>
                  <a:pt x="4343" y="4754"/>
                </a:lnTo>
                <a:lnTo>
                  <a:pt x="4287" y="4698"/>
                </a:lnTo>
                <a:lnTo>
                  <a:pt x="4231" y="4660"/>
                </a:lnTo>
                <a:lnTo>
                  <a:pt x="4157" y="4642"/>
                </a:lnTo>
                <a:lnTo>
                  <a:pt x="3150" y="4642"/>
                </a:lnTo>
                <a:lnTo>
                  <a:pt x="3579" y="4083"/>
                </a:lnTo>
                <a:lnTo>
                  <a:pt x="3654" y="3915"/>
                </a:lnTo>
                <a:lnTo>
                  <a:pt x="3710" y="3728"/>
                </a:lnTo>
                <a:lnTo>
                  <a:pt x="3710" y="3561"/>
                </a:lnTo>
                <a:lnTo>
                  <a:pt x="3672" y="3374"/>
                </a:lnTo>
                <a:lnTo>
                  <a:pt x="3598" y="3206"/>
                </a:lnTo>
                <a:lnTo>
                  <a:pt x="3505" y="3057"/>
                </a:lnTo>
                <a:lnTo>
                  <a:pt x="3355" y="2927"/>
                </a:lnTo>
                <a:lnTo>
                  <a:pt x="3281" y="2890"/>
                </a:lnTo>
                <a:lnTo>
                  <a:pt x="3188" y="2834"/>
                </a:lnTo>
                <a:lnTo>
                  <a:pt x="3076" y="2796"/>
                </a:lnTo>
                <a:lnTo>
                  <a:pt x="2964" y="2778"/>
                </a:lnTo>
                <a:lnTo>
                  <a:pt x="2852" y="2778"/>
                </a:lnTo>
                <a:lnTo>
                  <a:pt x="2759" y="2796"/>
                </a:lnTo>
                <a:lnTo>
                  <a:pt x="2647" y="2815"/>
                </a:lnTo>
                <a:lnTo>
                  <a:pt x="2535" y="2852"/>
                </a:lnTo>
                <a:lnTo>
                  <a:pt x="2442" y="2908"/>
                </a:lnTo>
                <a:lnTo>
                  <a:pt x="2349" y="2964"/>
                </a:lnTo>
                <a:lnTo>
                  <a:pt x="1957" y="3244"/>
                </a:lnTo>
                <a:lnTo>
                  <a:pt x="1902" y="3281"/>
                </a:lnTo>
                <a:lnTo>
                  <a:pt x="1827" y="3281"/>
                </a:lnTo>
                <a:lnTo>
                  <a:pt x="1752" y="3262"/>
                </a:lnTo>
                <a:lnTo>
                  <a:pt x="1696" y="3206"/>
                </a:lnTo>
                <a:lnTo>
                  <a:pt x="1678" y="3151"/>
                </a:lnTo>
                <a:lnTo>
                  <a:pt x="1678" y="3076"/>
                </a:lnTo>
                <a:lnTo>
                  <a:pt x="1696" y="3001"/>
                </a:lnTo>
                <a:lnTo>
                  <a:pt x="1734" y="2946"/>
                </a:lnTo>
                <a:lnTo>
                  <a:pt x="2144" y="2647"/>
                </a:lnTo>
                <a:lnTo>
                  <a:pt x="2312" y="2535"/>
                </a:lnTo>
                <a:lnTo>
                  <a:pt x="2498" y="2461"/>
                </a:lnTo>
                <a:lnTo>
                  <a:pt x="2684" y="2424"/>
                </a:lnTo>
                <a:lnTo>
                  <a:pt x="2871" y="2405"/>
                </a:lnTo>
                <a:lnTo>
                  <a:pt x="3057" y="2424"/>
                </a:lnTo>
                <a:lnTo>
                  <a:pt x="3244" y="2461"/>
                </a:lnTo>
                <a:lnTo>
                  <a:pt x="3430" y="2535"/>
                </a:lnTo>
                <a:lnTo>
                  <a:pt x="3598" y="2647"/>
                </a:lnTo>
                <a:lnTo>
                  <a:pt x="3728" y="2778"/>
                </a:lnTo>
                <a:lnTo>
                  <a:pt x="3821" y="2871"/>
                </a:lnTo>
                <a:lnTo>
                  <a:pt x="3896" y="2983"/>
                </a:lnTo>
                <a:lnTo>
                  <a:pt x="3971" y="3132"/>
                </a:lnTo>
                <a:lnTo>
                  <a:pt x="4045" y="3318"/>
                </a:lnTo>
                <a:lnTo>
                  <a:pt x="4064" y="3505"/>
                </a:lnTo>
                <a:lnTo>
                  <a:pt x="4064" y="3728"/>
                </a:lnTo>
                <a:lnTo>
                  <a:pt x="5443" y="5201"/>
                </a:lnTo>
                <a:lnTo>
                  <a:pt x="6487" y="5201"/>
                </a:lnTo>
                <a:lnTo>
                  <a:pt x="6561" y="5182"/>
                </a:lnTo>
                <a:lnTo>
                  <a:pt x="6617" y="5145"/>
                </a:lnTo>
                <a:lnTo>
                  <a:pt x="6673" y="5089"/>
                </a:lnTo>
                <a:lnTo>
                  <a:pt x="6673" y="5015"/>
                </a:lnTo>
                <a:lnTo>
                  <a:pt x="6673" y="4940"/>
                </a:lnTo>
                <a:lnTo>
                  <a:pt x="6655" y="4865"/>
                </a:lnTo>
                <a:lnTo>
                  <a:pt x="6617" y="4791"/>
                </a:lnTo>
                <a:lnTo>
                  <a:pt x="6580" y="4754"/>
                </a:lnTo>
                <a:lnTo>
                  <a:pt x="6524" y="4698"/>
                </a:lnTo>
                <a:lnTo>
                  <a:pt x="6450" y="4660"/>
                </a:lnTo>
                <a:lnTo>
                  <a:pt x="6375" y="4642"/>
                </a:lnTo>
                <a:lnTo>
                  <a:pt x="5685" y="4642"/>
                </a:lnTo>
                <a:lnTo>
                  <a:pt x="4548" y="3412"/>
                </a:lnTo>
                <a:lnTo>
                  <a:pt x="6338" y="2424"/>
                </a:lnTo>
                <a:lnTo>
                  <a:pt x="6412" y="2368"/>
                </a:lnTo>
                <a:lnTo>
                  <a:pt x="6487" y="2312"/>
                </a:lnTo>
                <a:lnTo>
                  <a:pt x="6543" y="2237"/>
                </a:lnTo>
                <a:lnTo>
                  <a:pt x="6580" y="2163"/>
                </a:lnTo>
                <a:lnTo>
                  <a:pt x="6617" y="2088"/>
                </a:lnTo>
                <a:lnTo>
                  <a:pt x="6655" y="2014"/>
                </a:lnTo>
                <a:lnTo>
                  <a:pt x="6673" y="1920"/>
                </a:lnTo>
                <a:lnTo>
                  <a:pt x="6673" y="1827"/>
                </a:lnTo>
                <a:lnTo>
                  <a:pt x="6673" y="1734"/>
                </a:lnTo>
                <a:lnTo>
                  <a:pt x="6655" y="1641"/>
                </a:lnTo>
                <a:lnTo>
                  <a:pt x="6617" y="1566"/>
                </a:lnTo>
                <a:lnTo>
                  <a:pt x="6580" y="1473"/>
                </a:lnTo>
                <a:lnTo>
                  <a:pt x="6524" y="1398"/>
                </a:lnTo>
                <a:lnTo>
                  <a:pt x="6468" y="1342"/>
                </a:lnTo>
                <a:lnTo>
                  <a:pt x="6412" y="1287"/>
                </a:lnTo>
                <a:lnTo>
                  <a:pt x="6319" y="1231"/>
                </a:lnTo>
                <a:lnTo>
                  <a:pt x="5946" y="1044"/>
                </a:lnTo>
                <a:lnTo>
                  <a:pt x="5574" y="895"/>
                </a:lnTo>
                <a:lnTo>
                  <a:pt x="5182" y="746"/>
                </a:lnTo>
                <a:lnTo>
                  <a:pt x="5126" y="597"/>
                </a:lnTo>
                <a:lnTo>
                  <a:pt x="5070" y="448"/>
                </a:lnTo>
                <a:lnTo>
                  <a:pt x="4977" y="317"/>
                </a:lnTo>
                <a:lnTo>
                  <a:pt x="4865" y="205"/>
                </a:lnTo>
                <a:lnTo>
                  <a:pt x="4735" y="112"/>
                </a:lnTo>
                <a:lnTo>
                  <a:pt x="4586" y="56"/>
                </a:lnTo>
                <a:lnTo>
                  <a:pt x="443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1371984" y="4519201"/>
            <a:ext cx="175509" cy="174930"/>
          </a:xfrm>
          <a:custGeom>
            <a:rect b="b" l="l" r="r" t="t"/>
            <a:pathLst>
              <a:path extrusionOk="0" h="5742" w="5761">
                <a:moveTo>
                  <a:pt x="1958" y="1939"/>
                </a:moveTo>
                <a:lnTo>
                  <a:pt x="2033" y="1958"/>
                </a:lnTo>
                <a:lnTo>
                  <a:pt x="2107" y="1976"/>
                </a:lnTo>
                <a:lnTo>
                  <a:pt x="2163" y="2014"/>
                </a:lnTo>
                <a:lnTo>
                  <a:pt x="2219" y="2051"/>
                </a:lnTo>
                <a:lnTo>
                  <a:pt x="2256" y="2107"/>
                </a:lnTo>
                <a:lnTo>
                  <a:pt x="2293" y="2163"/>
                </a:lnTo>
                <a:lnTo>
                  <a:pt x="2312" y="2237"/>
                </a:lnTo>
                <a:lnTo>
                  <a:pt x="2331" y="2312"/>
                </a:lnTo>
                <a:lnTo>
                  <a:pt x="2312" y="2386"/>
                </a:lnTo>
                <a:lnTo>
                  <a:pt x="2293" y="2461"/>
                </a:lnTo>
                <a:lnTo>
                  <a:pt x="2256" y="2517"/>
                </a:lnTo>
                <a:lnTo>
                  <a:pt x="2219" y="2573"/>
                </a:lnTo>
                <a:lnTo>
                  <a:pt x="2163" y="2629"/>
                </a:lnTo>
                <a:lnTo>
                  <a:pt x="2107" y="2666"/>
                </a:lnTo>
                <a:lnTo>
                  <a:pt x="2033" y="2685"/>
                </a:lnTo>
                <a:lnTo>
                  <a:pt x="1883" y="2685"/>
                </a:lnTo>
                <a:lnTo>
                  <a:pt x="1809" y="2666"/>
                </a:lnTo>
                <a:lnTo>
                  <a:pt x="1753" y="2629"/>
                </a:lnTo>
                <a:lnTo>
                  <a:pt x="1697" y="2573"/>
                </a:lnTo>
                <a:lnTo>
                  <a:pt x="1641" y="2517"/>
                </a:lnTo>
                <a:lnTo>
                  <a:pt x="1604" y="2461"/>
                </a:lnTo>
                <a:lnTo>
                  <a:pt x="1585" y="2386"/>
                </a:lnTo>
                <a:lnTo>
                  <a:pt x="1585" y="2312"/>
                </a:lnTo>
                <a:lnTo>
                  <a:pt x="1585" y="2237"/>
                </a:lnTo>
                <a:lnTo>
                  <a:pt x="1604" y="2163"/>
                </a:lnTo>
                <a:lnTo>
                  <a:pt x="1641" y="2107"/>
                </a:lnTo>
                <a:lnTo>
                  <a:pt x="1697" y="2051"/>
                </a:lnTo>
                <a:lnTo>
                  <a:pt x="1753" y="2014"/>
                </a:lnTo>
                <a:lnTo>
                  <a:pt x="1809" y="1976"/>
                </a:lnTo>
                <a:lnTo>
                  <a:pt x="1883" y="1958"/>
                </a:lnTo>
                <a:lnTo>
                  <a:pt x="1958" y="1939"/>
                </a:lnTo>
                <a:close/>
                <a:moveTo>
                  <a:pt x="3803" y="1939"/>
                </a:moveTo>
                <a:lnTo>
                  <a:pt x="3878" y="1958"/>
                </a:lnTo>
                <a:lnTo>
                  <a:pt x="3952" y="1976"/>
                </a:lnTo>
                <a:lnTo>
                  <a:pt x="4008" y="2014"/>
                </a:lnTo>
                <a:lnTo>
                  <a:pt x="4064" y="2051"/>
                </a:lnTo>
                <a:lnTo>
                  <a:pt x="4120" y="2107"/>
                </a:lnTo>
                <a:lnTo>
                  <a:pt x="4157" y="2163"/>
                </a:lnTo>
                <a:lnTo>
                  <a:pt x="4176" y="2237"/>
                </a:lnTo>
                <a:lnTo>
                  <a:pt x="4176" y="2312"/>
                </a:lnTo>
                <a:lnTo>
                  <a:pt x="4176" y="2386"/>
                </a:lnTo>
                <a:lnTo>
                  <a:pt x="4157" y="2461"/>
                </a:lnTo>
                <a:lnTo>
                  <a:pt x="4120" y="2517"/>
                </a:lnTo>
                <a:lnTo>
                  <a:pt x="4064" y="2573"/>
                </a:lnTo>
                <a:lnTo>
                  <a:pt x="4008" y="2629"/>
                </a:lnTo>
                <a:lnTo>
                  <a:pt x="3952" y="2666"/>
                </a:lnTo>
                <a:lnTo>
                  <a:pt x="3878" y="2685"/>
                </a:lnTo>
                <a:lnTo>
                  <a:pt x="3729" y="2685"/>
                </a:lnTo>
                <a:lnTo>
                  <a:pt x="3673" y="2666"/>
                </a:lnTo>
                <a:lnTo>
                  <a:pt x="3598" y="2629"/>
                </a:lnTo>
                <a:lnTo>
                  <a:pt x="3542" y="2573"/>
                </a:lnTo>
                <a:lnTo>
                  <a:pt x="3505" y="2517"/>
                </a:lnTo>
                <a:lnTo>
                  <a:pt x="3468" y="2461"/>
                </a:lnTo>
                <a:lnTo>
                  <a:pt x="3449" y="2386"/>
                </a:lnTo>
                <a:lnTo>
                  <a:pt x="3431" y="2312"/>
                </a:lnTo>
                <a:lnTo>
                  <a:pt x="3449" y="2237"/>
                </a:lnTo>
                <a:lnTo>
                  <a:pt x="3468" y="2163"/>
                </a:lnTo>
                <a:lnTo>
                  <a:pt x="3505" y="2107"/>
                </a:lnTo>
                <a:lnTo>
                  <a:pt x="3542" y="2051"/>
                </a:lnTo>
                <a:lnTo>
                  <a:pt x="3598" y="2014"/>
                </a:lnTo>
                <a:lnTo>
                  <a:pt x="3673" y="1976"/>
                </a:lnTo>
                <a:lnTo>
                  <a:pt x="3729" y="1958"/>
                </a:lnTo>
                <a:lnTo>
                  <a:pt x="3803" y="1939"/>
                </a:lnTo>
                <a:close/>
                <a:moveTo>
                  <a:pt x="2890" y="3523"/>
                </a:moveTo>
                <a:lnTo>
                  <a:pt x="3039" y="3542"/>
                </a:lnTo>
                <a:lnTo>
                  <a:pt x="3225" y="3561"/>
                </a:lnTo>
                <a:lnTo>
                  <a:pt x="3393" y="3617"/>
                </a:lnTo>
                <a:lnTo>
                  <a:pt x="3561" y="3710"/>
                </a:lnTo>
                <a:lnTo>
                  <a:pt x="3710" y="3803"/>
                </a:lnTo>
                <a:lnTo>
                  <a:pt x="3841" y="3933"/>
                </a:lnTo>
                <a:lnTo>
                  <a:pt x="3934" y="4064"/>
                </a:lnTo>
                <a:lnTo>
                  <a:pt x="3971" y="4138"/>
                </a:lnTo>
                <a:lnTo>
                  <a:pt x="3990" y="4232"/>
                </a:lnTo>
                <a:lnTo>
                  <a:pt x="3990" y="4288"/>
                </a:lnTo>
                <a:lnTo>
                  <a:pt x="3990" y="4325"/>
                </a:lnTo>
                <a:lnTo>
                  <a:pt x="3971" y="4362"/>
                </a:lnTo>
                <a:lnTo>
                  <a:pt x="3934" y="4399"/>
                </a:lnTo>
                <a:lnTo>
                  <a:pt x="3897" y="4437"/>
                </a:lnTo>
                <a:lnTo>
                  <a:pt x="3859" y="4437"/>
                </a:lnTo>
                <a:lnTo>
                  <a:pt x="3803" y="4455"/>
                </a:lnTo>
                <a:lnTo>
                  <a:pt x="3747" y="4437"/>
                </a:lnTo>
                <a:lnTo>
                  <a:pt x="3486" y="4362"/>
                </a:lnTo>
                <a:lnTo>
                  <a:pt x="3244" y="4306"/>
                </a:lnTo>
                <a:lnTo>
                  <a:pt x="3039" y="4269"/>
                </a:lnTo>
                <a:lnTo>
                  <a:pt x="2722" y="4269"/>
                </a:lnTo>
                <a:lnTo>
                  <a:pt x="2517" y="4306"/>
                </a:lnTo>
                <a:lnTo>
                  <a:pt x="2275" y="4362"/>
                </a:lnTo>
                <a:lnTo>
                  <a:pt x="2014" y="4437"/>
                </a:lnTo>
                <a:lnTo>
                  <a:pt x="1958" y="4455"/>
                </a:lnTo>
                <a:lnTo>
                  <a:pt x="1921" y="4437"/>
                </a:lnTo>
                <a:lnTo>
                  <a:pt x="1865" y="4437"/>
                </a:lnTo>
                <a:lnTo>
                  <a:pt x="1827" y="4399"/>
                </a:lnTo>
                <a:lnTo>
                  <a:pt x="1809" y="4362"/>
                </a:lnTo>
                <a:lnTo>
                  <a:pt x="1772" y="4325"/>
                </a:lnTo>
                <a:lnTo>
                  <a:pt x="1772" y="4288"/>
                </a:lnTo>
                <a:lnTo>
                  <a:pt x="1772" y="4232"/>
                </a:lnTo>
                <a:lnTo>
                  <a:pt x="1790" y="4138"/>
                </a:lnTo>
                <a:lnTo>
                  <a:pt x="1827" y="4064"/>
                </a:lnTo>
                <a:lnTo>
                  <a:pt x="1921" y="3933"/>
                </a:lnTo>
                <a:lnTo>
                  <a:pt x="2051" y="3803"/>
                </a:lnTo>
                <a:lnTo>
                  <a:pt x="2200" y="3710"/>
                </a:lnTo>
                <a:lnTo>
                  <a:pt x="2368" y="3617"/>
                </a:lnTo>
                <a:lnTo>
                  <a:pt x="2536" y="3561"/>
                </a:lnTo>
                <a:lnTo>
                  <a:pt x="2722" y="3542"/>
                </a:lnTo>
                <a:lnTo>
                  <a:pt x="2890" y="3523"/>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2"/>
                </a:lnTo>
                <a:lnTo>
                  <a:pt x="224" y="1753"/>
                </a:lnTo>
                <a:lnTo>
                  <a:pt x="131" y="2014"/>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6"/>
                </a:lnTo>
                <a:lnTo>
                  <a:pt x="2592" y="5741"/>
                </a:lnTo>
                <a:lnTo>
                  <a:pt x="3170" y="5741"/>
                </a:lnTo>
                <a:lnTo>
                  <a:pt x="3468" y="5686"/>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4"/>
                </a:lnTo>
                <a:lnTo>
                  <a:pt x="5537" y="1753"/>
                </a:lnTo>
                <a:lnTo>
                  <a:pt x="5406" y="1492"/>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927356" y="4519201"/>
            <a:ext cx="175509" cy="174930"/>
          </a:xfrm>
          <a:custGeom>
            <a:rect b="b" l="l" r="r" t="t"/>
            <a:pathLst>
              <a:path extrusionOk="0" h="5742" w="5761">
                <a:moveTo>
                  <a:pt x="2871" y="1958"/>
                </a:moveTo>
                <a:lnTo>
                  <a:pt x="1977" y="2629"/>
                </a:lnTo>
                <a:lnTo>
                  <a:pt x="2312" y="3672"/>
                </a:lnTo>
                <a:lnTo>
                  <a:pt x="3431" y="3672"/>
                </a:lnTo>
                <a:lnTo>
                  <a:pt x="3785" y="2629"/>
                </a:lnTo>
                <a:lnTo>
                  <a:pt x="2871" y="1958"/>
                </a:lnTo>
                <a:close/>
                <a:moveTo>
                  <a:pt x="3580" y="671"/>
                </a:moveTo>
                <a:lnTo>
                  <a:pt x="3766" y="727"/>
                </a:lnTo>
                <a:lnTo>
                  <a:pt x="3934" y="802"/>
                </a:lnTo>
                <a:lnTo>
                  <a:pt x="4083" y="895"/>
                </a:lnTo>
                <a:lnTo>
                  <a:pt x="4232" y="988"/>
                </a:lnTo>
                <a:lnTo>
                  <a:pt x="4381" y="1100"/>
                </a:lnTo>
                <a:lnTo>
                  <a:pt x="4512" y="1231"/>
                </a:lnTo>
                <a:lnTo>
                  <a:pt x="4642" y="1361"/>
                </a:lnTo>
                <a:lnTo>
                  <a:pt x="4754" y="1510"/>
                </a:lnTo>
                <a:lnTo>
                  <a:pt x="4363" y="1473"/>
                </a:lnTo>
                <a:lnTo>
                  <a:pt x="4157" y="2461"/>
                </a:lnTo>
                <a:lnTo>
                  <a:pt x="4884" y="3132"/>
                </a:lnTo>
                <a:lnTo>
                  <a:pt x="5201" y="2871"/>
                </a:lnTo>
                <a:lnTo>
                  <a:pt x="5183" y="3057"/>
                </a:lnTo>
                <a:lnTo>
                  <a:pt x="5164" y="3244"/>
                </a:lnTo>
                <a:lnTo>
                  <a:pt x="5127" y="3412"/>
                </a:lnTo>
                <a:lnTo>
                  <a:pt x="5089" y="3598"/>
                </a:lnTo>
                <a:lnTo>
                  <a:pt x="5015" y="3766"/>
                </a:lnTo>
                <a:lnTo>
                  <a:pt x="4940" y="3933"/>
                </a:lnTo>
                <a:lnTo>
                  <a:pt x="4847" y="4083"/>
                </a:lnTo>
                <a:lnTo>
                  <a:pt x="4754" y="4232"/>
                </a:lnTo>
                <a:lnTo>
                  <a:pt x="4661" y="3840"/>
                </a:lnTo>
                <a:lnTo>
                  <a:pt x="3673" y="3971"/>
                </a:lnTo>
                <a:lnTo>
                  <a:pt x="3244" y="4865"/>
                </a:lnTo>
                <a:lnTo>
                  <a:pt x="3598" y="5070"/>
                </a:lnTo>
                <a:lnTo>
                  <a:pt x="3412" y="5126"/>
                </a:lnTo>
                <a:lnTo>
                  <a:pt x="3244" y="5164"/>
                </a:lnTo>
                <a:lnTo>
                  <a:pt x="3058" y="5182"/>
                </a:lnTo>
                <a:lnTo>
                  <a:pt x="2871" y="5201"/>
                </a:lnTo>
                <a:lnTo>
                  <a:pt x="2685" y="5182"/>
                </a:lnTo>
                <a:lnTo>
                  <a:pt x="2517" y="5164"/>
                </a:lnTo>
                <a:lnTo>
                  <a:pt x="2331" y="5126"/>
                </a:lnTo>
                <a:lnTo>
                  <a:pt x="2144" y="5070"/>
                </a:lnTo>
                <a:lnTo>
                  <a:pt x="2499" y="4865"/>
                </a:lnTo>
                <a:lnTo>
                  <a:pt x="2070" y="3971"/>
                </a:lnTo>
                <a:lnTo>
                  <a:pt x="1082" y="3840"/>
                </a:lnTo>
                <a:lnTo>
                  <a:pt x="1007" y="4232"/>
                </a:lnTo>
                <a:lnTo>
                  <a:pt x="895" y="4083"/>
                </a:lnTo>
                <a:lnTo>
                  <a:pt x="802" y="3933"/>
                </a:lnTo>
                <a:lnTo>
                  <a:pt x="728" y="3766"/>
                </a:lnTo>
                <a:lnTo>
                  <a:pt x="672" y="3598"/>
                </a:lnTo>
                <a:lnTo>
                  <a:pt x="616" y="3412"/>
                </a:lnTo>
                <a:lnTo>
                  <a:pt x="579" y="3244"/>
                </a:lnTo>
                <a:lnTo>
                  <a:pt x="560" y="3057"/>
                </a:lnTo>
                <a:lnTo>
                  <a:pt x="560" y="2871"/>
                </a:lnTo>
                <a:lnTo>
                  <a:pt x="858" y="3132"/>
                </a:lnTo>
                <a:lnTo>
                  <a:pt x="1585" y="2461"/>
                </a:lnTo>
                <a:lnTo>
                  <a:pt x="1399" y="1473"/>
                </a:lnTo>
                <a:lnTo>
                  <a:pt x="989" y="1510"/>
                </a:lnTo>
                <a:lnTo>
                  <a:pt x="989" y="1510"/>
                </a:lnTo>
                <a:lnTo>
                  <a:pt x="1101" y="1361"/>
                </a:lnTo>
                <a:lnTo>
                  <a:pt x="1231" y="1231"/>
                </a:lnTo>
                <a:lnTo>
                  <a:pt x="1361" y="1100"/>
                </a:lnTo>
                <a:lnTo>
                  <a:pt x="1511" y="988"/>
                </a:lnTo>
                <a:lnTo>
                  <a:pt x="1660" y="895"/>
                </a:lnTo>
                <a:lnTo>
                  <a:pt x="1827" y="802"/>
                </a:lnTo>
                <a:lnTo>
                  <a:pt x="1995" y="727"/>
                </a:lnTo>
                <a:lnTo>
                  <a:pt x="2163" y="671"/>
                </a:lnTo>
                <a:lnTo>
                  <a:pt x="2163" y="671"/>
                </a:lnTo>
                <a:lnTo>
                  <a:pt x="2014" y="1026"/>
                </a:lnTo>
                <a:lnTo>
                  <a:pt x="2871" y="1510"/>
                </a:lnTo>
                <a:lnTo>
                  <a:pt x="3747" y="1026"/>
                </a:lnTo>
                <a:lnTo>
                  <a:pt x="3580" y="671"/>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2"/>
                </a:lnTo>
                <a:lnTo>
                  <a:pt x="224" y="1753"/>
                </a:lnTo>
                <a:lnTo>
                  <a:pt x="131" y="2014"/>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6"/>
                </a:lnTo>
                <a:lnTo>
                  <a:pt x="2573" y="5741"/>
                </a:lnTo>
                <a:lnTo>
                  <a:pt x="3170" y="5741"/>
                </a:lnTo>
                <a:lnTo>
                  <a:pt x="3449" y="5686"/>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4"/>
                </a:lnTo>
                <a:lnTo>
                  <a:pt x="5518" y="1753"/>
                </a:lnTo>
                <a:lnTo>
                  <a:pt x="5406" y="1492"/>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457200" y="4550154"/>
            <a:ext cx="226020" cy="113025"/>
          </a:xfrm>
          <a:custGeom>
            <a:rect b="b" l="l" r="r" t="t"/>
            <a:pathLst>
              <a:path extrusionOk="0" h="3710" w="7419">
                <a:moveTo>
                  <a:pt x="6151" y="839"/>
                </a:moveTo>
                <a:lnTo>
                  <a:pt x="6244" y="876"/>
                </a:lnTo>
                <a:lnTo>
                  <a:pt x="6338" y="932"/>
                </a:lnTo>
                <a:lnTo>
                  <a:pt x="6431" y="1007"/>
                </a:lnTo>
                <a:lnTo>
                  <a:pt x="6487" y="1082"/>
                </a:lnTo>
                <a:lnTo>
                  <a:pt x="6543" y="1175"/>
                </a:lnTo>
                <a:lnTo>
                  <a:pt x="6580" y="1287"/>
                </a:lnTo>
                <a:lnTo>
                  <a:pt x="6599" y="1398"/>
                </a:lnTo>
                <a:lnTo>
                  <a:pt x="6580" y="1510"/>
                </a:lnTo>
                <a:lnTo>
                  <a:pt x="6543" y="1603"/>
                </a:lnTo>
                <a:lnTo>
                  <a:pt x="6487" y="1697"/>
                </a:lnTo>
                <a:lnTo>
                  <a:pt x="6431" y="1790"/>
                </a:lnTo>
                <a:lnTo>
                  <a:pt x="6338" y="1846"/>
                </a:lnTo>
                <a:lnTo>
                  <a:pt x="6244" y="1902"/>
                </a:lnTo>
                <a:lnTo>
                  <a:pt x="6151" y="1939"/>
                </a:lnTo>
                <a:lnTo>
                  <a:pt x="6039" y="1958"/>
                </a:lnTo>
                <a:lnTo>
                  <a:pt x="5927" y="1939"/>
                </a:lnTo>
                <a:lnTo>
                  <a:pt x="5816" y="1902"/>
                </a:lnTo>
                <a:lnTo>
                  <a:pt x="5722" y="1846"/>
                </a:lnTo>
                <a:lnTo>
                  <a:pt x="5648" y="1790"/>
                </a:lnTo>
                <a:lnTo>
                  <a:pt x="5573" y="1697"/>
                </a:lnTo>
                <a:lnTo>
                  <a:pt x="5517" y="1603"/>
                </a:lnTo>
                <a:lnTo>
                  <a:pt x="5480" y="1510"/>
                </a:lnTo>
                <a:lnTo>
                  <a:pt x="5480" y="1398"/>
                </a:lnTo>
                <a:lnTo>
                  <a:pt x="5480" y="1287"/>
                </a:lnTo>
                <a:lnTo>
                  <a:pt x="5517" y="1175"/>
                </a:lnTo>
                <a:lnTo>
                  <a:pt x="5573" y="1082"/>
                </a:lnTo>
                <a:lnTo>
                  <a:pt x="5648" y="1007"/>
                </a:lnTo>
                <a:lnTo>
                  <a:pt x="5722" y="932"/>
                </a:lnTo>
                <a:lnTo>
                  <a:pt x="5816" y="876"/>
                </a:lnTo>
                <a:lnTo>
                  <a:pt x="5927" y="839"/>
                </a:lnTo>
                <a:close/>
                <a:moveTo>
                  <a:pt x="5219" y="1771"/>
                </a:moveTo>
                <a:lnTo>
                  <a:pt x="5312" y="1808"/>
                </a:lnTo>
                <a:lnTo>
                  <a:pt x="5424" y="1864"/>
                </a:lnTo>
                <a:lnTo>
                  <a:pt x="5499" y="1920"/>
                </a:lnTo>
                <a:lnTo>
                  <a:pt x="5573" y="2014"/>
                </a:lnTo>
                <a:lnTo>
                  <a:pt x="5611" y="2107"/>
                </a:lnTo>
                <a:lnTo>
                  <a:pt x="5648" y="2200"/>
                </a:lnTo>
                <a:lnTo>
                  <a:pt x="5667" y="2312"/>
                </a:lnTo>
                <a:lnTo>
                  <a:pt x="5648" y="2424"/>
                </a:lnTo>
                <a:lnTo>
                  <a:pt x="5611" y="2535"/>
                </a:lnTo>
                <a:lnTo>
                  <a:pt x="5573" y="2629"/>
                </a:lnTo>
                <a:lnTo>
                  <a:pt x="5499" y="2722"/>
                </a:lnTo>
                <a:lnTo>
                  <a:pt x="5424" y="2778"/>
                </a:lnTo>
                <a:lnTo>
                  <a:pt x="5312" y="2834"/>
                </a:lnTo>
                <a:lnTo>
                  <a:pt x="5219" y="2871"/>
                </a:lnTo>
                <a:lnTo>
                  <a:pt x="4995" y="2871"/>
                </a:lnTo>
                <a:lnTo>
                  <a:pt x="4884" y="2834"/>
                </a:lnTo>
                <a:lnTo>
                  <a:pt x="4790" y="2778"/>
                </a:lnTo>
                <a:lnTo>
                  <a:pt x="4716" y="2722"/>
                </a:lnTo>
                <a:lnTo>
                  <a:pt x="4641" y="2629"/>
                </a:lnTo>
                <a:lnTo>
                  <a:pt x="4585" y="2535"/>
                </a:lnTo>
                <a:lnTo>
                  <a:pt x="4567" y="2424"/>
                </a:lnTo>
                <a:lnTo>
                  <a:pt x="4548" y="2312"/>
                </a:lnTo>
                <a:lnTo>
                  <a:pt x="4567" y="2200"/>
                </a:lnTo>
                <a:lnTo>
                  <a:pt x="4585" y="2107"/>
                </a:lnTo>
                <a:lnTo>
                  <a:pt x="4641" y="2014"/>
                </a:lnTo>
                <a:lnTo>
                  <a:pt x="4716" y="1920"/>
                </a:lnTo>
                <a:lnTo>
                  <a:pt x="4790" y="1864"/>
                </a:lnTo>
                <a:lnTo>
                  <a:pt x="4884" y="1808"/>
                </a:lnTo>
                <a:lnTo>
                  <a:pt x="4995" y="1771"/>
                </a:lnTo>
                <a:close/>
                <a:moveTo>
                  <a:pt x="2144" y="746"/>
                </a:moveTo>
                <a:lnTo>
                  <a:pt x="2181" y="783"/>
                </a:lnTo>
                <a:lnTo>
                  <a:pt x="2218" y="821"/>
                </a:lnTo>
                <a:lnTo>
                  <a:pt x="2237" y="876"/>
                </a:lnTo>
                <a:lnTo>
                  <a:pt x="2237" y="1473"/>
                </a:lnTo>
                <a:lnTo>
                  <a:pt x="2833" y="1473"/>
                </a:lnTo>
                <a:lnTo>
                  <a:pt x="2889" y="1492"/>
                </a:lnTo>
                <a:lnTo>
                  <a:pt x="2926" y="1529"/>
                </a:lnTo>
                <a:lnTo>
                  <a:pt x="2964" y="1566"/>
                </a:lnTo>
                <a:lnTo>
                  <a:pt x="2964" y="1622"/>
                </a:lnTo>
                <a:lnTo>
                  <a:pt x="2964" y="2088"/>
                </a:lnTo>
                <a:lnTo>
                  <a:pt x="2964" y="2144"/>
                </a:lnTo>
                <a:lnTo>
                  <a:pt x="2926" y="2181"/>
                </a:lnTo>
                <a:lnTo>
                  <a:pt x="2889" y="2219"/>
                </a:lnTo>
                <a:lnTo>
                  <a:pt x="2237" y="2219"/>
                </a:lnTo>
                <a:lnTo>
                  <a:pt x="2237" y="2834"/>
                </a:lnTo>
                <a:lnTo>
                  <a:pt x="2218" y="2871"/>
                </a:lnTo>
                <a:lnTo>
                  <a:pt x="2181" y="2927"/>
                </a:lnTo>
                <a:lnTo>
                  <a:pt x="2144" y="2946"/>
                </a:lnTo>
                <a:lnTo>
                  <a:pt x="2088" y="2964"/>
                </a:lnTo>
                <a:lnTo>
                  <a:pt x="1622" y="2964"/>
                </a:lnTo>
                <a:lnTo>
                  <a:pt x="1566" y="2946"/>
                </a:lnTo>
                <a:lnTo>
                  <a:pt x="1528" y="2927"/>
                </a:lnTo>
                <a:lnTo>
                  <a:pt x="1491" y="2871"/>
                </a:lnTo>
                <a:lnTo>
                  <a:pt x="1491" y="2834"/>
                </a:lnTo>
                <a:lnTo>
                  <a:pt x="1491" y="2219"/>
                </a:lnTo>
                <a:lnTo>
                  <a:pt x="820" y="2219"/>
                </a:lnTo>
                <a:lnTo>
                  <a:pt x="783" y="2181"/>
                </a:lnTo>
                <a:lnTo>
                  <a:pt x="746" y="2144"/>
                </a:lnTo>
                <a:lnTo>
                  <a:pt x="746" y="2088"/>
                </a:lnTo>
                <a:lnTo>
                  <a:pt x="746" y="1622"/>
                </a:lnTo>
                <a:lnTo>
                  <a:pt x="746" y="1566"/>
                </a:lnTo>
                <a:lnTo>
                  <a:pt x="783" y="1529"/>
                </a:lnTo>
                <a:lnTo>
                  <a:pt x="820" y="1492"/>
                </a:lnTo>
                <a:lnTo>
                  <a:pt x="876" y="1473"/>
                </a:lnTo>
                <a:lnTo>
                  <a:pt x="1491" y="1473"/>
                </a:lnTo>
                <a:lnTo>
                  <a:pt x="1491" y="876"/>
                </a:lnTo>
                <a:lnTo>
                  <a:pt x="1491" y="821"/>
                </a:lnTo>
                <a:lnTo>
                  <a:pt x="1528" y="783"/>
                </a:lnTo>
                <a:lnTo>
                  <a:pt x="1566" y="746"/>
                </a:lnTo>
                <a:close/>
                <a:moveTo>
                  <a:pt x="1678" y="0"/>
                </a:moveTo>
                <a:lnTo>
                  <a:pt x="1510" y="38"/>
                </a:lnTo>
                <a:lnTo>
                  <a:pt x="1323" y="75"/>
                </a:lnTo>
                <a:lnTo>
                  <a:pt x="1156" y="131"/>
                </a:lnTo>
                <a:lnTo>
                  <a:pt x="988" y="205"/>
                </a:lnTo>
                <a:lnTo>
                  <a:pt x="839" y="299"/>
                </a:lnTo>
                <a:lnTo>
                  <a:pt x="690" y="410"/>
                </a:lnTo>
                <a:lnTo>
                  <a:pt x="559" y="522"/>
                </a:lnTo>
                <a:lnTo>
                  <a:pt x="447" y="653"/>
                </a:lnTo>
                <a:lnTo>
                  <a:pt x="336" y="802"/>
                </a:lnTo>
                <a:lnTo>
                  <a:pt x="242" y="951"/>
                </a:lnTo>
                <a:lnTo>
                  <a:pt x="168" y="1100"/>
                </a:lnTo>
                <a:lnTo>
                  <a:pt x="93" y="1268"/>
                </a:lnTo>
                <a:lnTo>
                  <a:pt x="37" y="1436"/>
                </a:lnTo>
                <a:lnTo>
                  <a:pt x="19" y="1622"/>
                </a:lnTo>
                <a:lnTo>
                  <a:pt x="0" y="1808"/>
                </a:lnTo>
                <a:lnTo>
                  <a:pt x="0" y="2014"/>
                </a:lnTo>
                <a:lnTo>
                  <a:pt x="37" y="2200"/>
                </a:lnTo>
                <a:lnTo>
                  <a:pt x="75" y="2368"/>
                </a:lnTo>
                <a:lnTo>
                  <a:pt x="130" y="2554"/>
                </a:lnTo>
                <a:lnTo>
                  <a:pt x="205" y="2722"/>
                </a:lnTo>
                <a:lnTo>
                  <a:pt x="298" y="2871"/>
                </a:lnTo>
                <a:lnTo>
                  <a:pt x="410" y="3020"/>
                </a:lnTo>
                <a:lnTo>
                  <a:pt x="541" y="3151"/>
                </a:lnTo>
                <a:lnTo>
                  <a:pt x="671" y="3281"/>
                </a:lnTo>
                <a:lnTo>
                  <a:pt x="802" y="3374"/>
                </a:lnTo>
                <a:lnTo>
                  <a:pt x="969" y="3486"/>
                </a:lnTo>
                <a:lnTo>
                  <a:pt x="1118" y="3561"/>
                </a:lnTo>
                <a:lnTo>
                  <a:pt x="1305" y="3617"/>
                </a:lnTo>
                <a:lnTo>
                  <a:pt x="1473" y="3672"/>
                </a:lnTo>
                <a:lnTo>
                  <a:pt x="1659" y="3691"/>
                </a:lnTo>
                <a:lnTo>
                  <a:pt x="1864" y="3710"/>
                </a:lnTo>
                <a:lnTo>
                  <a:pt x="2050" y="3691"/>
                </a:lnTo>
                <a:lnTo>
                  <a:pt x="2237" y="3672"/>
                </a:lnTo>
                <a:lnTo>
                  <a:pt x="2423" y="3617"/>
                </a:lnTo>
                <a:lnTo>
                  <a:pt x="2591" y="3561"/>
                </a:lnTo>
                <a:lnTo>
                  <a:pt x="2759" y="3486"/>
                </a:lnTo>
                <a:lnTo>
                  <a:pt x="2908" y="3374"/>
                </a:lnTo>
                <a:lnTo>
                  <a:pt x="3057" y="3281"/>
                </a:lnTo>
                <a:lnTo>
                  <a:pt x="3187" y="3151"/>
                </a:lnTo>
                <a:lnTo>
                  <a:pt x="4250" y="3151"/>
                </a:lnTo>
                <a:lnTo>
                  <a:pt x="4418" y="3300"/>
                </a:lnTo>
                <a:lnTo>
                  <a:pt x="4604" y="3430"/>
                </a:lnTo>
                <a:lnTo>
                  <a:pt x="4809" y="3542"/>
                </a:lnTo>
                <a:lnTo>
                  <a:pt x="5033" y="3635"/>
                </a:lnTo>
                <a:lnTo>
                  <a:pt x="5256" y="3672"/>
                </a:lnTo>
                <a:lnTo>
                  <a:pt x="5499" y="3710"/>
                </a:lnTo>
                <a:lnTo>
                  <a:pt x="5760" y="3691"/>
                </a:lnTo>
                <a:lnTo>
                  <a:pt x="6002" y="3654"/>
                </a:lnTo>
                <a:lnTo>
                  <a:pt x="6244" y="3579"/>
                </a:lnTo>
                <a:lnTo>
                  <a:pt x="6487" y="3467"/>
                </a:lnTo>
                <a:lnTo>
                  <a:pt x="6692" y="3337"/>
                </a:lnTo>
                <a:lnTo>
                  <a:pt x="6878" y="3169"/>
                </a:lnTo>
                <a:lnTo>
                  <a:pt x="7046" y="2983"/>
                </a:lnTo>
                <a:lnTo>
                  <a:pt x="7195" y="2778"/>
                </a:lnTo>
                <a:lnTo>
                  <a:pt x="7288" y="2535"/>
                </a:lnTo>
                <a:lnTo>
                  <a:pt x="7381" y="2293"/>
                </a:lnTo>
                <a:lnTo>
                  <a:pt x="7419" y="2069"/>
                </a:lnTo>
                <a:lnTo>
                  <a:pt x="7419" y="1846"/>
                </a:lnTo>
                <a:lnTo>
                  <a:pt x="7419" y="1622"/>
                </a:lnTo>
                <a:lnTo>
                  <a:pt x="7381" y="1417"/>
                </a:lnTo>
                <a:lnTo>
                  <a:pt x="7307" y="1231"/>
                </a:lnTo>
                <a:lnTo>
                  <a:pt x="7232" y="1026"/>
                </a:lnTo>
                <a:lnTo>
                  <a:pt x="7139" y="858"/>
                </a:lnTo>
                <a:lnTo>
                  <a:pt x="7009" y="690"/>
                </a:lnTo>
                <a:lnTo>
                  <a:pt x="6878" y="541"/>
                </a:lnTo>
                <a:lnTo>
                  <a:pt x="6729" y="410"/>
                </a:lnTo>
                <a:lnTo>
                  <a:pt x="6561" y="280"/>
                </a:lnTo>
                <a:lnTo>
                  <a:pt x="6375" y="187"/>
                </a:lnTo>
                <a:lnTo>
                  <a:pt x="6188" y="94"/>
                </a:lnTo>
                <a:lnTo>
                  <a:pt x="6002" y="38"/>
                </a:lnTo>
                <a:lnTo>
                  <a:pt x="57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5985202" y="4073157"/>
            <a:ext cx="203323" cy="180597"/>
          </a:xfrm>
          <a:custGeom>
            <a:rect b="b" l="l" r="r" t="t"/>
            <a:pathLst>
              <a:path extrusionOk="0" h="5928" w="6674">
                <a:moveTo>
                  <a:pt x="2182" y="541"/>
                </a:moveTo>
                <a:lnTo>
                  <a:pt x="1585" y="1659"/>
                </a:lnTo>
                <a:lnTo>
                  <a:pt x="784" y="1659"/>
                </a:lnTo>
                <a:lnTo>
                  <a:pt x="1511" y="541"/>
                </a:lnTo>
                <a:close/>
                <a:moveTo>
                  <a:pt x="3859" y="541"/>
                </a:moveTo>
                <a:lnTo>
                  <a:pt x="4456" y="1659"/>
                </a:lnTo>
                <a:lnTo>
                  <a:pt x="2219" y="1659"/>
                </a:lnTo>
                <a:lnTo>
                  <a:pt x="2815" y="541"/>
                </a:lnTo>
                <a:close/>
                <a:moveTo>
                  <a:pt x="5164" y="541"/>
                </a:moveTo>
                <a:lnTo>
                  <a:pt x="5891" y="1659"/>
                </a:lnTo>
                <a:lnTo>
                  <a:pt x="5089" y="1659"/>
                </a:lnTo>
                <a:lnTo>
                  <a:pt x="4493" y="541"/>
                </a:lnTo>
                <a:close/>
                <a:moveTo>
                  <a:pt x="1622" y="2218"/>
                </a:moveTo>
                <a:lnTo>
                  <a:pt x="2405" y="4082"/>
                </a:lnTo>
                <a:lnTo>
                  <a:pt x="1026" y="2218"/>
                </a:lnTo>
                <a:close/>
                <a:moveTo>
                  <a:pt x="5649" y="2218"/>
                </a:moveTo>
                <a:lnTo>
                  <a:pt x="4269" y="4082"/>
                </a:lnTo>
                <a:lnTo>
                  <a:pt x="5052" y="2218"/>
                </a:lnTo>
                <a:close/>
                <a:moveTo>
                  <a:pt x="4456" y="2218"/>
                </a:moveTo>
                <a:lnTo>
                  <a:pt x="3337" y="5052"/>
                </a:lnTo>
                <a:lnTo>
                  <a:pt x="2219" y="2218"/>
                </a:lnTo>
                <a:close/>
                <a:moveTo>
                  <a:pt x="1287" y="0"/>
                </a:moveTo>
                <a:lnTo>
                  <a:pt x="1231" y="19"/>
                </a:lnTo>
                <a:lnTo>
                  <a:pt x="1175" y="56"/>
                </a:lnTo>
                <a:lnTo>
                  <a:pt x="19" y="1771"/>
                </a:lnTo>
                <a:lnTo>
                  <a:pt x="1" y="1808"/>
                </a:lnTo>
                <a:lnTo>
                  <a:pt x="1" y="1846"/>
                </a:lnTo>
                <a:lnTo>
                  <a:pt x="1" y="1883"/>
                </a:lnTo>
                <a:lnTo>
                  <a:pt x="19" y="1920"/>
                </a:lnTo>
                <a:lnTo>
                  <a:pt x="3225" y="5890"/>
                </a:lnTo>
                <a:lnTo>
                  <a:pt x="3281" y="5928"/>
                </a:lnTo>
                <a:lnTo>
                  <a:pt x="3393" y="5928"/>
                </a:lnTo>
                <a:lnTo>
                  <a:pt x="3449" y="5890"/>
                </a:lnTo>
                <a:lnTo>
                  <a:pt x="6655" y="1920"/>
                </a:lnTo>
                <a:lnTo>
                  <a:pt x="6674" y="1883"/>
                </a:lnTo>
                <a:lnTo>
                  <a:pt x="6674" y="1846"/>
                </a:lnTo>
                <a:lnTo>
                  <a:pt x="6674" y="1808"/>
                </a:lnTo>
                <a:lnTo>
                  <a:pt x="6655" y="1771"/>
                </a:lnTo>
                <a:lnTo>
                  <a:pt x="5500" y="56"/>
                </a:lnTo>
                <a:lnTo>
                  <a:pt x="5444" y="19"/>
                </a:lnTo>
                <a:lnTo>
                  <a:pt x="538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5555350" y="4073157"/>
            <a:ext cx="135752" cy="180597"/>
          </a:xfrm>
          <a:custGeom>
            <a:rect b="b" l="l" r="r" t="t"/>
            <a:pathLst>
              <a:path extrusionOk="0" h="5928" w="4456">
                <a:moveTo>
                  <a:pt x="1492" y="1846"/>
                </a:moveTo>
                <a:lnTo>
                  <a:pt x="1566" y="1864"/>
                </a:lnTo>
                <a:lnTo>
                  <a:pt x="1622" y="1883"/>
                </a:lnTo>
                <a:lnTo>
                  <a:pt x="1697" y="1920"/>
                </a:lnTo>
                <a:lnTo>
                  <a:pt x="1753" y="1957"/>
                </a:lnTo>
                <a:lnTo>
                  <a:pt x="1790" y="2013"/>
                </a:lnTo>
                <a:lnTo>
                  <a:pt x="1827" y="2069"/>
                </a:lnTo>
                <a:lnTo>
                  <a:pt x="1846" y="2144"/>
                </a:lnTo>
                <a:lnTo>
                  <a:pt x="1846" y="2218"/>
                </a:lnTo>
                <a:lnTo>
                  <a:pt x="1846" y="2293"/>
                </a:lnTo>
                <a:lnTo>
                  <a:pt x="1827" y="2368"/>
                </a:lnTo>
                <a:lnTo>
                  <a:pt x="1790" y="2423"/>
                </a:lnTo>
                <a:lnTo>
                  <a:pt x="1753" y="2479"/>
                </a:lnTo>
                <a:lnTo>
                  <a:pt x="1697" y="2535"/>
                </a:lnTo>
                <a:lnTo>
                  <a:pt x="1622" y="2554"/>
                </a:lnTo>
                <a:lnTo>
                  <a:pt x="1566" y="2591"/>
                </a:lnTo>
                <a:lnTo>
                  <a:pt x="1417" y="2591"/>
                </a:lnTo>
                <a:lnTo>
                  <a:pt x="1343" y="2554"/>
                </a:lnTo>
                <a:lnTo>
                  <a:pt x="1268" y="2535"/>
                </a:lnTo>
                <a:lnTo>
                  <a:pt x="1212" y="2479"/>
                </a:lnTo>
                <a:lnTo>
                  <a:pt x="1175" y="2423"/>
                </a:lnTo>
                <a:lnTo>
                  <a:pt x="1137" y="2368"/>
                </a:lnTo>
                <a:lnTo>
                  <a:pt x="1119" y="2293"/>
                </a:lnTo>
                <a:lnTo>
                  <a:pt x="1119" y="2218"/>
                </a:lnTo>
                <a:lnTo>
                  <a:pt x="1119" y="2144"/>
                </a:lnTo>
                <a:lnTo>
                  <a:pt x="1137" y="2069"/>
                </a:lnTo>
                <a:lnTo>
                  <a:pt x="1175" y="2013"/>
                </a:lnTo>
                <a:lnTo>
                  <a:pt x="1212" y="1957"/>
                </a:lnTo>
                <a:lnTo>
                  <a:pt x="1268" y="1920"/>
                </a:lnTo>
                <a:lnTo>
                  <a:pt x="1343" y="1883"/>
                </a:lnTo>
                <a:lnTo>
                  <a:pt x="1417" y="1864"/>
                </a:lnTo>
                <a:lnTo>
                  <a:pt x="1492" y="1846"/>
                </a:lnTo>
                <a:close/>
                <a:moveTo>
                  <a:pt x="2964" y="1846"/>
                </a:moveTo>
                <a:lnTo>
                  <a:pt x="3039" y="1864"/>
                </a:lnTo>
                <a:lnTo>
                  <a:pt x="3113" y="1883"/>
                </a:lnTo>
                <a:lnTo>
                  <a:pt x="3169" y="1920"/>
                </a:lnTo>
                <a:lnTo>
                  <a:pt x="3225" y="1957"/>
                </a:lnTo>
                <a:lnTo>
                  <a:pt x="3281" y="2013"/>
                </a:lnTo>
                <a:lnTo>
                  <a:pt x="3318" y="2069"/>
                </a:lnTo>
                <a:lnTo>
                  <a:pt x="3337" y="2144"/>
                </a:lnTo>
                <a:lnTo>
                  <a:pt x="3337" y="2218"/>
                </a:lnTo>
                <a:lnTo>
                  <a:pt x="3337" y="2293"/>
                </a:lnTo>
                <a:lnTo>
                  <a:pt x="3318" y="2368"/>
                </a:lnTo>
                <a:lnTo>
                  <a:pt x="3281" y="2423"/>
                </a:lnTo>
                <a:lnTo>
                  <a:pt x="3225" y="2479"/>
                </a:lnTo>
                <a:lnTo>
                  <a:pt x="3169" y="2535"/>
                </a:lnTo>
                <a:lnTo>
                  <a:pt x="3113" y="2554"/>
                </a:lnTo>
                <a:lnTo>
                  <a:pt x="3039" y="2591"/>
                </a:lnTo>
                <a:lnTo>
                  <a:pt x="2890" y="2591"/>
                </a:lnTo>
                <a:lnTo>
                  <a:pt x="2815" y="2554"/>
                </a:lnTo>
                <a:lnTo>
                  <a:pt x="2759" y="2535"/>
                </a:lnTo>
                <a:lnTo>
                  <a:pt x="2703" y="2479"/>
                </a:lnTo>
                <a:lnTo>
                  <a:pt x="2666" y="2423"/>
                </a:lnTo>
                <a:lnTo>
                  <a:pt x="2629" y="2368"/>
                </a:lnTo>
                <a:lnTo>
                  <a:pt x="2610" y="2293"/>
                </a:lnTo>
                <a:lnTo>
                  <a:pt x="2591" y="2218"/>
                </a:lnTo>
                <a:lnTo>
                  <a:pt x="2610" y="2144"/>
                </a:lnTo>
                <a:lnTo>
                  <a:pt x="2629" y="2069"/>
                </a:lnTo>
                <a:lnTo>
                  <a:pt x="2666" y="2013"/>
                </a:lnTo>
                <a:lnTo>
                  <a:pt x="2703" y="1957"/>
                </a:lnTo>
                <a:lnTo>
                  <a:pt x="2759" y="1920"/>
                </a:lnTo>
                <a:lnTo>
                  <a:pt x="2815" y="1883"/>
                </a:lnTo>
                <a:lnTo>
                  <a:pt x="2890" y="1864"/>
                </a:lnTo>
                <a:lnTo>
                  <a:pt x="2964" y="1846"/>
                </a:lnTo>
                <a:close/>
                <a:moveTo>
                  <a:pt x="2163" y="0"/>
                </a:moveTo>
                <a:lnTo>
                  <a:pt x="1939" y="19"/>
                </a:lnTo>
                <a:lnTo>
                  <a:pt x="1715" y="56"/>
                </a:lnTo>
                <a:lnTo>
                  <a:pt x="1510" y="112"/>
                </a:lnTo>
                <a:lnTo>
                  <a:pt x="1305" y="205"/>
                </a:lnTo>
                <a:lnTo>
                  <a:pt x="1119" y="298"/>
                </a:lnTo>
                <a:lnTo>
                  <a:pt x="932" y="429"/>
                </a:lnTo>
                <a:lnTo>
                  <a:pt x="765" y="559"/>
                </a:lnTo>
                <a:lnTo>
                  <a:pt x="616" y="709"/>
                </a:lnTo>
                <a:lnTo>
                  <a:pt x="485" y="876"/>
                </a:lnTo>
                <a:lnTo>
                  <a:pt x="355" y="1063"/>
                </a:lnTo>
                <a:lnTo>
                  <a:pt x="261" y="1249"/>
                </a:lnTo>
                <a:lnTo>
                  <a:pt x="168" y="1436"/>
                </a:lnTo>
                <a:lnTo>
                  <a:pt x="94" y="1659"/>
                </a:lnTo>
                <a:lnTo>
                  <a:pt x="38" y="1864"/>
                </a:lnTo>
                <a:lnTo>
                  <a:pt x="0" y="2088"/>
                </a:lnTo>
                <a:lnTo>
                  <a:pt x="0" y="2312"/>
                </a:lnTo>
                <a:lnTo>
                  <a:pt x="0" y="5369"/>
                </a:lnTo>
                <a:lnTo>
                  <a:pt x="0" y="5424"/>
                </a:lnTo>
                <a:lnTo>
                  <a:pt x="38" y="5480"/>
                </a:lnTo>
                <a:lnTo>
                  <a:pt x="75" y="5518"/>
                </a:lnTo>
                <a:lnTo>
                  <a:pt x="112" y="5555"/>
                </a:lnTo>
                <a:lnTo>
                  <a:pt x="224" y="5555"/>
                </a:lnTo>
                <a:lnTo>
                  <a:pt x="261" y="5536"/>
                </a:lnTo>
                <a:lnTo>
                  <a:pt x="317" y="5499"/>
                </a:lnTo>
                <a:lnTo>
                  <a:pt x="597" y="5294"/>
                </a:lnTo>
                <a:lnTo>
                  <a:pt x="671" y="5257"/>
                </a:lnTo>
                <a:lnTo>
                  <a:pt x="727" y="5257"/>
                </a:lnTo>
                <a:lnTo>
                  <a:pt x="802" y="5275"/>
                </a:lnTo>
                <a:lnTo>
                  <a:pt x="858" y="5313"/>
                </a:lnTo>
                <a:lnTo>
                  <a:pt x="1343" y="5872"/>
                </a:lnTo>
                <a:lnTo>
                  <a:pt x="1417" y="5928"/>
                </a:lnTo>
                <a:lnTo>
                  <a:pt x="1548" y="5928"/>
                </a:lnTo>
                <a:lnTo>
                  <a:pt x="1622" y="5872"/>
                </a:lnTo>
                <a:lnTo>
                  <a:pt x="2088" y="5350"/>
                </a:lnTo>
                <a:lnTo>
                  <a:pt x="2144" y="5294"/>
                </a:lnTo>
                <a:lnTo>
                  <a:pt x="2219" y="5275"/>
                </a:lnTo>
                <a:lnTo>
                  <a:pt x="2293" y="5294"/>
                </a:lnTo>
                <a:lnTo>
                  <a:pt x="2368" y="5350"/>
                </a:lnTo>
                <a:lnTo>
                  <a:pt x="2834" y="5872"/>
                </a:lnTo>
                <a:lnTo>
                  <a:pt x="2890" y="5928"/>
                </a:lnTo>
                <a:lnTo>
                  <a:pt x="3039" y="5928"/>
                </a:lnTo>
                <a:lnTo>
                  <a:pt x="3095" y="5872"/>
                </a:lnTo>
                <a:lnTo>
                  <a:pt x="3598" y="5313"/>
                </a:lnTo>
                <a:lnTo>
                  <a:pt x="3654" y="5275"/>
                </a:lnTo>
                <a:lnTo>
                  <a:pt x="3710" y="5257"/>
                </a:lnTo>
                <a:lnTo>
                  <a:pt x="3784" y="5257"/>
                </a:lnTo>
                <a:lnTo>
                  <a:pt x="3840" y="5294"/>
                </a:lnTo>
                <a:lnTo>
                  <a:pt x="4138" y="5499"/>
                </a:lnTo>
                <a:lnTo>
                  <a:pt x="4176" y="5536"/>
                </a:lnTo>
                <a:lnTo>
                  <a:pt x="4232" y="5555"/>
                </a:lnTo>
                <a:lnTo>
                  <a:pt x="4344" y="5555"/>
                </a:lnTo>
                <a:lnTo>
                  <a:pt x="4381" y="5518"/>
                </a:lnTo>
                <a:lnTo>
                  <a:pt x="4418" y="5480"/>
                </a:lnTo>
                <a:lnTo>
                  <a:pt x="4437" y="5424"/>
                </a:lnTo>
                <a:lnTo>
                  <a:pt x="4455" y="5369"/>
                </a:lnTo>
                <a:lnTo>
                  <a:pt x="4455" y="2218"/>
                </a:lnTo>
                <a:lnTo>
                  <a:pt x="4437" y="1995"/>
                </a:lnTo>
                <a:lnTo>
                  <a:pt x="4399" y="1771"/>
                </a:lnTo>
                <a:lnTo>
                  <a:pt x="4344" y="1547"/>
                </a:lnTo>
                <a:lnTo>
                  <a:pt x="4269" y="1342"/>
                </a:lnTo>
                <a:lnTo>
                  <a:pt x="4176" y="1137"/>
                </a:lnTo>
                <a:lnTo>
                  <a:pt x="4064" y="951"/>
                </a:lnTo>
                <a:lnTo>
                  <a:pt x="3933" y="783"/>
                </a:lnTo>
                <a:lnTo>
                  <a:pt x="3784" y="615"/>
                </a:lnTo>
                <a:lnTo>
                  <a:pt x="3617" y="485"/>
                </a:lnTo>
                <a:lnTo>
                  <a:pt x="3430" y="354"/>
                </a:lnTo>
                <a:lnTo>
                  <a:pt x="3244" y="243"/>
                </a:lnTo>
                <a:lnTo>
                  <a:pt x="3039" y="149"/>
                </a:lnTo>
                <a:lnTo>
                  <a:pt x="2834" y="75"/>
                </a:lnTo>
                <a:lnTo>
                  <a:pt x="2610" y="19"/>
                </a:lnTo>
                <a:lnTo>
                  <a:pt x="23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5024417" y="4073157"/>
            <a:ext cx="226020" cy="180597"/>
          </a:xfrm>
          <a:custGeom>
            <a:rect b="b" l="l" r="r" t="t"/>
            <a:pathLst>
              <a:path extrusionOk="0" h="5928" w="7419">
                <a:moveTo>
                  <a:pt x="3989" y="2032"/>
                </a:moveTo>
                <a:lnTo>
                  <a:pt x="4064" y="2051"/>
                </a:lnTo>
                <a:lnTo>
                  <a:pt x="4157" y="2088"/>
                </a:lnTo>
                <a:lnTo>
                  <a:pt x="4213" y="2144"/>
                </a:lnTo>
                <a:lnTo>
                  <a:pt x="4287" y="2218"/>
                </a:lnTo>
                <a:lnTo>
                  <a:pt x="4418" y="2405"/>
                </a:lnTo>
                <a:lnTo>
                  <a:pt x="4511" y="2591"/>
                </a:lnTo>
                <a:lnTo>
                  <a:pt x="3896" y="2591"/>
                </a:lnTo>
                <a:lnTo>
                  <a:pt x="3821" y="2535"/>
                </a:lnTo>
                <a:lnTo>
                  <a:pt x="3765" y="2479"/>
                </a:lnTo>
                <a:lnTo>
                  <a:pt x="3728" y="2423"/>
                </a:lnTo>
                <a:lnTo>
                  <a:pt x="3710" y="2368"/>
                </a:lnTo>
                <a:lnTo>
                  <a:pt x="3710" y="2312"/>
                </a:lnTo>
                <a:lnTo>
                  <a:pt x="3728" y="2218"/>
                </a:lnTo>
                <a:lnTo>
                  <a:pt x="3765" y="2125"/>
                </a:lnTo>
                <a:lnTo>
                  <a:pt x="3803" y="2088"/>
                </a:lnTo>
                <a:lnTo>
                  <a:pt x="3859" y="2069"/>
                </a:lnTo>
                <a:lnTo>
                  <a:pt x="3915" y="2051"/>
                </a:lnTo>
                <a:lnTo>
                  <a:pt x="3989" y="2032"/>
                </a:lnTo>
                <a:close/>
                <a:moveTo>
                  <a:pt x="6021" y="2032"/>
                </a:moveTo>
                <a:lnTo>
                  <a:pt x="6095" y="2051"/>
                </a:lnTo>
                <a:lnTo>
                  <a:pt x="6151" y="2069"/>
                </a:lnTo>
                <a:lnTo>
                  <a:pt x="6207" y="2088"/>
                </a:lnTo>
                <a:lnTo>
                  <a:pt x="6245" y="2125"/>
                </a:lnTo>
                <a:lnTo>
                  <a:pt x="6300" y="2218"/>
                </a:lnTo>
                <a:lnTo>
                  <a:pt x="6300" y="2312"/>
                </a:lnTo>
                <a:lnTo>
                  <a:pt x="6300" y="2368"/>
                </a:lnTo>
                <a:lnTo>
                  <a:pt x="6282" y="2423"/>
                </a:lnTo>
                <a:lnTo>
                  <a:pt x="6263" y="2479"/>
                </a:lnTo>
                <a:lnTo>
                  <a:pt x="6207" y="2535"/>
                </a:lnTo>
                <a:lnTo>
                  <a:pt x="6133" y="2591"/>
                </a:lnTo>
                <a:lnTo>
                  <a:pt x="5518" y="2591"/>
                </a:lnTo>
                <a:lnTo>
                  <a:pt x="5611" y="2405"/>
                </a:lnTo>
                <a:lnTo>
                  <a:pt x="5723" y="2218"/>
                </a:lnTo>
                <a:lnTo>
                  <a:pt x="5797" y="2144"/>
                </a:lnTo>
                <a:lnTo>
                  <a:pt x="5872" y="2088"/>
                </a:lnTo>
                <a:lnTo>
                  <a:pt x="5946" y="2051"/>
                </a:lnTo>
                <a:lnTo>
                  <a:pt x="6021" y="2032"/>
                </a:lnTo>
                <a:close/>
                <a:moveTo>
                  <a:pt x="3989" y="1473"/>
                </a:moveTo>
                <a:lnTo>
                  <a:pt x="3803" y="1491"/>
                </a:lnTo>
                <a:lnTo>
                  <a:pt x="3635" y="1547"/>
                </a:lnTo>
                <a:lnTo>
                  <a:pt x="3504" y="1641"/>
                </a:lnTo>
                <a:lnTo>
                  <a:pt x="3374" y="1734"/>
                </a:lnTo>
                <a:lnTo>
                  <a:pt x="3281" y="1864"/>
                </a:lnTo>
                <a:lnTo>
                  <a:pt x="3206" y="2013"/>
                </a:lnTo>
                <a:lnTo>
                  <a:pt x="3169" y="2162"/>
                </a:lnTo>
                <a:lnTo>
                  <a:pt x="3150" y="2312"/>
                </a:lnTo>
                <a:lnTo>
                  <a:pt x="3169" y="2461"/>
                </a:lnTo>
                <a:lnTo>
                  <a:pt x="3206" y="2591"/>
                </a:lnTo>
                <a:lnTo>
                  <a:pt x="2889" y="2591"/>
                </a:lnTo>
                <a:lnTo>
                  <a:pt x="2815" y="2628"/>
                </a:lnTo>
                <a:lnTo>
                  <a:pt x="2759" y="2647"/>
                </a:lnTo>
                <a:lnTo>
                  <a:pt x="2703" y="2703"/>
                </a:lnTo>
                <a:lnTo>
                  <a:pt x="2666" y="2759"/>
                </a:lnTo>
                <a:lnTo>
                  <a:pt x="2628" y="2815"/>
                </a:lnTo>
                <a:lnTo>
                  <a:pt x="2610" y="2889"/>
                </a:lnTo>
                <a:lnTo>
                  <a:pt x="2591" y="2964"/>
                </a:lnTo>
                <a:lnTo>
                  <a:pt x="2591" y="4082"/>
                </a:lnTo>
                <a:lnTo>
                  <a:pt x="4828" y="4082"/>
                </a:lnTo>
                <a:lnTo>
                  <a:pt x="4828" y="2591"/>
                </a:lnTo>
                <a:lnTo>
                  <a:pt x="5201" y="2591"/>
                </a:lnTo>
                <a:lnTo>
                  <a:pt x="5201" y="4082"/>
                </a:lnTo>
                <a:lnTo>
                  <a:pt x="7419" y="4082"/>
                </a:lnTo>
                <a:lnTo>
                  <a:pt x="7419" y="2964"/>
                </a:lnTo>
                <a:lnTo>
                  <a:pt x="7419" y="2889"/>
                </a:lnTo>
                <a:lnTo>
                  <a:pt x="7400" y="2815"/>
                </a:lnTo>
                <a:lnTo>
                  <a:pt x="7363" y="2759"/>
                </a:lnTo>
                <a:lnTo>
                  <a:pt x="7307" y="2703"/>
                </a:lnTo>
                <a:lnTo>
                  <a:pt x="7251" y="2647"/>
                </a:lnTo>
                <a:lnTo>
                  <a:pt x="7195" y="2628"/>
                </a:lnTo>
                <a:lnTo>
                  <a:pt x="7121" y="2591"/>
                </a:lnTo>
                <a:lnTo>
                  <a:pt x="6822" y="2591"/>
                </a:lnTo>
                <a:lnTo>
                  <a:pt x="6860" y="2461"/>
                </a:lnTo>
                <a:lnTo>
                  <a:pt x="6860" y="2312"/>
                </a:lnTo>
                <a:lnTo>
                  <a:pt x="6860" y="2162"/>
                </a:lnTo>
                <a:lnTo>
                  <a:pt x="6804" y="2013"/>
                </a:lnTo>
                <a:lnTo>
                  <a:pt x="6748" y="1864"/>
                </a:lnTo>
                <a:lnTo>
                  <a:pt x="6636" y="1734"/>
                </a:lnTo>
                <a:lnTo>
                  <a:pt x="6524" y="1641"/>
                </a:lnTo>
                <a:lnTo>
                  <a:pt x="6375" y="1547"/>
                </a:lnTo>
                <a:lnTo>
                  <a:pt x="6207" y="1491"/>
                </a:lnTo>
                <a:lnTo>
                  <a:pt x="6021" y="1473"/>
                </a:lnTo>
                <a:lnTo>
                  <a:pt x="5928" y="1491"/>
                </a:lnTo>
                <a:lnTo>
                  <a:pt x="5834" y="1510"/>
                </a:lnTo>
                <a:lnTo>
                  <a:pt x="5648" y="1566"/>
                </a:lnTo>
                <a:lnTo>
                  <a:pt x="5499" y="1678"/>
                </a:lnTo>
                <a:lnTo>
                  <a:pt x="5368" y="1790"/>
                </a:lnTo>
                <a:lnTo>
                  <a:pt x="5238" y="1939"/>
                </a:lnTo>
                <a:lnTo>
                  <a:pt x="5145" y="2088"/>
                </a:lnTo>
                <a:lnTo>
                  <a:pt x="5070" y="2218"/>
                </a:lnTo>
                <a:lnTo>
                  <a:pt x="5014" y="2349"/>
                </a:lnTo>
                <a:lnTo>
                  <a:pt x="4940" y="2218"/>
                </a:lnTo>
                <a:lnTo>
                  <a:pt x="4865" y="2088"/>
                </a:lnTo>
                <a:lnTo>
                  <a:pt x="4772" y="1939"/>
                </a:lnTo>
                <a:lnTo>
                  <a:pt x="4660" y="1790"/>
                </a:lnTo>
                <a:lnTo>
                  <a:pt x="4530" y="1678"/>
                </a:lnTo>
                <a:lnTo>
                  <a:pt x="4362" y="1566"/>
                </a:lnTo>
                <a:lnTo>
                  <a:pt x="4194" y="1510"/>
                </a:lnTo>
                <a:lnTo>
                  <a:pt x="4101" y="1491"/>
                </a:lnTo>
                <a:lnTo>
                  <a:pt x="3989" y="1473"/>
                </a:lnTo>
                <a:close/>
                <a:moveTo>
                  <a:pt x="1193" y="0"/>
                </a:moveTo>
                <a:lnTo>
                  <a:pt x="1025" y="75"/>
                </a:lnTo>
                <a:lnTo>
                  <a:pt x="969" y="112"/>
                </a:lnTo>
                <a:lnTo>
                  <a:pt x="914" y="168"/>
                </a:lnTo>
                <a:lnTo>
                  <a:pt x="914" y="243"/>
                </a:lnTo>
                <a:lnTo>
                  <a:pt x="914" y="317"/>
                </a:lnTo>
                <a:lnTo>
                  <a:pt x="1044" y="671"/>
                </a:lnTo>
                <a:lnTo>
                  <a:pt x="671" y="392"/>
                </a:lnTo>
                <a:lnTo>
                  <a:pt x="615" y="373"/>
                </a:lnTo>
                <a:lnTo>
                  <a:pt x="541" y="373"/>
                </a:lnTo>
                <a:lnTo>
                  <a:pt x="466" y="392"/>
                </a:lnTo>
                <a:lnTo>
                  <a:pt x="410" y="448"/>
                </a:lnTo>
                <a:lnTo>
                  <a:pt x="317" y="597"/>
                </a:lnTo>
                <a:lnTo>
                  <a:pt x="280" y="653"/>
                </a:lnTo>
                <a:lnTo>
                  <a:pt x="280" y="727"/>
                </a:lnTo>
                <a:lnTo>
                  <a:pt x="298" y="802"/>
                </a:lnTo>
                <a:lnTo>
                  <a:pt x="354" y="858"/>
                </a:lnTo>
                <a:lnTo>
                  <a:pt x="709" y="1100"/>
                </a:lnTo>
                <a:lnTo>
                  <a:pt x="373" y="1100"/>
                </a:lnTo>
                <a:lnTo>
                  <a:pt x="298" y="1119"/>
                </a:lnTo>
                <a:lnTo>
                  <a:pt x="224" y="1137"/>
                </a:lnTo>
                <a:lnTo>
                  <a:pt x="168" y="1175"/>
                </a:lnTo>
                <a:lnTo>
                  <a:pt x="112" y="1212"/>
                </a:lnTo>
                <a:lnTo>
                  <a:pt x="56" y="1268"/>
                </a:lnTo>
                <a:lnTo>
                  <a:pt x="19" y="1342"/>
                </a:lnTo>
                <a:lnTo>
                  <a:pt x="0" y="1398"/>
                </a:lnTo>
                <a:lnTo>
                  <a:pt x="0" y="1473"/>
                </a:lnTo>
                <a:lnTo>
                  <a:pt x="0" y="5555"/>
                </a:lnTo>
                <a:lnTo>
                  <a:pt x="0" y="5630"/>
                </a:lnTo>
                <a:lnTo>
                  <a:pt x="19" y="5704"/>
                </a:lnTo>
                <a:lnTo>
                  <a:pt x="56" y="5779"/>
                </a:lnTo>
                <a:lnTo>
                  <a:pt x="112" y="5816"/>
                </a:lnTo>
                <a:lnTo>
                  <a:pt x="168" y="5872"/>
                </a:lnTo>
                <a:lnTo>
                  <a:pt x="224" y="5909"/>
                </a:lnTo>
                <a:lnTo>
                  <a:pt x="298" y="5928"/>
                </a:lnTo>
                <a:lnTo>
                  <a:pt x="2330" y="5928"/>
                </a:lnTo>
                <a:lnTo>
                  <a:pt x="2293" y="5853"/>
                </a:lnTo>
                <a:lnTo>
                  <a:pt x="2256" y="5760"/>
                </a:lnTo>
                <a:lnTo>
                  <a:pt x="2237" y="5667"/>
                </a:lnTo>
                <a:lnTo>
                  <a:pt x="2218" y="5555"/>
                </a:lnTo>
                <a:lnTo>
                  <a:pt x="2218" y="2964"/>
                </a:lnTo>
                <a:lnTo>
                  <a:pt x="2237" y="2834"/>
                </a:lnTo>
                <a:lnTo>
                  <a:pt x="2274" y="2722"/>
                </a:lnTo>
                <a:lnTo>
                  <a:pt x="2312" y="2610"/>
                </a:lnTo>
                <a:lnTo>
                  <a:pt x="2386" y="2498"/>
                </a:lnTo>
                <a:lnTo>
                  <a:pt x="2461" y="2423"/>
                </a:lnTo>
                <a:lnTo>
                  <a:pt x="2572" y="2349"/>
                </a:lnTo>
                <a:lnTo>
                  <a:pt x="2666" y="2293"/>
                </a:lnTo>
                <a:lnTo>
                  <a:pt x="2796" y="2237"/>
                </a:lnTo>
                <a:lnTo>
                  <a:pt x="2796" y="2107"/>
                </a:lnTo>
                <a:lnTo>
                  <a:pt x="2833" y="1976"/>
                </a:lnTo>
                <a:lnTo>
                  <a:pt x="2871" y="1846"/>
                </a:lnTo>
                <a:lnTo>
                  <a:pt x="2945" y="1734"/>
                </a:lnTo>
                <a:lnTo>
                  <a:pt x="3001" y="1622"/>
                </a:lnTo>
                <a:lnTo>
                  <a:pt x="3094" y="1510"/>
                </a:lnTo>
                <a:lnTo>
                  <a:pt x="3188" y="1398"/>
                </a:lnTo>
                <a:lnTo>
                  <a:pt x="3299" y="1324"/>
                </a:lnTo>
                <a:lnTo>
                  <a:pt x="3244" y="1230"/>
                </a:lnTo>
                <a:lnTo>
                  <a:pt x="3169" y="1175"/>
                </a:lnTo>
                <a:lnTo>
                  <a:pt x="3076" y="1119"/>
                </a:lnTo>
                <a:lnTo>
                  <a:pt x="2964" y="1100"/>
                </a:lnTo>
                <a:lnTo>
                  <a:pt x="2628" y="1100"/>
                </a:lnTo>
                <a:lnTo>
                  <a:pt x="2983" y="858"/>
                </a:lnTo>
                <a:lnTo>
                  <a:pt x="3038" y="802"/>
                </a:lnTo>
                <a:lnTo>
                  <a:pt x="3057" y="727"/>
                </a:lnTo>
                <a:lnTo>
                  <a:pt x="3057" y="653"/>
                </a:lnTo>
                <a:lnTo>
                  <a:pt x="3020" y="597"/>
                </a:lnTo>
                <a:lnTo>
                  <a:pt x="2927" y="448"/>
                </a:lnTo>
                <a:lnTo>
                  <a:pt x="2871" y="392"/>
                </a:lnTo>
                <a:lnTo>
                  <a:pt x="2796" y="373"/>
                </a:lnTo>
                <a:lnTo>
                  <a:pt x="2722" y="373"/>
                </a:lnTo>
                <a:lnTo>
                  <a:pt x="2666" y="392"/>
                </a:lnTo>
                <a:lnTo>
                  <a:pt x="2293" y="671"/>
                </a:lnTo>
                <a:lnTo>
                  <a:pt x="2423" y="317"/>
                </a:lnTo>
                <a:lnTo>
                  <a:pt x="2442" y="243"/>
                </a:lnTo>
                <a:lnTo>
                  <a:pt x="2423" y="168"/>
                </a:lnTo>
                <a:lnTo>
                  <a:pt x="2367" y="112"/>
                </a:lnTo>
                <a:lnTo>
                  <a:pt x="2312" y="75"/>
                </a:lnTo>
                <a:lnTo>
                  <a:pt x="2144" y="0"/>
                </a:lnTo>
                <a:lnTo>
                  <a:pt x="2069" y="0"/>
                </a:lnTo>
                <a:lnTo>
                  <a:pt x="1995" y="19"/>
                </a:lnTo>
                <a:lnTo>
                  <a:pt x="1939" y="56"/>
                </a:lnTo>
                <a:lnTo>
                  <a:pt x="1901" y="112"/>
                </a:lnTo>
                <a:lnTo>
                  <a:pt x="1678" y="727"/>
                </a:lnTo>
                <a:lnTo>
                  <a:pt x="1435" y="112"/>
                </a:lnTo>
                <a:lnTo>
                  <a:pt x="1398" y="56"/>
                </a:lnTo>
                <a:lnTo>
                  <a:pt x="1342" y="19"/>
                </a:lnTo>
                <a:lnTo>
                  <a:pt x="1268" y="0"/>
                </a:lnTo>
                <a:close/>
                <a:moveTo>
                  <a:pt x="2591" y="4455"/>
                </a:moveTo>
                <a:lnTo>
                  <a:pt x="2591" y="5555"/>
                </a:lnTo>
                <a:lnTo>
                  <a:pt x="2610" y="5630"/>
                </a:lnTo>
                <a:lnTo>
                  <a:pt x="2628" y="5704"/>
                </a:lnTo>
                <a:lnTo>
                  <a:pt x="2666" y="5779"/>
                </a:lnTo>
                <a:lnTo>
                  <a:pt x="2703" y="5816"/>
                </a:lnTo>
                <a:lnTo>
                  <a:pt x="2759" y="5872"/>
                </a:lnTo>
                <a:lnTo>
                  <a:pt x="2815" y="5909"/>
                </a:lnTo>
                <a:lnTo>
                  <a:pt x="2889" y="5928"/>
                </a:lnTo>
                <a:lnTo>
                  <a:pt x="4828" y="5928"/>
                </a:lnTo>
                <a:lnTo>
                  <a:pt x="4828" y="4455"/>
                </a:lnTo>
                <a:close/>
                <a:moveTo>
                  <a:pt x="5201" y="4455"/>
                </a:moveTo>
                <a:lnTo>
                  <a:pt x="5201" y="5928"/>
                </a:lnTo>
                <a:lnTo>
                  <a:pt x="7121" y="5928"/>
                </a:lnTo>
                <a:lnTo>
                  <a:pt x="7195" y="5909"/>
                </a:lnTo>
                <a:lnTo>
                  <a:pt x="7251" y="5872"/>
                </a:lnTo>
                <a:lnTo>
                  <a:pt x="7307" y="5816"/>
                </a:lnTo>
                <a:lnTo>
                  <a:pt x="7363" y="5779"/>
                </a:lnTo>
                <a:lnTo>
                  <a:pt x="7400" y="5704"/>
                </a:lnTo>
                <a:lnTo>
                  <a:pt x="7419" y="5630"/>
                </a:lnTo>
                <a:lnTo>
                  <a:pt x="7419" y="5555"/>
                </a:lnTo>
                <a:lnTo>
                  <a:pt x="7419" y="445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4534916" y="4073157"/>
            <a:ext cx="180627" cy="180597"/>
          </a:xfrm>
          <a:custGeom>
            <a:rect b="b" l="l" r="r" t="t"/>
            <a:pathLst>
              <a:path extrusionOk="0" h="5928" w="5929">
                <a:moveTo>
                  <a:pt x="5145" y="541"/>
                </a:moveTo>
                <a:lnTo>
                  <a:pt x="4586" y="1100"/>
                </a:lnTo>
                <a:lnTo>
                  <a:pt x="1343" y="1100"/>
                </a:lnTo>
                <a:lnTo>
                  <a:pt x="784" y="541"/>
                </a:lnTo>
                <a:close/>
                <a:moveTo>
                  <a:pt x="392" y="0"/>
                </a:moveTo>
                <a:lnTo>
                  <a:pt x="262" y="19"/>
                </a:lnTo>
                <a:lnTo>
                  <a:pt x="168" y="56"/>
                </a:lnTo>
                <a:lnTo>
                  <a:pt x="75" y="131"/>
                </a:lnTo>
                <a:lnTo>
                  <a:pt x="19" y="243"/>
                </a:lnTo>
                <a:lnTo>
                  <a:pt x="1" y="336"/>
                </a:lnTo>
                <a:lnTo>
                  <a:pt x="1" y="448"/>
                </a:lnTo>
                <a:lnTo>
                  <a:pt x="38" y="559"/>
                </a:lnTo>
                <a:lnTo>
                  <a:pt x="113" y="653"/>
                </a:lnTo>
                <a:lnTo>
                  <a:pt x="2592" y="3150"/>
                </a:lnTo>
                <a:lnTo>
                  <a:pt x="2592" y="5369"/>
                </a:lnTo>
                <a:lnTo>
                  <a:pt x="1939" y="5369"/>
                </a:lnTo>
                <a:lnTo>
                  <a:pt x="1846" y="5387"/>
                </a:lnTo>
                <a:lnTo>
                  <a:pt x="1753" y="5406"/>
                </a:lnTo>
                <a:lnTo>
                  <a:pt x="1678" y="5462"/>
                </a:lnTo>
                <a:lnTo>
                  <a:pt x="1604" y="5518"/>
                </a:lnTo>
                <a:lnTo>
                  <a:pt x="1548" y="5574"/>
                </a:lnTo>
                <a:lnTo>
                  <a:pt x="1510" y="5667"/>
                </a:lnTo>
                <a:lnTo>
                  <a:pt x="1492" y="5741"/>
                </a:lnTo>
                <a:lnTo>
                  <a:pt x="1473" y="5835"/>
                </a:lnTo>
                <a:lnTo>
                  <a:pt x="1492" y="5872"/>
                </a:lnTo>
                <a:lnTo>
                  <a:pt x="1510" y="5909"/>
                </a:lnTo>
                <a:lnTo>
                  <a:pt x="1529" y="5928"/>
                </a:lnTo>
                <a:lnTo>
                  <a:pt x="4381" y="5928"/>
                </a:lnTo>
                <a:lnTo>
                  <a:pt x="4418" y="5909"/>
                </a:lnTo>
                <a:lnTo>
                  <a:pt x="4437" y="5872"/>
                </a:lnTo>
                <a:lnTo>
                  <a:pt x="4456" y="5835"/>
                </a:lnTo>
                <a:lnTo>
                  <a:pt x="4437" y="5741"/>
                </a:lnTo>
                <a:lnTo>
                  <a:pt x="4418" y="5667"/>
                </a:lnTo>
                <a:lnTo>
                  <a:pt x="4362" y="5574"/>
                </a:lnTo>
                <a:lnTo>
                  <a:pt x="4306" y="5518"/>
                </a:lnTo>
                <a:lnTo>
                  <a:pt x="4251" y="5462"/>
                </a:lnTo>
                <a:lnTo>
                  <a:pt x="4157" y="5406"/>
                </a:lnTo>
                <a:lnTo>
                  <a:pt x="4083" y="5387"/>
                </a:lnTo>
                <a:lnTo>
                  <a:pt x="3990" y="5369"/>
                </a:lnTo>
                <a:lnTo>
                  <a:pt x="3337" y="5369"/>
                </a:lnTo>
                <a:lnTo>
                  <a:pt x="3337" y="3150"/>
                </a:lnTo>
                <a:lnTo>
                  <a:pt x="5816" y="653"/>
                </a:lnTo>
                <a:lnTo>
                  <a:pt x="5891" y="559"/>
                </a:lnTo>
                <a:lnTo>
                  <a:pt x="5928" y="448"/>
                </a:lnTo>
                <a:lnTo>
                  <a:pt x="5928" y="336"/>
                </a:lnTo>
                <a:lnTo>
                  <a:pt x="5909" y="243"/>
                </a:lnTo>
                <a:lnTo>
                  <a:pt x="5854" y="131"/>
                </a:lnTo>
                <a:lnTo>
                  <a:pt x="5760" y="56"/>
                </a:lnTo>
                <a:lnTo>
                  <a:pt x="5667" y="19"/>
                </a:lnTo>
                <a:lnTo>
                  <a:pt x="553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4065886" y="4073157"/>
            <a:ext cx="203323" cy="158448"/>
          </a:xfrm>
          <a:custGeom>
            <a:rect b="b" l="l" r="r" t="t"/>
            <a:pathLst>
              <a:path extrusionOk="0" h="5201" w="6674">
                <a:moveTo>
                  <a:pt x="1585" y="3281"/>
                </a:moveTo>
                <a:lnTo>
                  <a:pt x="1790" y="3300"/>
                </a:lnTo>
                <a:lnTo>
                  <a:pt x="1995" y="3318"/>
                </a:lnTo>
                <a:lnTo>
                  <a:pt x="2200" y="3374"/>
                </a:lnTo>
                <a:lnTo>
                  <a:pt x="2386" y="3430"/>
                </a:lnTo>
                <a:lnTo>
                  <a:pt x="2349" y="3915"/>
                </a:lnTo>
                <a:lnTo>
                  <a:pt x="2330" y="4026"/>
                </a:lnTo>
                <a:lnTo>
                  <a:pt x="2293" y="4120"/>
                </a:lnTo>
                <a:lnTo>
                  <a:pt x="2237" y="4213"/>
                </a:lnTo>
                <a:lnTo>
                  <a:pt x="2162" y="4287"/>
                </a:lnTo>
                <a:lnTo>
                  <a:pt x="2088" y="4362"/>
                </a:lnTo>
                <a:lnTo>
                  <a:pt x="1976" y="4399"/>
                </a:lnTo>
                <a:lnTo>
                  <a:pt x="1883" y="4437"/>
                </a:lnTo>
                <a:lnTo>
                  <a:pt x="1771" y="4455"/>
                </a:lnTo>
                <a:lnTo>
                  <a:pt x="1342" y="4455"/>
                </a:lnTo>
                <a:lnTo>
                  <a:pt x="1212" y="4437"/>
                </a:lnTo>
                <a:lnTo>
                  <a:pt x="1100" y="4399"/>
                </a:lnTo>
                <a:lnTo>
                  <a:pt x="1007" y="4343"/>
                </a:lnTo>
                <a:lnTo>
                  <a:pt x="914" y="4269"/>
                </a:lnTo>
                <a:lnTo>
                  <a:pt x="839" y="4194"/>
                </a:lnTo>
                <a:lnTo>
                  <a:pt x="783" y="4101"/>
                </a:lnTo>
                <a:lnTo>
                  <a:pt x="746" y="3989"/>
                </a:lnTo>
                <a:lnTo>
                  <a:pt x="746" y="3877"/>
                </a:lnTo>
                <a:lnTo>
                  <a:pt x="746" y="3430"/>
                </a:lnTo>
                <a:lnTo>
                  <a:pt x="914" y="3374"/>
                </a:lnTo>
                <a:lnTo>
                  <a:pt x="1119" y="3337"/>
                </a:lnTo>
                <a:lnTo>
                  <a:pt x="1342" y="3300"/>
                </a:lnTo>
                <a:lnTo>
                  <a:pt x="1585" y="3281"/>
                </a:lnTo>
                <a:close/>
                <a:moveTo>
                  <a:pt x="5089" y="3281"/>
                </a:moveTo>
                <a:lnTo>
                  <a:pt x="5331" y="3300"/>
                </a:lnTo>
                <a:lnTo>
                  <a:pt x="5555" y="3318"/>
                </a:lnTo>
                <a:lnTo>
                  <a:pt x="5760" y="3374"/>
                </a:lnTo>
                <a:lnTo>
                  <a:pt x="5928" y="3430"/>
                </a:lnTo>
                <a:lnTo>
                  <a:pt x="5928" y="3859"/>
                </a:lnTo>
                <a:lnTo>
                  <a:pt x="5928" y="3989"/>
                </a:lnTo>
                <a:lnTo>
                  <a:pt x="5890" y="4101"/>
                </a:lnTo>
                <a:lnTo>
                  <a:pt x="5834" y="4194"/>
                </a:lnTo>
                <a:lnTo>
                  <a:pt x="5760" y="4269"/>
                </a:lnTo>
                <a:lnTo>
                  <a:pt x="5667" y="4343"/>
                </a:lnTo>
                <a:lnTo>
                  <a:pt x="5573" y="4399"/>
                </a:lnTo>
                <a:lnTo>
                  <a:pt x="5462" y="4437"/>
                </a:lnTo>
                <a:lnTo>
                  <a:pt x="5350" y="4455"/>
                </a:lnTo>
                <a:lnTo>
                  <a:pt x="4902" y="4455"/>
                </a:lnTo>
                <a:lnTo>
                  <a:pt x="4791" y="4437"/>
                </a:lnTo>
                <a:lnTo>
                  <a:pt x="4697" y="4399"/>
                </a:lnTo>
                <a:lnTo>
                  <a:pt x="4586" y="4362"/>
                </a:lnTo>
                <a:lnTo>
                  <a:pt x="4511" y="4287"/>
                </a:lnTo>
                <a:lnTo>
                  <a:pt x="4436" y="4213"/>
                </a:lnTo>
                <a:lnTo>
                  <a:pt x="4381" y="4120"/>
                </a:lnTo>
                <a:lnTo>
                  <a:pt x="4343" y="4026"/>
                </a:lnTo>
                <a:lnTo>
                  <a:pt x="4325" y="3915"/>
                </a:lnTo>
                <a:lnTo>
                  <a:pt x="4287" y="3430"/>
                </a:lnTo>
                <a:lnTo>
                  <a:pt x="4474" y="3355"/>
                </a:lnTo>
                <a:lnTo>
                  <a:pt x="4679" y="3318"/>
                </a:lnTo>
                <a:lnTo>
                  <a:pt x="4884" y="3281"/>
                </a:lnTo>
                <a:close/>
                <a:moveTo>
                  <a:pt x="1435" y="0"/>
                </a:moveTo>
                <a:lnTo>
                  <a:pt x="1230" y="38"/>
                </a:lnTo>
                <a:lnTo>
                  <a:pt x="1044" y="112"/>
                </a:lnTo>
                <a:lnTo>
                  <a:pt x="876" y="243"/>
                </a:lnTo>
                <a:lnTo>
                  <a:pt x="727" y="392"/>
                </a:lnTo>
                <a:lnTo>
                  <a:pt x="615" y="578"/>
                </a:lnTo>
                <a:lnTo>
                  <a:pt x="541" y="764"/>
                </a:lnTo>
                <a:lnTo>
                  <a:pt x="19" y="2889"/>
                </a:lnTo>
                <a:lnTo>
                  <a:pt x="0" y="3057"/>
                </a:lnTo>
                <a:lnTo>
                  <a:pt x="0" y="3877"/>
                </a:lnTo>
                <a:lnTo>
                  <a:pt x="0" y="4008"/>
                </a:lnTo>
                <a:lnTo>
                  <a:pt x="19" y="4138"/>
                </a:lnTo>
                <a:lnTo>
                  <a:pt x="56" y="4269"/>
                </a:lnTo>
                <a:lnTo>
                  <a:pt x="93" y="4381"/>
                </a:lnTo>
                <a:lnTo>
                  <a:pt x="168" y="4511"/>
                </a:lnTo>
                <a:lnTo>
                  <a:pt x="224" y="4623"/>
                </a:lnTo>
                <a:lnTo>
                  <a:pt x="298" y="4716"/>
                </a:lnTo>
                <a:lnTo>
                  <a:pt x="392" y="4809"/>
                </a:lnTo>
                <a:lnTo>
                  <a:pt x="485" y="4903"/>
                </a:lnTo>
                <a:lnTo>
                  <a:pt x="597" y="4977"/>
                </a:lnTo>
                <a:lnTo>
                  <a:pt x="708" y="5033"/>
                </a:lnTo>
                <a:lnTo>
                  <a:pt x="820" y="5089"/>
                </a:lnTo>
                <a:lnTo>
                  <a:pt x="951" y="5145"/>
                </a:lnTo>
                <a:lnTo>
                  <a:pt x="1063" y="5182"/>
                </a:lnTo>
                <a:lnTo>
                  <a:pt x="1212" y="5201"/>
                </a:lnTo>
                <a:lnTo>
                  <a:pt x="1901" y="5201"/>
                </a:lnTo>
                <a:lnTo>
                  <a:pt x="2032" y="5182"/>
                </a:lnTo>
                <a:lnTo>
                  <a:pt x="2162" y="5145"/>
                </a:lnTo>
                <a:lnTo>
                  <a:pt x="2274" y="5108"/>
                </a:lnTo>
                <a:lnTo>
                  <a:pt x="2386" y="5052"/>
                </a:lnTo>
                <a:lnTo>
                  <a:pt x="2498" y="4996"/>
                </a:lnTo>
                <a:lnTo>
                  <a:pt x="2591" y="4921"/>
                </a:lnTo>
                <a:lnTo>
                  <a:pt x="2684" y="4847"/>
                </a:lnTo>
                <a:lnTo>
                  <a:pt x="2777" y="4753"/>
                </a:lnTo>
                <a:lnTo>
                  <a:pt x="2852" y="4660"/>
                </a:lnTo>
                <a:lnTo>
                  <a:pt x="2927" y="4567"/>
                </a:lnTo>
                <a:lnTo>
                  <a:pt x="2983" y="4455"/>
                </a:lnTo>
                <a:lnTo>
                  <a:pt x="3038" y="4343"/>
                </a:lnTo>
                <a:lnTo>
                  <a:pt x="3076" y="4232"/>
                </a:lnTo>
                <a:lnTo>
                  <a:pt x="3094" y="4101"/>
                </a:lnTo>
                <a:lnTo>
                  <a:pt x="3113" y="3971"/>
                </a:lnTo>
                <a:lnTo>
                  <a:pt x="3150" y="3523"/>
                </a:lnTo>
                <a:lnTo>
                  <a:pt x="3579" y="3523"/>
                </a:lnTo>
                <a:lnTo>
                  <a:pt x="3598" y="3971"/>
                </a:lnTo>
                <a:lnTo>
                  <a:pt x="3616" y="4101"/>
                </a:lnTo>
                <a:lnTo>
                  <a:pt x="3654" y="4232"/>
                </a:lnTo>
                <a:lnTo>
                  <a:pt x="3691" y="4343"/>
                </a:lnTo>
                <a:lnTo>
                  <a:pt x="3728" y="4455"/>
                </a:lnTo>
                <a:lnTo>
                  <a:pt x="3803" y="4567"/>
                </a:lnTo>
                <a:lnTo>
                  <a:pt x="3859" y="4660"/>
                </a:lnTo>
                <a:lnTo>
                  <a:pt x="3952" y="4753"/>
                </a:lnTo>
                <a:lnTo>
                  <a:pt x="4026" y="4847"/>
                </a:lnTo>
                <a:lnTo>
                  <a:pt x="4120" y="4921"/>
                </a:lnTo>
                <a:lnTo>
                  <a:pt x="4231" y="4996"/>
                </a:lnTo>
                <a:lnTo>
                  <a:pt x="4325" y="5052"/>
                </a:lnTo>
                <a:lnTo>
                  <a:pt x="4455" y="5108"/>
                </a:lnTo>
                <a:lnTo>
                  <a:pt x="4567" y="5145"/>
                </a:lnTo>
                <a:lnTo>
                  <a:pt x="4697" y="5182"/>
                </a:lnTo>
                <a:lnTo>
                  <a:pt x="4809" y="5201"/>
                </a:lnTo>
                <a:lnTo>
                  <a:pt x="5480" y="5201"/>
                </a:lnTo>
                <a:lnTo>
                  <a:pt x="5611" y="5182"/>
                </a:lnTo>
                <a:lnTo>
                  <a:pt x="5741" y="5145"/>
                </a:lnTo>
                <a:lnTo>
                  <a:pt x="5872" y="5089"/>
                </a:lnTo>
                <a:lnTo>
                  <a:pt x="5984" y="5033"/>
                </a:lnTo>
                <a:lnTo>
                  <a:pt x="6095" y="4977"/>
                </a:lnTo>
                <a:lnTo>
                  <a:pt x="6189" y="4903"/>
                </a:lnTo>
                <a:lnTo>
                  <a:pt x="6282" y="4809"/>
                </a:lnTo>
                <a:lnTo>
                  <a:pt x="6375" y="4716"/>
                </a:lnTo>
                <a:lnTo>
                  <a:pt x="6450" y="4623"/>
                </a:lnTo>
                <a:lnTo>
                  <a:pt x="6524" y="4511"/>
                </a:lnTo>
                <a:lnTo>
                  <a:pt x="6580" y="4399"/>
                </a:lnTo>
                <a:lnTo>
                  <a:pt x="6617" y="4269"/>
                </a:lnTo>
                <a:lnTo>
                  <a:pt x="6655" y="4138"/>
                </a:lnTo>
                <a:lnTo>
                  <a:pt x="6673" y="4008"/>
                </a:lnTo>
                <a:lnTo>
                  <a:pt x="6673" y="3877"/>
                </a:lnTo>
                <a:lnTo>
                  <a:pt x="6673" y="3057"/>
                </a:lnTo>
                <a:lnTo>
                  <a:pt x="6655" y="2889"/>
                </a:lnTo>
                <a:lnTo>
                  <a:pt x="6133" y="764"/>
                </a:lnTo>
                <a:lnTo>
                  <a:pt x="6058" y="578"/>
                </a:lnTo>
                <a:lnTo>
                  <a:pt x="5946" y="392"/>
                </a:lnTo>
                <a:lnTo>
                  <a:pt x="5797" y="243"/>
                </a:lnTo>
                <a:lnTo>
                  <a:pt x="5629" y="112"/>
                </a:lnTo>
                <a:lnTo>
                  <a:pt x="5443" y="38"/>
                </a:lnTo>
                <a:lnTo>
                  <a:pt x="5238" y="0"/>
                </a:lnTo>
                <a:lnTo>
                  <a:pt x="5014" y="0"/>
                </a:lnTo>
                <a:lnTo>
                  <a:pt x="4809" y="38"/>
                </a:lnTo>
                <a:lnTo>
                  <a:pt x="4641" y="112"/>
                </a:lnTo>
                <a:lnTo>
                  <a:pt x="4586" y="149"/>
                </a:lnTo>
                <a:lnTo>
                  <a:pt x="4530" y="205"/>
                </a:lnTo>
                <a:lnTo>
                  <a:pt x="4511" y="261"/>
                </a:lnTo>
                <a:lnTo>
                  <a:pt x="4530" y="336"/>
                </a:lnTo>
                <a:lnTo>
                  <a:pt x="4586" y="522"/>
                </a:lnTo>
                <a:lnTo>
                  <a:pt x="4623" y="578"/>
                </a:lnTo>
                <a:lnTo>
                  <a:pt x="4679" y="615"/>
                </a:lnTo>
                <a:lnTo>
                  <a:pt x="4735" y="634"/>
                </a:lnTo>
                <a:lnTo>
                  <a:pt x="4809" y="634"/>
                </a:lnTo>
                <a:lnTo>
                  <a:pt x="4977" y="578"/>
                </a:lnTo>
                <a:lnTo>
                  <a:pt x="5070" y="559"/>
                </a:lnTo>
                <a:lnTo>
                  <a:pt x="5257" y="559"/>
                </a:lnTo>
                <a:lnTo>
                  <a:pt x="5350" y="597"/>
                </a:lnTo>
                <a:lnTo>
                  <a:pt x="5443" y="653"/>
                </a:lnTo>
                <a:lnTo>
                  <a:pt x="5499" y="727"/>
                </a:lnTo>
                <a:lnTo>
                  <a:pt x="5555" y="802"/>
                </a:lnTo>
                <a:lnTo>
                  <a:pt x="5592" y="895"/>
                </a:lnTo>
                <a:lnTo>
                  <a:pt x="6039" y="2684"/>
                </a:lnTo>
                <a:lnTo>
                  <a:pt x="6039" y="2684"/>
                </a:lnTo>
                <a:lnTo>
                  <a:pt x="5834" y="2628"/>
                </a:lnTo>
                <a:lnTo>
                  <a:pt x="5611" y="2591"/>
                </a:lnTo>
                <a:lnTo>
                  <a:pt x="5368" y="2554"/>
                </a:lnTo>
                <a:lnTo>
                  <a:pt x="4791" y="2554"/>
                </a:lnTo>
                <a:lnTo>
                  <a:pt x="4455" y="2610"/>
                </a:lnTo>
                <a:lnTo>
                  <a:pt x="4120" y="2703"/>
                </a:lnTo>
                <a:lnTo>
                  <a:pt x="3933" y="2778"/>
                </a:lnTo>
                <a:lnTo>
                  <a:pt x="3765" y="2852"/>
                </a:lnTo>
                <a:lnTo>
                  <a:pt x="2908" y="2852"/>
                </a:lnTo>
                <a:lnTo>
                  <a:pt x="2740" y="2778"/>
                </a:lnTo>
                <a:lnTo>
                  <a:pt x="2554" y="2703"/>
                </a:lnTo>
                <a:lnTo>
                  <a:pt x="2218" y="2610"/>
                </a:lnTo>
                <a:lnTo>
                  <a:pt x="1901" y="2554"/>
                </a:lnTo>
                <a:lnTo>
                  <a:pt x="1324" y="2554"/>
                </a:lnTo>
                <a:lnTo>
                  <a:pt x="1063" y="2591"/>
                </a:lnTo>
                <a:lnTo>
                  <a:pt x="839" y="2628"/>
                </a:lnTo>
                <a:lnTo>
                  <a:pt x="634" y="2684"/>
                </a:lnTo>
                <a:lnTo>
                  <a:pt x="1081" y="895"/>
                </a:lnTo>
                <a:lnTo>
                  <a:pt x="1119" y="802"/>
                </a:lnTo>
                <a:lnTo>
                  <a:pt x="1174" y="727"/>
                </a:lnTo>
                <a:lnTo>
                  <a:pt x="1230" y="653"/>
                </a:lnTo>
                <a:lnTo>
                  <a:pt x="1324" y="597"/>
                </a:lnTo>
                <a:lnTo>
                  <a:pt x="1417" y="559"/>
                </a:lnTo>
                <a:lnTo>
                  <a:pt x="1603" y="559"/>
                </a:lnTo>
                <a:lnTo>
                  <a:pt x="1715" y="578"/>
                </a:lnTo>
                <a:lnTo>
                  <a:pt x="1864" y="634"/>
                </a:lnTo>
                <a:lnTo>
                  <a:pt x="1939" y="634"/>
                </a:lnTo>
                <a:lnTo>
                  <a:pt x="1995" y="615"/>
                </a:lnTo>
                <a:lnTo>
                  <a:pt x="2051" y="578"/>
                </a:lnTo>
                <a:lnTo>
                  <a:pt x="2088" y="522"/>
                </a:lnTo>
                <a:lnTo>
                  <a:pt x="2144" y="336"/>
                </a:lnTo>
                <a:lnTo>
                  <a:pt x="2162" y="261"/>
                </a:lnTo>
                <a:lnTo>
                  <a:pt x="2144" y="205"/>
                </a:lnTo>
                <a:lnTo>
                  <a:pt x="2106" y="149"/>
                </a:lnTo>
                <a:lnTo>
                  <a:pt x="2032" y="112"/>
                </a:lnTo>
                <a:lnTo>
                  <a:pt x="1864" y="38"/>
                </a:lnTo>
                <a:lnTo>
                  <a:pt x="165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3643955" y="4073157"/>
            <a:ext cx="175509" cy="174930"/>
          </a:xfrm>
          <a:custGeom>
            <a:rect b="b" l="l" r="r" t="t"/>
            <a:pathLst>
              <a:path extrusionOk="0" h="5742" w="5761">
                <a:moveTo>
                  <a:pt x="3244" y="578"/>
                </a:moveTo>
                <a:lnTo>
                  <a:pt x="3430" y="615"/>
                </a:lnTo>
                <a:lnTo>
                  <a:pt x="3580" y="653"/>
                </a:lnTo>
                <a:lnTo>
                  <a:pt x="3747" y="709"/>
                </a:lnTo>
                <a:lnTo>
                  <a:pt x="3896" y="783"/>
                </a:lnTo>
                <a:lnTo>
                  <a:pt x="4046" y="858"/>
                </a:lnTo>
                <a:lnTo>
                  <a:pt x="4195" y="951"/>
                </a:lnTo>
                <a:lnTo>
                  <a:pt x="4325" y="1063"/>
                </a:lnTo>
                <a:lnTo>
                  <a:pt x="4456" y="1156"/>
                </a:lnTo>
                <a:lnTo>
                  <a:pt x="4568" y="1286"/>
                </a:lnTo>
                <a:lnTo>
                  <a:pt x="4679" y="1417"/>
                </a:lnTo>
                <a:lnTo>
                  <a:pt x="4773" y="1547"/>
                </a:lnTo>
                <a:lnTo>
                  <a:pt x="4866" y="1678"/>
                </a:lnTo>
                <a:lnTo>
                  <a:pt x="4959" y="1827"/>
                </a:lnTo>
                <a:lnTo>
                  <a:pt x="5015" y="1976"/>
                </a:lnTo>
                <a:lnTo>
                  <a:pt x="5089" y="2144"/>
                </a:lnTo>
                <a:lnTo>
                  <a:pt x="5127" y="2312"/>
                </a:lnTo>
                <a:lnTo>
                  <a:pt x="4922" y="2312"/>
                </a:lnTo>
                <a:lnTo>
                  <a:pt x="4847" y="2330"/>
                </a:lnTo>
                <a:lnTo>
                  <a:pt x="4791" y="2368"/>
                </a:lnTo>
                <a:lnTo>
                  <a:pt x="4754" y="2423"/>
                </a:lnTo>
                <a:lnTo>
                  <a:pt x="4735" y="2479"/>
                </a:lnTo>
                <a:lnTo>
                  <a:pt x="4735" y="2573"/>
                </a:lnTo>
                <a:lnTo>
                  <a:pt x="4735" y="2610"/>
                </a:lnTo>
                <a:lnTo>
                  <a:pt x="4717" y="2666"/>
                </a:lnTo>
                <a:lnTo>
                  <a:pt x="4679" y="2703"/>
                </a:lnTo>
                <a:lnTo>
                  <a:pt x="4642" y="2722"/>
                </a:lnTo>
                <a:lnTo>
                  <a:pt x="4456" y="2815"/>
                </a:lnTo>
                <a:lnTo>
                  <a:pt x="4418" y="2834"/>
                </a:lnTo>
                <a:lnTo>
                  <a:pt x="4325" y="2834"/>
                </a:lnTo>
                <a:lnTo>
                  <a:pt x="4269" y="2815"/>
                </a:lnTo>
                <a:lnTo>
                  <a:pt x="4064" y="2666"/>
                </a:lnTo>
                <a:lnTo>
                  <a:pt x="3990" y="2647"/>
                </a:lnTo>
                <a:lnTo>
                  <a:pt x="3878" y="2647"/>
                </a:lnTo>
                <a:lnTo>
                  <a:pt x="3803" y="2703"/>
                </a:lnTo>
                <a:lnTo>
                  <a:pt x="3766" y="2759"/>
                </a:lnTo>
                <a:lnTo>
                  <a:pt x="3766" y="2852"/>
                </a:lnTo>
                <a:lnTo>
                  <a:pt x="3785" y="2927"/>
                </a:lnTo>
                <a:lnTo>
                  <a:pt x="3934" y="3150"/>
                </a:lnTo>
                <a:lnTo>
                  <a:pt x="4008" y="3206"/>
                </a:lnTo>
                <a:lnTo>
                  <a:pt x="4083" y="3244"/>
                </a:lnTo>
                <a:lnTo>
                  <a:pt x="4251" y="3244"/>
                </a:lnTo>
                <a:lnTo>
                  <a:pt x="4307" y="3281"/>
                </a:lnTo>
                <a:lnTo>
                  <a:pt x="4344" y="3355"/>
                </a:lnTo>
                <a:lnTo>
                  <a:pt x="4362" y="3411"/>
                </a:lnTo>
                <a:lnTo>
                  <a:pt x="4362" y="3542"/>
                </a:lnTo>
                <a:lnTo>
                  <a:pt x="4362" y="3598"/>
                </a:lnTo>
                <a:lnTo>
                  <a:pt x="4325" y="3654"/>
                </a:lnTo>
                <a:lnTo>
                  <a:pt x="4120" y="3952"/>
                </a:lnTo>
                <a:lnTo>
                  <a:pt x="4083" y="4026"/>
                </a:lnTo>
                <a:lnTo>
                  <a:pt x="4027" y="4287"/>
                </a:lnTo>
                <a:lnTo>
                  <a:pt x="4008" y="4343"/>
                </a:lnTo>
                <a:lnTo>
                  <a:pt x="3971" y="4381"/>
                </a:lnTo>
                <a:lnTo>
                  <a:pt x="3822" y="4548"/>
                </a:lnTo>
                <a:lnTo>
                  <a:pt x="3691" y="4716"/>
                </a:lnTo>
                <a:lnTo>
                  <a:pt x="3524" y="4958"/>
                </a:lnTo>
                <a:lnTo>
                  <a:pt x="3486" y="5014"/>
                </a:lnTo>
                <a:lnTo>
                  <a:pt x="3412" y="5052"/>
                </a:lnTo>
                <a:lnTo>
                  <a:pt x="3337" y="5089"/>
                </a:lnTo>
                <a:lnTo>
                  <a:pt x="3170" y="5089"/>
                </a:lnTo>
                <a:lnTo>
                  <a:pt x="3095" y="5052"/>
                </a:lnTo>
                <a:lnTo>
                  <a:pt x="3020" y="4996"/>
                </a:lnTo>
                <a:lnTo>
                  <a:pt x="2983" y="4921"/>
                </a:lnTo>
                <a:lnTo>
                  <a:pt x="2927" y="4809"/>
                </a:lnTo>
                <a:lnTo>
                  <a:pt x="2909" y="4716"/>
                </a:lnTo>
                <a:lnTo>
                  <a:pt x="2890" y="4604"/>
                </a:lnTo>
                <a:lnTo>
                  <a:pt x="2871" y="4511"/>
                </a:lnTo>
                <a:lnTo>
                  <a:pt x="2871" y="4157"/>
                </a:lnTo>
                <a:lnTo>
                  <a:pt x="2871" y="4082"/>
                </a:lnTo>
                <a:lnTo>
                  <a:pt x="2834" y="4026"/>
                </a:lnTo>
                <a:lnTo>
                  <a:pt x="2778" y="3989"/>
                </a:lnTo>
                <a:lnTo>
                  <a:pt x="2704" y="3971"/>
                </a:lnTo>
                <a:lnTo>
                  <a:pt x="2275" y="3971"/>
                </a:lnTo>
                <a:lnTo>
                  <a:pt x="2163" y="3933"/>
                </a:lnTo>
                <a:lnTo>
                  <a:pt x="2051" y="3877"/>
                </a:lnTo>
                <a:lnTo>
                  <a:pt x="1958" y="3784"/>
                </a:lnTo>
                <a:lnTo>
                  <a:pt x="1865" y="3691"/>
                </a:lnTo>
                <a:lnTo>
                  <a:pt x="1809" y="3579"/>
                </a:lnTo>
                <a:lnTo>
                  <a:pt x="1772" y="3467"/>
                </a:lnTo>
                <a:lnTo>
                  <a:pt x="1772" y="3337"/>
                </a:lnTo>
                <a:lnTo>
                  <a:pt x="1772" y="3188"/>
                </a:lnTo>
                <a:lnTo>
                  <a:pt x="1790" y="3039"/>
                </a:lnTo>
                <a:lnTo>
                  <a:pt x="1827" y="2908"/>
                </a:lnTo>
                <a:lnTo>
                  <a:pt x="1921" y="2778"/>
                </a:lnTo>
                <a:lnTo>
                  <a:pt x="2014" y="2684"/>
                </a:lnTo>
                <a:lnTo>
                  <a:pt x="2349" y="2442"/>
                </a:lnTo>
                <a:lnTo>
                  <a:pt x="2424" y="2386"/>
                </a:lnTo>
                <a:lnTo>
                  <a:pt x="2517" y="2349"/>
                </a:lnTo>
                <a:lnTo>
                  <a:pt x="2610" y="2312"/>
                </a:lnTo>
                <a:lnTo>
                  <a:pt x="2722" y="2312"/>
                </a:lnTo>
                <a:lnTo>
                  <a:pt x="2871" y="2330"/>
                </a:lnTo>
                <a:lnTo>
                  <a:pt x="3020" y="2368"/>
                </a:lnTo>
                <a:lnTo>
                  <a:pt x="3188" y="2461"/>
                </a:lnTo>
                <a:lnTo>
                  <a:pt x="3244" y="2479"/>
                </a:lnTo>
                <a:lnTo>
                  <a:pt x="3319" y="2479"/>
                </a:lnTo>
                <a:lnTo>
                  <a:pt x="3859" y="2293"/>
                </a:lnTo>
                <a:lnTo>
                  <a:pt x="3915" y="2274"/>
                </a:lnTo>
                <a:lnTo>
                  <a:pt x="3952" y="2237"/>
                </a:lnTo>
                <a:lnTo>
                  <a:pt x="3971" y="2181"/>
                </a:lnTo>
                <a:lnTo>
                  <a:pt x="3990" y="2144"/>
                </a:lnTo>
                <a:lnTo>
                  <a:pt x="3990" y="2069"/>
                </a:lnTo>
                <a:lnTo>
                  <a:pt x="3952" y="1995"/>
                </a:lnTo>
                <a:lnTo>
                  <a:pt x="3896" y="1957"/>
                </a:lnTo>
                <a:lnTo>
                  <a:pt x="3822" y="1939"/>
                </a:lnTo>
                <a:lnTo>
                  <a:pt x="3691" y="1939"/>
                </a:lnTo>
                <a:lnTo>
                  <a:pt x="3636" y="1920"/>
                </a:lnTo>
                <a:lnTo>
                  <a:pt x="3561" y="1883"/>
                </a:lnTo>
                <a:lnTo>
                  <a:pt x="3486" y="1808"/>
                </a:lnTo>
                <a:lnTo>
                  <a:pt x="3430" y="1771"/>
                </a:lnTo>
                <a:lnTo>
                  <a:pt x="3356" y="1752"/>
                </a:lnTo>
                <a:lnTo>
                  <a:pt x="2312" y="1752"/>
                </a:lnTo>
                <a:lnTo>
                  <a:pt x="2256" y="1734"/>
                </a:lnTo>
                <a:lnTo>
                  <a:pt x="2182" y="1696"/>
                </a:lnTo>
                <a:lnTo>
                  <a:pt x="2144" y="1641"/>
                </a:lnTo>
                <a:lnTo>
                  <a:pt x="2144" y="1566"/>
                </a:lnTo>
                <a:lnTo>
                  <a:pt x="2144" y="1529"/>
                </a:lnTo>
                <a:lnTo>
                  <a:pt x="2144" y="1454"/>
                </a:lnTo>
                <a:lnTo>
                  <a:pt x="2182" y="1417"/>
                </a:lnTo>
                <a:lnTo>
                  <a:pt x="2219" y="1380"/>
                </a:lnTo>
                <a:lnTo>
                  <a:pt x="2275" y="1342"/>
                </a:lnTo>
                <a:lnTo>
                  <a:pt x="2443" y="1305"/>
                </a:lnTo>
                <a:lnTo>
                  <a:pt x="2499" y="1268"/>
                </a:lnTo>
                <a:lnTo>
                  <a:pt x="2554" y="1230"/>
                </a:lnTo>
                <a:lnTo>
                  <a:pt x="2648" y="1081"/>
                </a:lnTo>
                <a:lnTo>
                  <a:pt x="2704" y="1025"/>
                </a:lnTo>
                <a:lnTo>
                  <a:pt x="2797" y="1007"/>
                </a:lnTo>
                <a:lnTo>
                  <a:pt x="3076" y="1007"/>
                </a:lnTo>
                <a:lnTo>
                  <a:pt x="3151" y="988"/>
                </a:lnTo>
                <a:lnTo>
                  <a:pt x="3207" y="951"/>
                </a:lnTo>
                <a:lnTo>
                  <a:pt x="3244" y="895"/>
                </a:lnTo>
                <a:lnTo>
                  <a:pt x="3244" y="820"/>
                </a:lnTo>
                <a:lnTo>
                  <a:pt x="3244" y="578"/>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57"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57"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3211270" y="4073157"/>
            <a:ext cx="174930" cy="174930"/>
          </a:xfrm>
          <a:custGeom>
            <a:rect b="b" l="l" r="r" t="t"/>
            <a:pathLst>
              <a:path extrusionOk="0" h="5742" w="5742">
                <a:moveTo>
                  <a:pt x="4940" y="1827"/>
                </a:moveTo>
                <a:lnTo>
                  <a:pt x="5052" y="2069"/>
                </a:lnTo>
                <a:lnTo>
                  <a:pt x="5126" y="2330"/>
                </a:lnTo>
                <a:lnTo>
                  <a:pt x="5182" y="2591"/>
                </a:lnTo>
                <a:lnTo>
                  <a:pt x="5182" y="2871"/>
                </a:lnTo>
                <a:lnTo>
                  <a:pt x="5163" y="3169"/>
                </a:lnTo>
                <a:lnTo>
                  <a:pt x="4828" y="3076"/>
                </a:lnTo>
                <a:lnTo>
                  <a:pt x="4735" y="3039"/>
                </a:lnTo>
                <a:lnTo>
                  <a:pt x="4660" y="2964"/>
                </a:lnTo>
                <a:lnTo>
                  <a:pt x="4455" y="2647"/>
                </a:lnTo>
                <a:lnTo>
                  <a:pt x="4418" y="2573"/>
                </a:lnTo>
                <a:lnTo>
                  <a:pt x="4418" y="2498"/>
                </a:lnTo>
                <a:lnTo>
                  <a:pt x="4418" y="2423"/>
                </a:lnTo>
                <a:lnTo>
                  <a:pt x="4455" y="2349"/>
                </a:lnTo>
                <a:lnTo>
                  <a:pt x="4679" y="1995"/>
                </a:lnTo>
                <a:lnTo>
                  <a:pt x="4735" y="1957"/>
                </a:lnTo>
                <a:lnTo>
                  <a:pt x="4791" y="1902"/>
                </a:lnTo>
                <a:lnTo>
                  <a:pt x="4940" y="1827"/>
                </a:lnTo>
                <a:close/>
                <a:moveTo>
                  <a:pt x="2778" y="541"/>
                </a:moveTo>
                <a:lnTo>
                  <a:pt x="3113" y="876"/>
                </a:lnTo>
                <a:lnTo>
                  <a:pt x="3150" y="932"/>
                </a:lnTo>
                <a:lnTo>
                  <a:pt x="3169" y="1007"/>
                </a:lnTo>
                <a:lnTo>
                  <a:pt x="3150" y="1081"/>
                </a:lnTo>
                <a:lnTo>
                  <a:pt x="3113" y="1137"/>
                </a:lnTo>
                <a:lnTo>
                  <a:pt x="3057" y="1193"/>
                </a:lnTo>
                <a:lnTo>
                  <a:pt x="2945" y="1324"/>
                </a:lnTo>
                <a:lnTo>
                  <a:pt x="2908" y="1342"/>
                </a:lnTo>
                <a:lnTo>
                  <a:pt x="2908" y="1380"/>
                </a:lnTo>
                <a:lnTo>
                  <a:pt x="2908" y="1417"/>
                </a:lnTo>
                <a:lnTo>
                  <a:pt x="2945" y="1454"/>
                </a:lnTo>
                <a:lnTo>
                  <a:pt x="2983" y="1491"/>
                </a:lnTo>
                <a:lnTo>
                  <a:pt x="3020" y="1529"/>
                </a:lnTo>
                <a:lnTo>
                  <a:pt x="3020" y="1566"/>
                </a:lnTo>
                <a:lnTo>
                  <a:pt x="3020" y="1603"/>
                </a:lnTo>
                <a:lnTo>
                  <a:pt x="2983" y="1641"/>
                </a:lnTo>
                <a:lnTo>
                  <a:pt x="2889" y="1734"/>
                </a:lnTo>
                <a:lnTo>
                  <a:pt x="2871" y="1752"/>
                </a:lnTo>
                <a:lnTo>
                  <a:pt x="2684" y="1752"/>
                </a:lnTo>
                <a:lnTo>
                  <a:pt x="2666" y="1771"/>
                </a:lnTo>
                <a:lnTo>
                  <a:pt x="2554" y="1883"/>
                </a:lnTo>
                <a:lnTo>
                  <a:pt x="2517" y="1939"/>
                </a:lnTo>
                <a:lnTo>
                  <a:pt x="2535" y="1995"/>
                </a:lnTo>
                <a:lnTo>
                  <a:pt x="2703" y="2368"/>
                </a:lnTo>
                <a:lnTo>
                  <a:pt x="2722" y="2405"/>
                </a:lnTo>
                <a:lnTo>
                  <a:pt x="2703" y="2442"/>
                </a:lnTo>
                <a:lnTo>
                  <a:pt x="2666" y="2479"/>
                </a:lnTo>
                <a:lnTo>
                  <a:pt x="2628" y="2498"/>
                </a:lnTo>
                <a:lnTo>
                  <a:pt x="2554" y="2498"/>
                </a:lnTo>
                <a:lnTo>
                  <a:pt x="2535" y="2479"/>
                </a:lnTo>
                <a:lnTo>
                  <a:pt x="2498" y="2479"/>
                </a:lnTo>
                <a:lnTo>
                  <a:pt x="2386" y="2386"/>
                </a:lnTo>
                <a:lnTo>
                  <a:pt x="2349" y="2349"/>
                </a:lnTo>
                <a:lnTo>
                  <a:pt x="2312" y="2330"/>
                </a:lnTo>
                <a:lnTo>
                  <a:pt x="2256" y="2330"/>
                </a:lnTo>
                <a:lnTo>
                  <a:pt x="2218" y="2349"/>
                </a:lnTo>
                <a:lnTo>
                  <a:pt x="1846" y="2461"/>
                </a:lnTo>
                <a:lnTo>
                  <a:pt x="1808" y="2479"/>
                </a:lnTo>
                <a:lnTo>
                  <a:pt x="1790" y="2517"/>
                </a:lnTo>
                <a:lnTo>
                  <a:pt x="1771" y="2554"/>
                </a:lnTo>
                <a:lnTo>
                  <a:pt x="1752" y="2591"/>
                </a:lnTo>
                <a:lnTo>
                  <a:pt x="1771" y="2666"/>
                </a:lnTo>
                <a:lnTo>
                  <a:pt x="1827" y="2722"/>
                </a:lnTo>
                <a:lnTo>
                  <a:pt x="1957" y="2778"/>
                </a:lnTo>
                <a:lnTo>
                  <a:pt x="2125" y="2852"/>
                </a:lnTo>
                <a:lnTo>
                  <a:pt x="2312" y="2871"/>
                </a:lnTo>
                <a:lnTo>
                  <a:pt x="2367" y="2871"/>
                </a:lnTo>
                <a:lnTo>
                  <a:pt x="2405" y="2908"/>
                </a:lnTo>
                <a:lnTo>
                  <a:pt x="2498" y="3039"/>
                </a:lnTo>
                <a:lnTo>
                  <a:pt x="2591" y="3150"/>
                </a:lnTo>
                <a:lnTo>
                  <a:pt x="2647" y="3206"/>
                </a:lnTo>
                <a:lnTo>
                  <a:pt x="2684" y="3244"/>
                </a:lnTo>
                <a:lnTo>
                  <a:pt x="3523" y="3244"/>
                </a:lnTo>
                <a:lnTo>
                  <a:pt x="3598" y="3262"/>
                </a:lnTo>
                <a:lnTo>
                  <a:pt x="3672" y="3300"/>
                </a:lnTo>
                <a:lnTo>
                  <a:pt x="3728" y="3337"/>
                </a:lnTo>
                <a:lnTo>
                  <a:pt x="3877" y="3505"/>
                </a:lnTo>
                <a:lnTo>
                  <a:pt x="3933" y="3560"/>
                </a:lnTo>
                <a:lnTo>
                  <a:pt x="3952" y="3616"/>
                </a:lnTo>
                <a:lnTo>
                  <a:pt x="3970" y="3691"/>
                </a:lnTo>
                <a:lnTo>
                  <a:pt x="3989" y="3747"/>
                </a:lnTo>
                <a:lnTo>
                  <a:pt x="3970" y="3859"/>
                </a:lnTo>
                <a:lnTo>
                  <a:pt x="3952" y="3971"/>
                </a:lnTo>
                <a:lnTo>
                  <a:pt x="3896" y="4064"/>
                </a:lnTo>
                <a:lnTo>
                  <a:pt x="3821" y="4138"/>
                </a:lnTo>
                <a:lnTo>
                  <a:pt x="3691" y="4269"/>
                </a:lnTo>
                <a:lnTo>
                  <a:pt x="3654" y="4325"/>
                </a:lnTo>
                <a:lnTo>
                  <a:pt x="3616" y="4399"/>
                </a:lnTo>
                <a:lnTo>
                  <a:pt x="3560" y="4586"/>
                </a:lnTo>
                <a:lnTo>
                  <a:pt x="3374" y="5126"/>
                </a:lnTo>
                <a:lnTo>
                  <a:pt x="3113" y="5164"/>
                </a:lnTo>
                <a:lnTo>
                  <a:pt x="2871" y="5182"/>
                </a:lnTo>
                <a:lnTo>
                  <a:pt x="2871" y="4865"/>
                </a:lnTo>
                <a:lnTo>
                  <a:pt x="2871" y="4735"/>
                </a:lnTo>
                <a:lnTo>
                  <a:pt x="2815" y="4586"/>
                </a:lnTo>
                <a:lnTo>
                  <a:pt x="2722" y="4418"/>
                </a:lnTo>
                <a:lnTo>
                  <a:pt x="2610" y="4269"/>
                </a:lnTo>
                <a:lnTo>
                  <a:pt x="2554" y="4213"/>
                </a:lnTo>
                <a:lnTo>
                  <a:pt x="2535" y="4157"/>
                </a:lnTo>
                <a:lnTo>
                  <a:pt x="2498" y="4082"/>
                </a:lnTo>
                <a:lnTo>
                  <a:pt x="2498" y="4008"/>
                </a:lnTo>
                <a:lnTo>
                  <a:pt x="2498" y="3635"/>
                </a:lnTo>
                <a:lnTo>
                  <a:pt x="2479" y="3542"/>
                </a:lnTo>
                <a:lnTo>
                  <a:pt x="2442" y="3449"/>
                </a:lnTo>
                <a:lnTo>
                  <a:pt x="2386" y="3374"/>
                </a:lnTo>
                <a:lnTo>
                  <a:pt x="2312" y="3318"/>
                </a:lnTo>
                <a:lnTo>
                  <a:pt x="1734" y="3020"/>
                </a:lnTo>
                <a:lnTo>
                  <a:pt x="1547" y="2889"/>
                </a:lnTo>
                <a:lnTo>
                  <a:pt x="1380" y="2759"/>
                </a:lnTo>
                <a:lnTo>
                  <a:pt x="1361" y="2759"/>
                </a:lnTo>
                <a:lnTo>
                  <a:pt x="1249" y="2628"/>
                </a:lnTo>
                <a:lnTo>
                  <a:pt x="1156" y="2517"/>
                </a:lnTo>
                <a:lnTo>
                  <a:pt x="746" y="1920"/>
                </a:lnTo>
                <a:lnTo>
                  <a:pt x="858" y="1734"/>
                </a:lnTo>
                <a:lnTo>
                  <a:pt x="969" y="1547"/>
                </a:lnTo>
                <a:lnTo>
                  <a:pt x="1100" y="1380"/>
                </a:lnTo>
                <a:lnTo>
                  <a:pt x="1249" y="1212"/>
                </a:lnTo>
                <a:lnTo>
                  <a:pt x="1398" y="1063"/>
                </a:lnTo>
                <a:lnTo>
                  <a:pt x="1566" y="951"/>
                </a:lnTo>
                <a:lnTo>
                  <a:pt x="1752" y="839"/>
                </a:lnTo>
                <a:lnTo>
                  <a:pt x="1957" y="727"/>
                </a:lnTo>
                <a:lnTo>
                  <a:pt x="2237" y="876"/>
                </a:lnTo>
                <a:lnTo>
                  <a:pt x="2274" y="895"/>
                </a:lnTo>
                <a:lnTo>
                  <a:pt x="2367" y="895"/>
                </a:lnTo>
                <a:lnTo>
                  <a:pt x="2405" y="858"/>
                </a:lnTo>
                <a:lnTo>
                  <a:pt x="2442" y="839"/>
                </a:lnTo>
                <a:lnTo>
                  <a:pt x="2479" y="802"/>
                </a:lnTo>
                <a:lnTo>
                  <a:pt x="2498" y="764"/>
                </a:lnTo>
                <a:lnTo>
                  <a:pt x="2498" y="709"/>
                </a:lnTo>
                <a:lnTo>
                  <a:pt x="2498" y="578"/>
                </a:lnTo>
                <a:lnTo>
                  <a:pt x="2778" y="541"/>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5"/>
                </a:lnTo>
                <a:lnTo>
                  <a:pt x="2573" y="5741"/>
                </a:lnTo>
                <a:lnTo>
                  <a:pt x="3169" y="5741"/>
                </a:lnTo>
                <a:lnTo>
                  <a:pt x="3449" y="5685"/>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3"/>
                </a:lnTo>
                <a:lnTo>
                  <a:pt x="5518" y="1752"/>
                </a:lnTo>
                <a:lnTo>
                  <a:pt x="5406" y="1491"/>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2724601" y="4073157"/>
            <a:ext cx="226629" cy="135752"/>
          </a:xfrm>
          <a:custGeom>
            <a:rect b="b" l="l" r="r" t="t"/>
            <a:pathLst>
              <a:path extrusionOk="0" h="4456" w="7439">
                <a:moveTo>
                  <a:pt x="3580" y="0"/>
                </a:moveTo>
                <a:lnTo>
                  <a:pt x="3449" y="38"/>
                </a:lnTo>
                <a:lnTo>
                  <a:pt x="206" y="1025"/>
                </a:lnTo>
                <a:lnTo>
                  <a:pt x="131" y="1063"/>
                </a:lnTo>
                <a:lnTo>
                  <a:pt x="57" y="1137"/>
                </a:lnTo>
                <a:lnTo>
                  <a:pt x="20" y="1212"/>
                </a:lnTo>
                <a:lnTo>
                  <a:pt x="1" y="1286"/>
                </a:lnTo>
                <a:lnTo>
                  <a:pt x="20" y="1380"/>
                </a:lnTo>
                <a:lnTo>
                  <a:pt x="57" y="1454"/>
                </a:lnTo>
                <a:lnTo>
                  <a:pt x="131" y="1510"/>
                </a:lnTo>
                <a:lnTo>
                  <a:pt x="206" y="1566"/>
                </a:lnTo>
                <a:lnTo>
                  <a:pt x="784" y="1734"/>
                </a:lnTo>
                <a:lnTo>
                  <a:pt x="691" y="1846"/>
                </a:lnTo>
                <a:lnTo>
                  <a:pt x="635" y="1976"/>
                </a:lnTo>
                <a:lnTo>
                  <a:pt x="597" y="2125"/>
                </a:lnTo>
                <a:lnTo>
                  <a:pt x="579" y="2274"/>
                </a:lnTo>
                <a:lnTo>
                  <a:pt x="486" y="2330"/>
                </a:lnTo>
                <a:lnTo>
                  <a:pt x="430" y="2405"/>
                </a:lnTo>
                <a:lnTo>
                  <a:pt x="392" y="2498"/>
                </a:lnTo>
                <a:lnTo>
                  <a:pt x="374" y="2591"/>
                </a:lnTo>
                <a:lnTo>
                  <a:pt x="392" y="2684"/>
                </a:lnTo>
                <a:lnTo>
                  <a:pt x="430" y="2759"/>
                </a:lnTo>
                <a:lnTo>
                  <a:pt x="467" y="2834"/>
                </a:lnTo>
                <a:lnTo>
                  <a:pt x="541" y="2889"/>
                </a:lnTo>
                <a:lnTo>
                  <a:pt x="243" y="4232"/>
                </a:lnTo>
                <a:lnTo>
                  <a:pt x="243" y="4306"/>
                </a:lnTo>
                <a:lnTo>
                  <a:pt x="280" y="4381"/>
                </a:lnTo>
                <a:lnTo>
                  <a:pt x="336" y="4437"/>
                </a:lnTo>
                <a:lnTo>
                  <a:pt x="430" y="4455"/>
                </a:lnTo>
                <a:lnTo>
                  <a:pt x="1082" y="4455"/>
                </a:lnTo>
                <a:lnTo>
                  <a:pt x="1157" y="4437"/>
                </a:lnTo>
                <a:lnTo>
                  <a:pt x="1212" y="4381"/>
                </a:lnTo>
                <a:lnTo>
                  <a:pt x="1250" y="4306"/>
                </a:lnTo>
                <a:lnTo>
                  <a:pt x="1250" y="4232"/>
                </a:lnTo>
                <a:lnTo>
                  <a:pt x="970" y="2889"/>
                </a:lnTo>
                <a:lnTo>
                  <a:pt x="1026" y="2834"/>
                </a:lnTo>
                <a:lnTo>
                  <a:pt x="1082" y="2759"/>
                </a:lnTo>
                <a:lnTo>
                  <a:pt x="1119" y="2684"/>
                </a:lnTo>
                <a:lnTo>
                  <a:pt x="1119" y="2591"/>
                </a:lnTo>
                <a:lnTo>
                  <a:pt x="1101" y="2498"/>
                </a:lnTo>
                <a:lnTo>
                  <a:pt x="1063" y="2405"/>
                </a:lnTo>
                <a:lnTo>
                  <a:pt x="1007" y="2330"/>
                </a:lnTo>
                <a:lnTo>
                  <a:pt x="933" y="2274"/>
                </a:lnTo>
                <a:lnTo>
                  <a:pt x="970" y="2162"/>
                </a:lnTo>
                <a:lnTo>
                  <a:pt x="1007" y="2032"/>
                </a:lnTo>
                <a:lnTo>
                  <a:pt x="1082" y="1939"/>
                </a:lnTo>
                <a:lnTo>
                  <a:pt x="1175" y="1846"/>
                </a:lnTo>
                <a:lnTo>
                  <a:pt x="3449" y="2554"/>
                </a:lnTo>
                <a:lnTo>
                  <a:pt x="3542" y="2573"/>
                </a:lnTo>
                <a:lnTo>
                  <a:pt x="3673" y="2591"/>
                </a:lnTo>
                <a:lnTo>
                  <a:pt x="3822" y="2591"/>
                </a:lnTo>
                <a:lnTo>
                  <a:pt x="3990" y="2554"/>
                </a:lnTo>
                <a:lnTo>
                  <a:pt x="7233" y="1566"/>
                </a:lnTo>
                <a:lnTo>
                  <a:pt x="7326" y="1510"/>
                </a:lnTo>
                <a:lnTo>
                  <a:pt x="7382" y="1454"/>
                </a:lnTo>
                <a:lnTo>
                  <a:pt x="7420" y="1380"/>
                </a:lnTo>
                <a:lnTo>
                  <a:pt x="7438" y="1286"/>
                </a:lnTo>
                <a:lnTo>
                  <a:pt x="7420" y="1212"/>
                </a:lnTo>
                <a:lnTo>
                  <a:pt x="7382" y="1137"/>
                </a:lnTo>
                <a:lnTo>
                  <a:pt x="7326" y="1063"/>
                </a:lnTo>
                <a:lnTo>
                  <a:pt x="7233" y="1025"/>
                </a:lnTo>
                <a:lnTo>
                  <a:pt x="3990" y="38"/>
                </a:lnTo>
                <a:lnTo>
                  <a:pt x="3859" y="0"/>
                </a:lnTo>
                <a:close/>
                <a:moveTo>
                  <a:pt x="1660" y="2386"/>
                </a:moveTo>
                <a:lnTo>
                  <a:pt x="1492" y="3710"/>
                </a:lnTo>
                <a:lnTo>
                  <a:pt x="1511" y="3784"/>
                </a:lnTo>
                <a:lnTo>
                  <a:pt x="1548" y="3859"/>
                </a:lnTo>
                <a:lnTo>
                  <a:pt x="1585" y="3933"/>
                </a:lnTo>
                <a:lnTo>
                  <a:pt x="1660" y="4008"/>
                </a:lnTo>
                <a:lnTo>
                  <a:pt x="1772" y="4064"/>
                </a:lnTo>
                <a:lnTo>
                  <a:pt x="1883" y="4120"/>
                </a:lnTo>
                <a:lnTo>
                  <a:pt x="2144" y="4232"/>
                </a:lnTo>
                <a:lnTo>
                  <a:pt x="2480" y="4325"/>
                </a:lnTo>
                <a:lnTo>
                  <a:pt x="2853" y="4399"/>
                </a:lnTo>
                <a:lnTo>
                  <a:pt x="3281" y="4437"/>
                </a:lnTo>
                <a:lnTo>
                  <a:pt x="3729" y="4455"/>
                </a:lnTo>
                <a:lnTo>
                  <a:pt x="4176" y="4437"/>
                </a:lnTo>
                <a:lnTo>
                  <a:pt x="4586" y="4399"/>
                </a:lnTo>
                <a:lnTo>
                  <a:pt x="4959" y="4325"/>
                </a:lnTo>
                <a:lnTo>
                  <a:pt x="5295" y="4232"/>
                </a:lnTo>
                <a:lnTo>
                  <a:pt x="5574" y="4120"/>
                </a:lnTo>
                <a:lnTo>
                  <a:pt x="5686" y="4064"/>
                </a:lnTo>
                <a:lnTo>
                  <a:pt x="5779" y="4008"/>
                </a:lnTo>
                <a:lnTo>
                  <a:pt x="5854" y="3933"/>
                </a:lnTo>
                <a:lnTo>
                  <a:pt x="5910" y="3859"/>
                </a:lnTo>
                <a:lnTo>
                  <a:pt x="5928" y="3784"/>
                </a:lnTo>
                <a:lnTo>
                  <a:pt x="5947" y="3710"/>
                </a:lnTo>
                <a:lnTo>
                  <a:pt x="5779" y="2386"/>
                </a:lnTo>
                <a:lnTo>
                  <a:pt x="4102" y="2908"/>
                </a:lnTo>
                <a:lnTo>
                  <a:pt x="3971" y="2945"/>
                </a:lnTo>
                <a:lnTo>
                  <a:pt x="3859" y="2964"/>
                </a:lnTo>
                <a:lnTo>
                  <a:pt x="3654" y="2964"/>
                </a:lnTo>
                <a:lnTo>
                  <a:pt x="3468" y="2945"/>
                </a:lnTo>
                <a:lnTo>
                  <a:pt x="3337" y="2908"/>
                </a:lnTo>
                <a:lnTo>
                  <a:pt x="1660" y="238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2282259" y="4073157"/>
            <a:ext cx="174930" cy="174930"/>
          </a:xfrm>
          <a:custGeom>
            <a:rect b="b" l="l" r="r" t="t"/>
            <a:pathLst>
              <a:path extrusionOk="0" h="5742" w="5742">
                <a:moveTo>
                  <a:pt x="1939" y="1939"/>
                </a:moveTo>
                <a:lnTo>
                  <a:pt x="2014" y="1957"/>
                </a:lnTo>
                <a:lnTo>
                  <a:pt x="2088" y="1976"/>
                </a:lnTo>
                <a:lnTo>
                  <a:pt x="2144" y="2013"/>
                </a:lnTo>
                <a:lnTo>
                  <a:pt x="2200" y="2051"/>
                </a:lnTo>
                <a:lnTo>
                  <a:pt x="2256" y="2107"/>
                </a:lnTo>
                <a:lnTo>
                  <a:pt x="2293" y="2162"/>
                </a:lnTo>
                <a:lnTo>
                  <a:pt x="2312" y="2237"/>
                </a:lnTo>
                <a:lnTo>
                  <a:pt x="2312" y="2312"/>
                </a:lnTo>
                <a:lnTo>
                  <a:pt x="2312" y="2386"/>
                </a:lnTo>
                <a:lnTo>
                  <a:pt x="2293" y="2461"/>
                </a:lnTo>
                <a:lnTo>
                  <a:pt x="2256" y="2517"/>
                </a:lnTo>
                <a:lnTo>
                  <a:pt x="2200" y="2573"/>
                </a:lnTo>
                <a:lnTo>
                  <a:pt x="2144" y="2628"/>
                </a:lnTo>
                <a:lnTo>
                  <a:pt x="2088" y="2647"/>
                </a:lnTo>
                <a:lnTo>
                  <a:pt x="2014" y="2684"/>
                </a:lnTo>
                <a:lnTo>
                  <a:pt x="1864" y="2684"/>
                </a:lnTo>
                <a:lnTo>
                  <a:pt x="1790" y="2647"/>
                </a:lnTo>
                <a:lnTo>
                  <a:pt x="1734" y="2628"/>
                </a:lnTo>
                <a:lnTo>
                  <a:pt x="1678" y="2573"/>
                </a:lnTo>
                <a:lnTo>
                  <a:pt x="1641" y="2517"/>
                </a:lnTo>
                <a:lnTo>
                  <a:pt x="1603" y="2461"/>
                </a:lnTo>
                <a:lnTo>
                  <a:pt x="1585" y="2386"/>
                </a:lnTo>
                <a:lnTo>
                  <a:pt x="1566" y="2312"/>
                </a:lnTo>
                <a:lnTo>
                  <a:pt x="1585" y="2237"/>
                </a:lnTo>
                <a:lnTo>
                  <a:pt x="1603" y="2162"/>
                </a:lnTo>
                <a:lnTo>
                  <a:pt x="1641" y="2107"/>
                </a:lnTo>
                <a:lnTo>
                  <a:pt x="1678" y="2051"/>
                </a:lnTo>
                <a:lnTo>
                  <a:pt x="1734" y="2013"/>
                </a:lnTo>
                <a:lnTo>
                  <a:pt x="1790" y="1976"/>
                </a:lnTo>
                <a:lnTo>
                  <a:pt x="1864" y="1957"/>
                </a:lnTo>
                <a:lnTo>
                  <a:pt x="1939" y="1939"/>
                </a:lnTo>
                <a:close/>
                <a:moveTo>
                  <a:pt x="3803" y="1939"/>
                </a:moveTo>
                <a:lnTo>
                  <a:pt x="3878" y="1957"/>
                </a:lnTo>
                <a:lnTo>
                  <a:pt x="3952" y="1976"/>
                </a:lnTo>
                <a:lnTo>
                  <a:pt x="4008" y="2013"/>
                </a:lnTo>
                <a:lnTo>
                  <a:pt x="4064" y="2051"/>
                </a:lnTo>
                <a:lnTo>
                  <a:pt x="4101" y="2107"/>
                </a:lnTo>
                <a:lnTo>
                  <a:pt x="4138" y="2162"/>
                </a:lnTo>
                <a:lnTo>
                  <a:pt x="4157" y="2237"/>
                </a:lnTo>
                <a:lnTo>
                  <a:pt x="4176" y="2312"/>
                </a:lnTo>
                <a:lnTo>
                  <a:pt x="4157" y="2386"/>
                </a:lnTo>
                <a:lnTo>
                  <a:pt x="4138" y="2461"/>
                </a:lnTo>
                <a:lnTo>
                  <a:pt x="4101" y="2517"/>
                </a:lnTo>
                <a:lnTo>
                  <a:pt x="4064" y="2573"/>
                </a:lnTo>
                <a:lnTo>
                  <a:pt x="4008" y="2628"/>
                </a:lnTo>
                <a:lnTo>
                  <a:pt x="3952" y="2647"/>
                </a:lnTo>
                <a:lnTo>
                  <a:pt x="3878" y="2684"/>
                </a:lnTo>
                <a:lnTo>
                  <a:pt x="3728" y="2684"/>
                </a:lnTo>
                <a:lnTo>
                  <a:pt x="3654" y="2647"/>
                </a:lnTo>
                <a:lnTo>
                  <a:pt x="3598" y="2628"/>
                </a:lnTo>
                <a:lnTo>
                  <a:pt x="3542" y="2573"/>
                </a:lnTo>
                <a:lnTo>
                  <a:pt x="3486" y="2517"/>
                </a:lnTo>
                <a:lnTo>
                  <a:pt x="3449" y="2461"/>
                </a:lnTo>
                <a:lnTo>
                  <a:pt x="3430" y="2386"/>
                </a:lnTo>
                <a:lnTo>
                  <a:pt x="3430" y="2312"/>
                </a:lnTo>
                <a:lnTo>
                  <a:pt x="3430" y="2237"/>
                </a:lnTo>
                <a:lnTo>
                  <a:pt x="3449" y="2162"/>
                </a:lnTo>
                <a:lnTo>
                  <a:pt x="3486" y="2107"/>
                </a:lnTo>
                <a:lnTo>
                  <a:pt x="3542" y="2051"/>
                </a:lnTo>
                <a:lnTo>
                  <a:pt x="3598" y="2013"/>
                </a:lnTo>
                <a:lnTo>
                  <a:pt x="3654" y="1976"/>
                </a:lnTo>
                <a:lnTo>
                  <a:pt x="3728" y="1957"/>
                </a:lnTo>
                <a:lnTo>
                  <a:pt x="3803" y="1939"/>
                </a:lnTo>
                <a:close/>
                <a:moveTo>
                  <a:pt x="1659" y="3430"/>
                </a:moveTo>
                <a:lnTo>
                  <a:pt x="1659" y="3877"/>
                </a:lnTo>
                <a:lnTo>
                  <a:pt x="1193" y="3877"/>
                </a:lnTo>
                <a:lnTo>
                  <a:pt x="1193" y="3784"/>
                </a:lnTo>
                <a:lnTo>
                  <a:pt x="1212" y="3710"/>
                </a:lnTo>
                <a:lnTo>
                  <a:pt x="1231" y="3654"/>
                </a:lnTo>
                <a:lnTo>
                  <a:pt x="1268" y="3579"/>
                </a:lnTo>
                <a:lnTo>
                  <a:pt x="1305" y="3523"/>
                </a:lnTo>
                <a:lnTo>
                  <a:pt x="1361" y="3486"/>
                </a:lnTo>
                <a:lnTo>
                  <a:pt x="1436" y="3449"/>
                </a:lnTo>
                <a:lnTo>
                  <a:pt x="1492" y="3430"/>
                </a:lnTo>
                <a:close/>
                <a:moveTo>
                  <a:pt x="2405" y="3430"/>
                </a:moveTo>
                <a:lnTo>
                  <a:pt x="2405" y="3877"/>
                </a:lnTo>
                <a:lnTo>
                  <a:pt x="1846" y="3877"/>
                </a:lnTo>
                <a:lnTo>
                  <a:pt x="1846" y="3430"/>
                </a:lnTo>
                <a:close/>
                <a:moveTo>
                  <a:pt x="3151" y="3430"/>
                </a:moveTo>
                <a:lnTo>
                  <a:pt x="3151" y="3877"/>
                </a:lnTo>
                <a:lnTo>
                  <a:pt x="2591" y="3877"/>
                </a:lnTo>
                <a:lnTo>
                  <a:pt x="2591" y="3430"/>
                </a:lnTo>
                <a:close/>
                <a:moveTo>
                  <a:pt x="3896" y="3430"/>
                </a:moveTo>
                <a:lnTo>
                  <a:pt x="3896" y="3877"/>
                </a:lnTo>
                <a:lnTo>
                  <a:pt x="3337" y="3877"/>
                </a:lnTo>
                <a:lnTo>
                  <a:pt x="3337" y="3430"/>
                </a:lnTo>
                <a:close/>
                <a:moveTo>
                  <a:pt x="4250" y="3430"/>
                </a:moveTo>
                <a:lnTo>
                  <a:pt x="4306" y="3449"/>
                </a:lnTo>
                <a:lnTo>
                  <a:pt x="4381" y="3486"/>
                </a:lnTo>
                <a:lnTo>
                  <a:pt x="4437" y="3523"/>
                </a:lnTo>
                <a:lnTo>
                  <a:pt x="4474" y="3579"/>
                </a:lnTo>
                <a:lnTo>
                  <a:pt x="4511" y="3654"/>
                </a:lnTo>
                <a:lnTo>
                  <a:pt x="4530" y="3710"/>
                </a:lnTo>
                <a:lnTo>
                  <a:pt x="4549" y="3784"/>
                </a:lnTo>
                <a:lnTo>
                  <a:pt x="4549" y="3877"/>
                </a:lnTo>
                <a:lnTo>
                  <a:pt x="4083" y="3877"/>
                </a:lnTo>
                <a:lnTo>
                  <a:pt x="4083" y="3430"/>
                </a:lnTo>
                <a:close/>
                <a:moveTo>
                  <a:pt x="1659" y="4064"/>
                </a:moveTo>
                <a:lnTo>
                  <a:pt x="1659" y="4530"/>
                </a:lnTo>
                <a:lnTo>
                  <a:pt x="1492" y="4530"/>
                </a:lnTo>
                <a:lnTo>
                  <a:pt x="1436" y="4511"/>
                </a:lnTo>
                <a:lnTo>
                  <a:pt x="1361" y="4474"/>
                </a:lnTo>
                <a:lnTo>
                  <a:pt x="1305" y="4418"/>
                </a:lnTo>
                <a:lnTo>
                  <a:pt x="1268" y="4381"/>
                </a:lnTo>
                <a:lnTo>
                  <a:pt x="1231" y="4306"/>
                </a:lnTo>
                <a:lnTo>
                  <a:pt x="1212" y="4232"/>
                </a:lnTo>
                <a:lnTo>
                  <a:pt x="1193" y="4157"/>
                </a:lnTo>
                <a:lnTo>
                  <a:pt x="1193" y="4064"/>
                </a:lnTo>
                <a:close/>
                <a:moveTo>
                  <a:pt x="2405" y="4064"/>
                </a:moveTo>
                <a:lnTo>
                  <a:pt x="2405" y="4530"/>
                </a:lnTo>
                <a:lnTo>
                  <a:pt x="1846" y="4530"/>
                </a:lnTo>
                <a:lnTo>
                  <a:pt x="1846" y="4064"/>
                </a:lnTo>
                <a:close/>
                <a:moveTo>
                  <a:pt x="3151" y="4064"/>
                </a:moveTo>
                <a:lnTo>
                  <a:pt x="3151" y="4530"/>
                </a:lnTo>
                <a:lnTo>
                  <a:pt x="2591" y="4530"/>
                </a:lnTo>
                <a:lnTo>
                  <a:pt x="2591" y="4064"/>
                </a:lnTo>
                <a:close/>
                <a:moveTo>
                  <a:pt x="3896" y="4064"/>
                </a:moveTo>
                <a:lnTo>
                  <a:pt x="3896" y="4530"/>
                </a:lnTo>
                <a:lnTo>
                  <a:pt x="3337" y="4530"/>
                </a:lnTo>
                <a:lnTo>
                  <a:pt x="3337" y="4064"/>
                </a:lnTo>
                <a:close/>
                <a:moveTo>
                  <a:pt x="4549" y="4064"/>
                </a:moveTo>
                <a:lnTo>
                  <a:pt x="4549" y="4157"/>
                </a:lnTo>
                <a:lnTo>
                  <a:pt x="4530" y="4232"/>
                </a:lnTo>
                <a:lnTo>
                  <a:pt x="4511" y="4306"/>
                </a:lnTo>
                <a:lnTo>
                  <a:pt x="4474" y="4381"/>
                </a:lnTo>
                <a:lnTo>
                  <a:pt x="4437" y="4418"/>
                </a:lnTo>
                <a:lnTo>
                  <a:pt x="4381" y="4474"/>
                </a:lnTo>
                <a:lnTo>
                  <a:pt x="4306" y="4511"/>
                </a:lnTo>
                <a:lnTo>
                  <a:pt x="4250" y="4530"/>
                </a:lnTo>
                <a:lnTo>
                  <a:pt x="4083" y="4530"/>
                </a:lnTo>
                <a:lnTo>
                  <a:pt x="4083" y="4064"/>
                </a:lnTo>
                <a:close/>
                <a:moveTo>
                  <a:pt x="2573" y="0"/>
                </a:moveTo>
                <a:lnTo>
                  <a:pt x="2293" y="56"/>
                </a:lnTo>
                <a:lnTo>
                  <a:pt x="2014" y="131"/>
                </a:lnTo>
                <a:lnTo>
                  <a:pt x="1753" y="224"/>
                </a:lnTo>
                <a:lnTo>
                  <a:pt x="1492"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2" y="5406"/>
                </a:lnTo>
                <a:lnTo>
                  <a:pt x="1753" y="5518"/>
                </a:lnTo>
                <a:lnTo>
                  <a:pt x="2014" y="5611"/>
                </a:lnTo>
                <a:lnTo>
                  <a:pt x="2293" y="5685"/>
                </a:lnTo>
                <a:lnTo>
                  <a:pt x="2573" y="5741"/>
                </a:lnTo>
                <a:lnTo>
                  <a:pt x="3169" y="5741"/>
                </a:lnTo>
                <a:lnTo>
                  <a:pt x="3449" y="5685"/>
                </a:lnTo>
                <a:lnTo>
                  <a:pt x="3728" y="5611"/>
                </a:lnTo>
                <a:lnTo>
                  <a:pt x="3989" y="5518"/>
                </a:lnTo>
                <a:lnTo>
                  <a:pt x="4250" y="5406"/>
                </a:lnTo>
                <a:lnTo>
                  <a:pt x="4474" y="5257"/>
                </a:lnTo>
                <a:lnTo>
                  <a:pt x="4698" y="5089"/>
                </a:lnTo>
                <a:lnTo>
                  <a:pt x="4903" y="4903"/>
                </a:lnTo>
                <a:lnTo>
                  <a:pt x="5089" y="4698"/>
                </a:lnTo>
                <a:lnTo>
                  <a:pt x="5257" y="4474"/>
                </a:lnTo>
                <a:lnTo>
                  <a:pt x="5406" y="4250"/>
                </a:lnTo>
                <a:lnTo>
                  <a:pt x="5518" y="3989"/>
                </a:lnTo>
                <a:lnTo>
                  <a:pt x="5611" y="3728"/>
                </a:lnTo>
                <a:lnTo>
                  <a:pt x="5686" y="3449"/>
                </a:lnTo>
                <a:lnTo>
                  <a:pt x="5742" y="3169"/>
                </a:lnTo>
                <a:lnTo>
                  <a:pt x="5742" y="2871"/>
                </a:lnTo>
                <a:lnTo>
                  <a:pt x="5742" y="2573"/>
                </a:lnTo>
                <a:lnTo>
                  <a:pt x="5686" y="2293"/>
                </a:lnTo>
                <a:lnTo>
                  <a:pt x="5611" y="2013"/>
                </a:lnTo>
                <a:lnTo>
                  <a:pt x="5518" y="1752"/>
                </a:lnTo>
                <a:lnTo>
                  <a:pt x="5406" y="1491"/>
                </a:lnTo>
                <a:lnTo>
                  <a:pt x="5257" y="1268"/>
                </a:lnTo>
                <a:lnTo>
                  <a:pt x="5089" y="1044"/>
                </a:lnTo>
                <a:lnTo>
                  <a:pt x="4903" y="839"/>
                </a:lnTo>
                <a:lnTo>
                  <a:pt x="4698"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1818896" y="4073157"/>
            <a:ext cx="178342" cy="177763"/>
          </a:xfrm>
          <a:custGeom>
            <a:rect b="b" l="l" r="r" t="t"/>
            <a:pathLst>
              <a:path extrusionOk="0" h="5835" w="5854">
                <a:moveTo>
                  <a:pt x="5257" y="0"/>
                </a:moveTo>
                <a:lnTo>
                  <a:pt x="5219" y="38"/>
                </a:lnTo>
                <a:lnTo>
                  <a:pt x="5089" y="224"/>
                </a:lnTo>
                <a:lnTo>
                  <a:pt x="4921" y="466"/>
                </a:lnTo>
                <a:lnTo>
                  <a:pt x="4791" y="727"/>
                </a:lnTo>
                <a:lnTo>
                  <a:pt x="4753" y="839"/>
                </a:lnTo>
                <a:lnTo>
                  <a:pt x="4735" y="932"/>
                </a:lnTo>
                <a:lnTo>
                  <a:pt x="4753" y="1044"/>
                </a:lnTo>
                <a:lnTo>
                  <a:pt x="4791" y="1137"/>
                </a:lnTo>
                <a:lnTo>
                  <a:pt x="4828" y="1230"/>
                </a:lnTo>
                <a:lnTo>
                  <a:pt x="4903" y="1324"/>
                </a:lnTo>
                <a:lnTo>
                  <a:pt x="4977" y="1380"/>
                </a:lnTo>
                <a:lnTo>
                  <a:pt x="5070" y="1436"/>
                </a:lnTo>
                <a:lnTo>
                  <a:pt x="5182" y="1473"/>
                </a:lnTo>
                <a:lnTo>
                  <a:pt x="5406" y="1473"/>
                </a:lnTo>
                <a:lnTo>
                  <a:pt x="5518" y="1436"/>
                </a:lnTo>
                <a:lnTo>
                  <a:pt x="5611" y="1380"/>
                </a:lnTo>
                <a:lnTo>
                  <a:pt x="5685" y="1324"/>
                </a:lnTo>
                <a:lnTo>
                  <a:pt x="5760" y="1230"/>
                </a:lnTo>
                <a:lnTo>
                  <a:pt x="5816" y="1137"/>
                </a:lnTo>
                <a:lnTo>
                  <a:pt x="5835" y="1044"/>
                </a:lnTo>
                <a:lnTo>
                  <a:pt x="5853" y="932"/>
                </a:lnTo>
                <a:lnTo>
                  <a:pt x="5835" y="839"/>
                </a:lnTo>
                <a:lnTo>
                  <a:pt x="5797" y="727"/>
                </a:lnTo>
                <a:lnTo>
                  <a:pt x="5667" y="466"/>
                </a:lnTo>
                <a:lnTo>
                  <a:pt x="5518" y="224"/>
                </a:lnTo>
                <a:lnTo>
                  <a:pt x="5369" y="38"/>
                </a:lnTo>
                <a:lnTo>
                  <a:pt x="5331" y="0"/>
                </a:lnTo>
                <a:close/>
                <a:moveTo>
                  <a:pt x="1958" y="1752"/>
                </a:moveTo>
                <a:lnTo>
                  <a:pt x="2051" y="1771"/>
                </a:lnTo>
                <a:lnTo>
                  <a:pt x="2163" y="1827"/>
                </a:lnTo>
                <a:lnTo>
                  <a:pt x="2274" y="1883"/>
                </a:lnTo>
                <a:lnTo>
                  <a:pt x="2368" y="1995"/>
                </a:lnTo>
                <a:lnTo>
                  <a:pt x="2461" y="2107"/>
                </a:lnTo>
                <a:lnTo>
                  <a:pt x="2517" y="2256"/>
                </a:lnTo>
                <a:lnTo>
                  <a:pt x="2573" y="2405"/>
                </a:lnTo>
                <a:lnTo>
                  <a:pt x="2610" y="2591"/>
                </a:lnTo>
                <a:lnTo>
                  <a:pt x="2591" y="2628"/>
                </a:lnTo>
                <a:lnTo>
                  <a:pt x="2591" y="2647"/>
                </a:lnTo>
                <a:lnTo>
                  <a:pt x="2535" y="2684"/>
                </a:lnTo>
                <a:lnTo>
                  <a:pt x="2479" y="2684"/>
                </a:lnTo>
                <a:lnTo>
                  <a:pt x="2461" y="2666"/>
                </a:lnTo>
                <a:lnTo>
                  <a:pt x="2424" y="2628"/>
                </a:lnTo>
                <a:lnTo>
                  <a:pt x="2312" y="2442"/>
                </a:lnTo>
                <a:lnTo>
                  <a:pt x="2237" y="2330"/>
                </a:lnTo>
                <a:lnTo>
                  <a:pt x="2163" y="2256"/>
                </a:lnTo>
                <a:lnTo>
                  <a:pt x="2051" y="2200"/>
                </a:lnTo>
                <a:lnTo>
                  <a:pt x="1958" y="2181"/>
                </a:lnTo>
                <a:lnTo>
                  <a:pt x="1846" y="2200"/>
                </a:lnTo>
                <a:lnTo>
                  <a:pt x="1752" y="2256"/>
                </a:lnTo>
                <a:lnTo>
                  <a:pt x="1659" y="2330"/>
                </a:lnTo>
                <a:lnTo>
                  <a:pt x="1585" y="2442"/>
                </a:lnTo>
                <a:lnTo>
                  <a:pt x="1473" y="2628"/>
                </a:lnTo>
                <a:lnTo>
                  <a:pt x="1454" y="2666"/>
                </a:lnTo>
                <a:lnTo>
                  <a:pt x="1436" y="2684"/>
                </a:lnTo>
                <a:lnTo>
                  <a:pt x="1380" y="2684"/>
                </a:lnTo>
                <a:lnTo>
                  <a:pt x="1324" y="2647"/>
                </a:lnTo>
                <a:lnTo>
                  <a:pt x="1305" y="2628"/>
                </a:lnTo>
                <a:lnTo>
                  <a:pt x="1305" y="2591"/>
                </a:lnTo>
                <a:lnTo>
                  <a:pt x="1342" y="2405"/>
                </a:lnTo>
                <a:lnTo>
                  <a:pt x="1380" y="2256"/>
                </a:lnTo>
                <a:lnTo>
                  <a:pt x="1454" y="2107"/>
                </a:lnTo>
                <a:lnTo>
                  <a:pt x="1547" y="1995"/>
                </a:lnTo>
                <a:lnTo>
                  <a:pt x="1641" y="1883"/>
                </a:lnTo>
                <a:lnTo>
                  <a:pt x="1734" y="1827"/>
                </a:lnTo>
                <a:lnTo>
                  <a:pt x="1846" y="1771"/>
                </a:lnTo>
                <a:lnTo>
                  <a:pt x="1958" y="1752"/>
                </a:lnTo>
                <a:close/>
                <a:moveTo>
                  <a:pt x="3803" y="1752"/>
                </a:moveTo>
                <a:lnTo>
                  <a:pt x="3915" y="1771"/>
                </a:lnTo>
                <a:lnTo>
                  <a:pt x="4027" y="1827"/>
                </a:lnTo>
                <a:lnTo>
                  <a:pt x="4120" y="1883"/>
                </a:lnTo>
                <a:lnTo>
                  <a:pt x="4232" y="1995"/>
                </a:lnTo>
                <a:lnTo>
                  <a:pt x="4306" y="2107"/>
                </a:lnTo>
                <a:lnTo>
                  <a:pt x="4381" y="2256"/>
                </a:lnTo>
                <a:lnTo>
                  <a:pt x="4437" y="2405"/>
                </a:lnTo>
                <a:lnTo>
                  <a:pt x="4455" y="2591"/>
                </a:lnTo>
                <a:lnTo>
                  <a:pt x="4455" y="2628"/>
                </a:lnTo>
                <a:lnTo>
                  <a:pt x="4437" y="2647"/>
                </a:lnTo>
                <a:lnTo>
                  <a:pt x="4399" y="2684"/>
                </a:lnTo>
                <a:lnTo>
                  <a:pt x="4343" y="2684"/>
                </a:lnTo>
                <a:lnTo>
                  <a:pt x="4306" y="2666"/>
                </a:lnTo>
                <a:lnTo>
                  <a:pt x="4287" y="2628"/>
                </a:lnTo>
                <a:lnTo>
                  <a:pt x="4176" y="2442"/>
                </a:lnTo>
                <a:lnTo>
                  <a:pt x="4101" y="2330"/>
                </a:lnTo>
                <a:lnTo>
                  <a:pt x="4008" y="2256"/>
                </a:lnTo>
                <a:lnTo>
                  <a:pt x="3915" y="2200"/>
                </a:lnTo>
                <a:lnTo>
                  <a:pt x="3803" y="2181"/>
                </a:lnTo>
                <a:lnTo>
                  <a:pt x="3710" y="2200"/>
                </a:lnTo>
                <a:lnTo>
                  <a:pt x="3616" y="2256"/>
                </a:lnTo>
                <a:lnTo>
                  <a:pt x="3523" y="2330"/>
                </a:lnTo>
                <a:lnTo>
                  <a:pt x="3449" y="2442"/>
                </a:lnTo>
                <a:lnTo>
                  <a:pt x="3337" y="2628"/>
                </a:lnTo>
                <a:lnTo>
                  <a:pt x="3318" y="2666"/>
                </a:lnTo>
                <a:lnTo>
                  <a:pt x="3281" y="2684"/>
                </a:lnTo>
                <a:lnTo>
                  <a:pt x="3225" y="2684"/>
                </a:lnTo>
                <a:lnTo>
                  <a:pt x="3188" y="2647"/>
                </a:lnTo>
                <a:lnTo>
                  <a:pt x="3169" y="2628"/>
                </a:lnTo>
                <a:lnTo>
                  <a:pt x="3169" y="2591"/>
                </a:lnTo>
                <a:lnTo>
                  <a:pt x="3188" y="2405"/>
                </a:lnTo>
                <a:lnTo>
                  <a:pt x="3244" y="2256"/>
                </a:lnTo>
                <a:lnTo>
                  <a:pt x="3318" y="2107"/>
                </a:lnTo>
                <a:lnTo>
                  <a:pt x="3393" y="1995"/>
                </a:lnTo>
                <a:lnTo>
                  <a:pt x="3486" y="1883"/>
                </a:lnTo>
                <a:lnTo>
                  <a:pt x="3598" y="1827"/>
                </a:lnTo>
                <a:lnTo>
                  <a:pt x="3710" y="1771"/>
                </a:lnTo>
                <a:lnTo>
                  <a:pt x="3803" y="1752"/>
                </a:lnTo>
                <a:close/>
                <a:moveTo>
                  <a:pt x="4399" y="3710"/>
                </a:moveTo>
                <a:lnTo>
                  <a:pt x="4455" y="3728"/>
                </a:lnTo>
                <a:lnTo>
                  <a:pt x="4493" y="3747"/>
                </a:lnTo>
                <a:lnTo>
                  <a:pt x="4511" y="3784"/>
                </a:lnTo>
                <a:lnTo>
                  <a:pt x="4548" y="3821"/>
                </a:lnTo>
                <a:lnTo>
                  <a:pt x="4548" y="3877"/>
                </a:lnTo>
                <a:lnTo>
                  <a:pt x="4548" y="3915"/>
                </a:lnTo>
                <a:lnTo>
                  <a:pt x="4530" y="4045"/>
                </a:lnTo>
                <a:lnTo>
                  <a:pt x="4474" y="4157"/>
                </a:lnTo>
                <a:lnTo>
                  <a:pt x="4418" y="4269"/>
                </a:lnTo>
                <a:lnTo>
                  <a:pt x="4343" y="4362"/>
                </a:lnTo>
                <a:lnTo>
                  <a:pt x="4250" y="4455"/>
                </a:lnTo>
                <a:lnTo>
                  <a:pt x="4157" y="4548"/>
                </a:lnTo>
                <a:lnTo>
                  <a:pt x="3933" y="4698"/>
                </a:lnTo>
                <a:lnTo>
                  <a:pt x="3691" y="4828"/>
                </a:lnTo>
                <a:lnTo>
                  <a:pt x="3430" y="4921"/>
                </a:lnTo>
                <a:lnTo>
                  <a:pt x="3150" y="4977"/>
                </a:lnTo>
                <a:lnTo>
                  <a:pt x="2890" y="5014"/>
                </a:lnTo>
                <a:lnTo>
                  <a:pt x="2610" y="4977"/>
                </a:lnTo>
                <a:lnTo>
                  <a:pt x="2349" y="4921"/>
                </a:lnTo>
                <a:lnTo>
                  <a:pt x="2069" y="4828"/>
                </a:lnTo>
                <a:lnTo>
                  <a:pt x="1827" y="4698"/>
                </a:lnTo>
                <a:lnTo>
                  <a:pt x="1603" y="4548"/>
                </a:lnTo>
                <a:lnTo>
                  <a:pt x="1510" y="4455"/>
                </a:lnTo>
                <a:lnTo>
                  <a:pt x="1417" y="4362"/>
                </a:lnTo>
                <a:lnTo>
                  <a:pt x="1342" y="4269"/>
                </a:lnTo>
                <a:lnTo>
                  <a:pt x="1286" y="4157"/>
                </a:lnTo>
                <a:lnTo>
                  <a:pt x="1249" y="4045"/>
                </a:lnTo>
                <a:lnTo>
                  <a:pt x="1212" y="3915"/>
                </a:lnTo>
                <a:lnTo>
                  <a:pt x="1212" y="3877"/>
                </a:lnTo>
                <a:lnTo>
                  <a:pt x="1231" y="3821"/>
                </a:lnTo>
                <a:lnTo>
                  <a:pt x="1249" y="3784"/>
                </a:lnTo>
                <a:lnTo>
                  <a:pt x="1268" y="3747"/>
                </a:lnTo>
                <a:lnTo>
                  <a:pt x="1305" y="3728"/>
                </a:lnTo>
                <a:lnTo>
                  <a:pt x="1361" y="3710"/>
                </a:lnTo>
                <a:lnTo>
                  <a:pt x="1454" y="3710"/>
                </a:lnTo>
                <a:lnTo>
                  <a:pt x="1752" y="3784"/>
                </a:lnTo>
                <a:lnTo>
                  <a:pt x="2088" y="3840"/>
                </a:lnTo>
                <a:lnTo>
                  <a:pt x="2479" y="3877"/>
                </a:lnTo>
                <a:lnTo>
                  <a:pt x="2890" y="3896"/>
                </a:lnTo>
                <a:lnTo>
                  <a:pt x="3300" y="3877"/>
                </a:lnTo>
                <a:lnTo>
                  <a:pt x="3672" y="3840"/>
                </a:lnTo>
                <a:lnTo>
                  <a:pt x="4027" y="3784"/>
                </a:lnTo>
                <a:lnTo>
                  <a:pt x="4306" y="3710"/>
                </a:lnTo>
                <a:close/>
                <a:moveTo>
                  <a:pt x="2591" y="93"/>
                </a:moveTo>
                <a:lnTo>
                  <a:pt x="2293" y="149"/>
                </a:lnTo>
                <a:lnTo>
                  <a:pt x="2032" y="224"/>
                </a:lnTo>
                <a:lnTo>
                  <a:pt x="1752" y="317"/>
                </a:lnTo>
                <a:lnTo>
                  <a:pt x="1510" y="429"/>
                </a:lnTo>
                <a:lnTo>
                  <a:pt x="1268" y="578"/>
                </a:lnTo>
                <a:lnTo>
                  <a:pt x="1044" y="746"/>
                </a:lnTo>
                <a:lnTo>
                  <a:pt x="839" y="932"/>
                </a:lnTo>
                <a:lnTo>
                  <a:pt x="653" y="1137"/>
                </a:lnTo>
                <a:lnTo>
                  <a:pt x="504" y="1361"/>
                </a:lnTo>
                <a:lnTo>
                  <a:pt x="354" y="1585"/>
                </a:lnTo>
                <a:lnTo>
                  <a:pt x="224" y="1846"/>
                </a:lnTo>
                <a:lnTo>
                  <a:pt x="131" y="2107"/>
                </a:lnTo>
                <a:lnTo>
                  <a:pt x="56" y="2386"/>
                </a:lnTo>
                <a:lnTo>
                  <a:pt x="19" y="2666"/>
                </a:lnTo>
                <a:lnTo>
                  <a:pt x="0" y="2964"/>
                </a:lnTo>
                <a:lnTo>
                  <a:pt x="19" y="3262"/>
                </a:lnTo>
                <a:lnTo>
                  <a:pt x="56" y="3542"/>
                </a:lnTo>
                <a:lnTo>
                  <a:pt x="131" y="3821"/>
                </a:lnTo>
                <a:lnTo>
                  <a:pt x="224" y="4082"/>
                </a:lnTo>
                <a:lnTo>
                  <a:pt x="354" y="4343"/>
                </a:lnTo>
                <a:lnTo>
                  <a:pt x="504" y="4567"/>
                </a:lnTo>
                <a:lnTo>
                  <a:pt x="653" y="4791"/>
                </a:lnTo>
                <a:lnTo>
                  <a:pt x="839" y="4996"/>
                </a:lnTo>
                <a:lnTo>
                  <a:pt x="1044" y="5182"/>
                </a:lnTo>
                <a:lnTo>
                  <a:pt x="1268" y="5350"/>
                </a:lnTo>
                <a:lnTo>
                  <a:pt x="1510" y="5499"/>
                </a:lnTo>
                <a:lnTo>
                  <a:pt x="1752" y="5611"/>
                </a:lnTo>
                <a:lnTo>
                  <a:pt x="2032" y="5704"/>
                </a:lnTo>
                <a:lnTo>
                  <a:pt x="2293" y="5779"/>
                </a:lnTo>
                <a:lnTo>
                  <a:pt x="2591" y="5835"/>
                </a:lnTo>
                <a:lnTo>
                  <a:pt x="3169" y="5835"/>
                </a:lnTo>
                <a:lnTo>
                  <a:pt x="3467" y="5779"/>
                </a:lnTo>
                <a:lnTo>
                  <a:pt x="3728" y="5704"/>
                </a:lnTo>
                <a:lnTo>
                  <a:pt x="4008" y="5611"/>
                </a:lnTo>
                <a:lnTo>
                  <a:pt x="4250" y="5499"/>
                </a:lnTo>
                <a:lnTo>
                  <a:pt x="4493" y="5350"/>
                </a:lnTo>
                <a:lnTo>
                  <a:pt x="4716" y="5182"/>
                </a:lnTo>
                <a:lnTo>
                  <a:pt x="4921" y="4996"/>
                </a:lnTo>
                <a:lnTo>
                  <a:pt x="5108" y="4791"/>
                </a:lnTo>
                <a:lnTo>
                  <a:pt x="5275" y="4567"/>
                </a:lnTo>
                <a:lnTo>
                  <a:pt x="5406" y="4343"/>
                </a:lnTo>
                <a:lnTo>
                  <a:pt x="5536" y="4082"/>
                </a:lnTo>
                <a:lnTo>
                  <a:pt x="5630" y="3821"/>
                </a:lnTo>
                <a:lnTo>
                  <a:pt x="5704" y="3542"/>
                </a:lnTo>
                <a:lnTo>
                  <a:pt x="5741" y="3262"/>
                </a:lnTo>
                <a:lnTo>
                  <a:pt x="5760" y="2964"/>
                </a:lnTo>
                <a:lnTo>
                  <a:pt x="5741" y="2666"/>
                </a:lnTo>
                <a:lnTo>
                  <a:pt x="5704" y="2368"/>
                </a:lnTo>
                <a:lnTo>
                  <a:pt x="5630" y="2088"/>
                </a:lnTo>
                <a:lnTo>
                  <a:pt x="5518" y="1827"/>
                </a:lnTo>
                <a:lnTo>
                  <a:pt x="5406" y="1846"/>
                </a:lnTo>
                <a:lnTo>
                  <a:pt x="5294" y="1846"/>
                </a:lnTo>
                <a:lnTo>
                  <a:pt x="5108" y="1827"/>
                </a:lnTo>
                <a:lnTo>
                  <a:pt x="4940" y="1771"/>
                </a:lnTo>
                <a:lnTo>
                  <a:pt x="4772" y="1696"/>
                </a:lnTo>
                <a:lnTo>
                  <a:pt x="4642" y="1585"/>
                </a:lnTo>
                <a:lnTo>
                  <a:pt x="4530" y="1454"/>
                </a:lnTo>
                <a:lnTo>
                  <a:pt x="4437" y="1286"/>
                </a:lnTo>
                <a:lnTo>
                  <a:pt x="4381" y="1119"/>
                </a:lnTo>
                <a:lnTo>
                  <a:pt x="4362" y="932"/>
                </a:lnTo>
                <a:lnTo>
                  <a:pt x="4381" y="802"/>
                </a:lnTo>
                <a:lnTo>
                  <a:pt x="4399" y="690"/>
                </a:lnTo>
                <a:lnTo>
                  <a:pt x="4455" y="559"/>
                </a:lnTo>
                <a:lnTo>
                  <a:pt x="4287" y="448"/>
                </a:lnTo>
                <a:lnTo>
                  <a:pt x="4101" y="354"/>
                </a:lnTo>
                <a:lnTo>
                  <a:pt x="3915" y="280"/>
                </a:lnTo>
                <a:lnTo>
                  <a:pt x="3728" y="205"/>
                </a:lnTo>
                <a:lnTo>
                  <a:pt x="3523" y="149"/>
                </a:lnTo>
                <a:lnTo>
                  <a:pt x="3318" y="112"/>
                </a:lnTo>
                <a:lnTo>
                  <a:pt x="3095" y="9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371984" y="4073157"/>
            <a:ext cx="175509" cy="174930"/>
          </a:xfrm>
          <a:custGeom>
            <a:rect b="b" l="l" r="r" t="t"/>
            <a:pathLst>
              <a:path extrusionOk="0" h="5742" w="5761">
                <a:moveTo>
                  <a:pt x="2088" y="1380"/>
                </a:moveTo>
                <a:lnTo>
                  <a:pt x="2163" y="1398"/>
                </a:lnTo>
                <a:lnTo>
                  <a:pt x="2256" y="1417"/>
                </a:lnTo>
                <a:lnTo>
                  <a:pt x="2331" y="1454"/>
                </a:lnTo>
                <a:lnTo>
                  <a:pt x="2387" y="1510"/>
                </a:lnTo>
                <a:lnTo>
                  <a:pt x="2443" y="1585"/>
                </a:lnTo>
                <a:lnTo>
                  <a:pt x="2480" y="1659"/>
                </a:lnTo>
                <a:lnTo>
                  <a:pt x="2499" y="1734"/>
                </a:lnTo>
                <a:lnTo>
                  <a:pt x="2517" y="1827"/>
                </a:lnTo>
                <a:lnTo>
                  <a:pt x="2499" y="1902"/>
                </a:lnTo>
                <a:lnTo>
                  <a:pt x="2275" y="2722"/>
                </a:lnTo>
                <a:lnTo>
                  <a:pt x="2256" y="2759"/>
                </a:lnTo>
                <a:lnTo>
                  <a:pt x="2219" y="2778"/>
                </a:lnTo>
                <a:lnTo>
                  <a:pt x="2182" y="2796"/>
                </a:lnTo>
                <a:lnTo>
                  <a:pt x="2144" y="2796"/>
                </a:lnTo>
                <a:lnTo>
                  <a:pt x="1343" y="2573"/>
                </a:lnTo>
                <a:lnTo>
                  <a:pt x="1250" y="2554"/>
                </a:lnTo>
                <a:lnTo>
                  <a:pt x="1175" y="2498"/>
                </a:lnTo>
                <a:lnTo>
                  <a:pt x="1119" y="2442"/>
                </a:lnTo>
                <a:lnTo>
                  <a:pt x="1063" y="2368"/>
                </a:lnTo>
                <a:lnTo>
                  <a:pt x="1045" y="2293"/>
                </a:lnTo>
                <a:lnTo>
                  <a:pt x="1026" y="2200"/>
                </a:lnTo>
                <a:lnTo>
                  <a:pt x="1026" y="2125"/>
                </a:lnTo>
                <a:lnTo>
                  <a:pt x="1045" y="2032"/>
                </a:lnTo>
                <a:lnTo>
                  <a:pt x="1082" y="1957"/>
                </a:lnTo>
                <a:lnTo>
                  <a:pt x="1138" y="1902"/>
                </a:lnTo>
                <a:lnTo>
                  <a:pt x="1194" y="1846"/>
                </a:lnTo>
                <a:lnTo>
                  <a:pt x="1268" y="1808"/>
                </a:lnTo>
                <a:lnTo>
                  <a:pt x="1343" y="1771"/>
                </a:lnTo>
                <a:lnTo>
                  <a:pt x="1567" y="1771"/>
                </a:lnTo>
                <a:lnTo>
                  <a:pt x="1660" y="1790"/>
                </a:lnTo>
                <a:lnTo>
                  <a:pt x="1678" y="1715"/>
                </a:lnTo>
                <a:lnTo>
                  <a:pt x="1716" y="1641"/>
                </a:lnTo>
                <a:lnTo>
                  <a:pt x="1753" y="1566"/>
                </a:lnTo>
                <a:lnTo>
                  <a:pt x="1809" y="1510"/>
                </a:lnTo>
                <a:lnTo>
                  <a:pt x="1865" y="1454"/>
                </a:lnTo>
                <a:lnTo>
                  <a:pt x="1921" y="1417"/>
                </a:lnTo>
                <a:lnTo>
                  <a:pt x="1995" y="1398"/>
                </a:lnTo>
                <a:lnTo>
                  <a:pt x="2088" y="1380"/>
                </a:lnTo>
                <a:close/>
                <a:moveTo>
                  <a:pt x="3691" y="1380"/>
                </a:moveTo>
                <a:lnTo>
                  <a:pt x="3766" y="1398"/>
                </a:lnTo>
                <a:lnTo>
                  <a:pt x="3841" y="1417"/>
                </a:lnTo>
                <a:lnTo>
                  <a:pt x="3897" y="1454"/>
                </a:lnTo>
                <a:lnTo>
                  <a:pt x="3971" y="1510"/>
                </a:lnTo>
                <a:lnTo>
                  <a:pt x="4008" y="1566"/>
                </a:lnTo>
                <a:lnTo>
                  <a:pt x="4046" y="1641"/>
                </a:lnTo>
                <a:lnTo>
                  <a:pt x="4083" y="1715"/>
                </a:lnTo>
                <a:lnTo>
                  <a:pt x="4102" y="1790"/>
                </a:lnTo>
                <a:lnTo>
                  <a:pt x="4195" y="1771"/>
                </a:lnTo>
                <a:lnTo>
                  <a:pt x="4418" y="1771"/>
                </a:lnTo>
                <a:lnTo>
                  <a:pt x="4493" y="1808"/>
                </a:lnTo>
                <a:lnTo>
                  <a:pt x="4568" y="1846"/>
                </a:lnTo>
                <a:lnTo>
                  <a:pt x="4623" y="1902"/>
                </a:lnTo>
                <a:lnTo>
                  <a:pt x="4679" y="1957"/>
                </a:lnTo>
                <a:lnTo>
                  <a:pt x="4717" y="2032"/>
                </a:lnTo>
                <a:lnTo>
                  <a:pt x="4735" y="2125"/>
                </a:lnTo>
                <a:lnTo>
                  <a:pt x="4735" y="2200"/>
                </a:lnTo>
                <a:lnTo>
                  <a:pt x="4717" y="2293"/>
                </a:lnTo>
                <a:lnTo>
                  <a:pt x="4698" y="2368"/>
                </a:lnTo>
                <a:lnTo>
                  <a:pt x="4642" y="2442"/>
                </a:lnTo>
                <a:lnTo>
                  <a:pt x="4586" y="2498"/>
                </a:lnTo>
                <a:lnTo>
                  <a:pt x="4512" y="2554"/>
                </a:lnTo>
                <a:lnTo>
                  <a:pt x="4437" y="2573"/>
                </a:lnTo>
                <a:lnTo>
                  <a:pt x="3617" y="2796"/>
                </a:lnTo>
                <a:lnTo>
                  <a:pt x="3580" y="2796"/>
                </a:lnTo>
                <a:lnTo>
                  <a:pt x="3542" y="2778"/>
                </a:lnTo>
                <a:lnTo>
                  <a:pt x="3505" y="2759"/>
                </a:lnTo>
                <a:lnTo>
                  <a:pt x="3486" y="2722"/>
                </a:lnTo>
                <a:lnTo>
                  <a:pt x="3263" y="1902"/>
                </a:lnTo>
                <a:lnTo>
                  <a:pt x="3263" y="1827"/>
                </a:lnTo>
                <a:lnTo>
                  <a:pt x="3263" y="1734"/>
                </a:lnTo>
                <a:lnTo>
                  <a:pt x="3281" y="1659"/>
                </a:lnTo>
                <a:lnTo>
                  <a:pt x="3319" y="1585"/>
                </a:lnTo>
                <a:lnTo>
                  <a:pt x="3375" y="1510"/>
                </a:lnTo>
                <a:lnTo>
                  <a:pt x="3431" y="1454"/>
                </a:lnTo>
                <a:lnTo>
                  <a:pt x="3505" y="1417"/>
                </a:lnTo>
                <a:lnTo>
                  <a:pt x="3598" y="1398"/>
                </a:lnTo>
                <a:lnTo>
                  <a:pt x="3691" y="1380"/>
                </a:lnTo>
                <a:close/>
                <a:moveTo>
                  <a:pt x="4400" y="3616"/>
                </a:moveTo>
                <a:lnTo>
                  <a:pt x="4456" y="3635"/>
                </a:lnTo>
                <a:lnTo>
                  <a:pt x="4493" y="3654"/>
                </a:lnTo>
                <a:lnTo>
                  <a:pt x="4512" y="3691"/>
                </a:lnTo>
                <a:lnTo>
                  <a:pt x="4549" y="3728"/>
                </a:lnTo>
                <a:lnTo>
                  <a:pt x="4549" y="3784"/>
                </a:lnTo>
                <a:lnTo>
                  <a:pt x="4549" y="3821"/>
                </a:lnTo>
                <a:lnTo>
                  <a:pt x="4530" y="3952"/>
                </a:lnTo>
                <a:lnTo>
                  <a:pt x="4474" y="4064"/>
                </a:lnTo>
                <a:lnTo>
                  <a:pt x="4418" y="4176"/>
                </a:lnTo>
                <a:lnTo>
                  <a:pt x="4344" y="4269"/>
                </a:lnTo>
                <a:lnTo>
                  <a:pt x="4251" y="4362"/>
                </a:lnTo>
                <a:lnTo>
                  <a:pt x="4157" y="4455"/>
                </a:lnTo>
                <a:lnTo>
                  <a:pt x="3934" y="4604"/>
                </a:lnTo>
                <a:lnTo>
                  <a:pt x="3691" y="4735"/>
                </a:lnTo>
                <a:lnTo>
                  <a:pt x="3431" y="4828"/>
                </a:lnTo>
                <a:lnTo>
                  <a:pt x="3151" y="4884"/>
                </a:lnTo>
                <a:lnTo>
                  <a:pt x="2890" y="4921"/>
                </a:lnTo>
                <a:lnTo>
                  <a:pt x="2610" y="4884"/>
                </a:lnTo>
                <a:lnTo>
                  <a:pt x="2331" y="4828"/>
                </a:lnTo>
                <a:lnTo>
                  <a:pt x="2070" y="4735"/>
                </a:lnTo>
                <a:lnTo>
                  <a:pt x="1827" y="4604"/>
                </a:lnTo>
                <a:lnTo>
                  <a:pt x="1604" y="4455"/>
                </a:lnTo>
                <a:lnTo>
                  <a:pt x="1511" y="4362"/>
                </a:lnTo>
                <a:lnTo>
                  <a:pt x="1417" y="4269"/>
                </a:lnTo>
                <a:lnTo>
                  <a:pt x="1343" y="4176"/>
                </a:lnTo>
                <a:lnTo>
                  <a:pt x="1287" y="4064"/>
                </a:lnTo>
                <a:lnTo>
                  <a:pt x="1250" y="3952"/>
                </a:lnTo>
                <a:lnTo>
                  <a:pt x="1212" y="3821"/>
                </a:lnTo>
                <a:lnTo>
                  <a:pt x="1212" y="3784"/>
                </a:lnTo>
                <a:lnTo>
                  <a:pt x="1231" y="3728"/>
                </a:lnTo>
                <a:lnTo>
                  <a:pt x="1250" y="3691"/>
                </a:lnTo>
                <a:lnTo>
                  <a:pt x="1268" y="3654"/>
                </a:lnTo>
                <a:lnTo>
                  <a:pt x="1306" y="3635"/>
                </a:lnTo>
                <a:lnTo>
                  <a:pt x="1361" y="3616"/>
                </a:lnTo>
                <a:lnTo>
                  <a:pt x="1455" y="3616"/>
                </a:lnTo>
                <a:lnTo>
                  <a:pt x="1753" y="3691"/>
                </a:lnTo>
                <a:lnTo>
                  <a:pt x="2088" y="3747"/>
                </a:lnTo>
                <a:lnTo>
                  <a:pt x="2480" y="3784"/>
                </a:lnTo>
                <a:lnTo>
                  <a:pt x="2890" y="3803"/>
                </a:lnTo>
                <a:lnTo>
                  <a:pt x="3281" y="3784"/>
                </a:lnTo>
                <a:lnTo>
                  <a:pt x="3673" y="3747"/>
                </a:lnTo>
                <a:lnTo>
                  <a:pt x="4008" y="3691"/>
                </a:lnTo>
                <a:lnTo>
                  <a:pt x="4307" y="3616"/>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927356" y="4073157"/>
            <a:ext cx="175509" cy="174930"/>
          </a:xfrm>
          <a:custGeom>
            <a:rect b="b" l="l" r="r" t="t"/>
            <a:pathLst>
              <a:path extrusionOk="0" h="5742" w="5761">
                <a:moveTo>
                  <a:pt x="1939" y="1939"/>
                </a:moveTo>
                <a:lnTo>
                  <a:pt x="2014" y="1957"/>
                </a:lnTo>
                <a:lnTo>
                  <a:pt x="2088" y="1976"/>
                </a:lnTo>
                <a:lnTo>
                  <a:pt x="2163" y="2013"/>
                </a:lnTo>
                <a:lnTo>
                  <a:pt x="2200" y="2051"/>
                </a:lnTo>
                <a:lnTo>
                  <a:pt x="2256" y="2107"/>
                </a:lnTo>
                <a:lnTo>
                  <a:pt x="2293" y="2162"/>
                </a:lnTo>
                <a:lnTo>
                  <a:pt x="2312" y="2237"/>
                </a:lnTo>
                <a:lnTo>
                  <a:pt x="2312" y="2312"/>
                </a:lnTo>
                <a:lnTo>
                  <a:pt x="2312" y="2386"/>
                </a:lnTo>
                <a:lnTo>
                  <a:pt x="2293" y="2461"/>
                </a:lnTo>
                <a:lnTo>
                  <a:pt x="2256" y="2517"/>
                </a:lnTo>
                <a:lnTo>
                  <a:pt x="2200" y="2573"/>
                </a:lnTo>
                <a:lnTo>
                  <a:pt x="2163" y="2628"/>
                </a:lnTo>
                <a:lnTo>
                  <a:pt x="2088" y="2647"/>
                </a:lnTo>
                <a:lnTo>
                  <a:pt x="2014" y="2684"/>
                </a:lnTo>
                <a:lnTo>
                  <a:pt x="1865" y="2684"/>
                </a:lnTo>
                <a:lnTo>
                  <a:pt x="1809" y="2647"/>
                </a:lnTo>
                <a:lnTo>
                  <a:pt x="1734" y="2628"/>
                </a:lnTo>
                <a:lnTo>
                  <a:pt x="1678" y="2573"/>
                </a:lnTo>
                <a:lnTo>
                  <a:pt x="1641" y="2517"/>
                </a:lnTo>
                <a:lnTo>
                  <a:pt x="1604" y="2461"/>
                </a:lnTo>
                <a:lnTo>
                  <a:pt x="1585" y="2386"/>
                </a:lnTo>
                <a:lnTo>
                  <a:pt x="1567" y="2312"/>
                </a:lnTo>
                <a:lnTo>
                  <a:pt x="1585" y="2237"/>
                </a:lnTo>
                <a:lnTo>
                  <a:pt x="1604" y="2162"/>
                </a:lnTo>
                <a:lnTo>
                  <a:pt x="1641" y="2107"/>
                </a:lnTo>
                <a:lnTo>
                  <a:pt x="1678" y="2051"/>
                </a:lnTo>
                <a:lnTo>
                  <a:pt x="1734" y="2013"/>
                </a:lnTo>
                <a:lnTo>
                  <a:pt x="1809" y="1976"/>
                </a:lnTo>
                <a:lnTo>
                  <a:pt x="1865" y="1957"/>
                </a:lnTo>
                <a:lnTo>
                  <a:pt x="1939" y="1939"/>
                </a:lnTo>
                <a:close/>
                <a:moveTo>
                  <a:pt x="3803" y="1939"/>
                </a:moveTo>
                <a:lnTo>
                  <a:pt x="3878" y="1957"/>
                </a:lnTo>
                <a:lnTo>
                  <a:pt x="3952" y="1976"/>
                </a:lnTo>
                <a:lnTo>
                  <a:pt x="4008" y="2013"/>
                </a:lnTo>
                <a:lnTo>
                  <a:pt x="4064" y="2051"/>
                </a:lnTo>
                <a:lnTo>
                  <a:pt x="4102" y="2107"/>
                </a:lnTo>
                <a:lnTo>
                  <a:pt x="4139" y="2162"/>
                </a:lnTo>
                <a:lnTo>
                  <a:pt x="4157" y="2237"/>
                </a:lnTo>
                <a:lnTo>
                  <a:pt x="4176" y="2312"/>
                </a:lnTo>
                <a:lnTo>
                  <a:pt x="4157" y="2386"/>
                </a:lnTo>
                <a:lnTo>
                  <a:pt x="4139" y="2461"/>
                </a:lnTo>
                <a:lnTo>
                  <a:pt x="4102" y="2517"/>
                </a:lnTo>
                <a:lnTo>
                  <a:pt x="4064" y="2573"/>
                </a:lnTo>
                <a:lnTo>
                  <a:pt x="4008" y="2628"/>
                </a:lnTo>
                <a:lnTo>
                  <a:pt x="3952" y="2647"/>
                </a:lnTo>
                <a:lnTo>
                  <a:pt x="3878" y="2684"/>
                </a:lnTo>
                <a:lnTo>
                  <a:pt x="3729" y="2684"/>
                </a:lnTo>
                <a:lnTo>
                  <a:pt x="3654" y="2647"/>
                </a:lnTo>
                <a:lnTo>
                  <a:pt x="3598" y="2628"/>
                </a:lnTo>
                <a:lnTo>
                  <a:pt x="3542" y="2573"/>
                </a:lnTo>
                <a:lnTo>
                  <a:pt x="3486" y="2517"/>
                </a:lnTo>
                <a:lnTo>
                  <a:pt x="3468" y="2461"/>
                </a:lnTo>
                <a:lnTo>
                  <a:pt x="3431" y="2386"/>
                </a:lnTo>
                <a:lnTo>
                  <a:pt x="3431" y="2312"/>
                </a:lnTo>
                <a:lnTo>
                  <a:pt x="3431" y="2237"/>
                </a:lnTo>
                <a:lnTo>
                  <a:pt x="3468" y="2162"/>
                </a:lnTo>
                <a:lnTo>
                  <a:pt x="3486" y="2107"/>
                </a:lnTo>
                <a:lnTo>
                  <a:pt x="3542" y="2051"/>
                </a:lnTo>
                <a:lnTo>
                  <a:pt x="3598" y="2013"/>
                </a:lnTo>
                <a:lnTo>
                  <a:pt x="3654" y="1976"/>
                </a:lnTo>
                <a:lnTo>
                  <a:pt x="3729" y="1957"/>
                </a:lnTo>
                <a:lnTo>
                  <a:pt x="3803" y="1939"/>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18"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482729" y="4073157"/>
            <a:ext cx="174930" cy="174930"/>
          </a:xfrm>
          <a:custGeom>
            <a:rect b="b" l="l" r="r" t="t"/>
            <a:pathLst>
              <a:path extrusionOk="0" h="5742" w="5742">
                <a:moveTo>
                  <a:pt x="1511" y="1622"/>
                </a:moveTo>
                <a:lnTo>
                  <a:pt x="1548" y="1641"/>
                </a:lnTo>
                <a:lnTo>
                  <a:pt x="2480" y="2200"/>
                </a:lnTo>
                <a:lnTo>
                  <a:pt x="2536" y="2256"/>
                </a:lnTo>
                <a:lnTo>
                  <a:pt x="2554" y="2312"/>
                </a:lnTo>
                <a:lnTo>
                  <a:pt x="2536" y="2386"/>
                </a:lnTo>
                <a:lnTo>
                  <a:pt x="2480" y="2442"/>
                </a:lnTo>
                <a:lnTo>
                  <a:pt x="1548" y="2983"/>
                </a:lnTo>
                <a:lnTo>
                  <a:pt x="1511" y="3001"/>
                </a:lnTo>
                <a:lnTo>
                  <a:pt x="1455" y="3001"/>
                </a:lnTo>
                <a:lnTo>
                  <a:pt x="1417" y="2983"/>
                </a:lnTo>
                <a:lnTo>
                  <a:pt x="1380" y="2964"/>
                </a:lnTo>
                <a:lnTo>
                  <a:pt x="1362" y="2927"/>
                </a:lnTo>
                <a:lnTo>
                  <a:pt x="1343" y="2871"/>
                </a:lnTo>
                <a:lnTo>
                  <a:pt x="1343" y="2834"/>
                </a:lnTo>
                <a:lnTo>
                  <a:pt x="1380" y="2778"/>
                </a:lnTo>
                <a:lnTo>
                  <a:pt x="1772" y="2312"/>
                </a:lnTo>
                <a:lnTo>
                  <a:pt x="1380" y="1846"/>
                </a:lnTo>
                <a:lnTo>
                  <a:pt x="1343" y="1808"/>
                </a:lnTo>
                <a:lnTo>
                  <a:pt x="1343" y="1752"/>
                </a:lnTo>
                <a:lnTo>
                  <a:pt x="1362" y="1715"/>
                </a:lnTo>
                <a:lnTo>
                  <a:pt x="1380" y="1659"/>
                </a:lnTo>
                <a:lnTo>
                  <a:pt x="1417" y="1641"/>
                </a:lnTo>
                <a:lnTo>
                  <a:pt x="1455" y="1622"/>
                </a:lnTo>
                <a:close/>
                <a:moveTo>
                  <a:pt x="4288" y="1622"/>
                </a:moveTo>
                <a:lnTo>
                  <a:pt x="4344" y="1641"/>
                </a:lnTo>
                <a:lnTo>
                  <a:pt x="4363" y="1659"/>
                </a:lnTo>
                <a:lnTo>
                  <a:pt x="4400" y="1715"/>
                </a:lnTo>
                <a:lnTo>
                  <a:pt x="4400" y="1752"/>
                </a:lnTo>
                <a:lnTo>
                  <a:pt x="4400" y="1808"/>
                </a:lnTo>
                <a:lnTo>
                  <a:pt x="4381" y="1846"/>
                </a:lnTo>
                <a:lnTo>
                  <a:pt x="3990" y="2312"/>
                </a:lnTo>
                <a:lnTo>
                  <a:pt x="4381" y="2778"/>
                </a:lnTo>
                <a:lnTo>
                  <a:pt x="4400" y="2834"/>
                </a:lnTo>
                <a:lnTo>
                  <a:pt x="4400" y="2871"/>
                </a:lnTo>
                <a:lnTo>
                  <a:pt x="4400" y="2927"/>
                </a:lnTo>
                <a:lnTo>
                  <a:pt x="4363" y="2964"/>
                </a:lnTo>
                <a:lnTo>
                  <a:pt x="4344" y="2983"/>
                </a:lnTo>
                <a:lnTo>
                  <a:pt x="4288" y="3001"/>
                </a:lnTo>
                <a:lnTo>
                  <a:pt x="4251" y="3001"/>
                </a:lnTo>
                <a:lnTo>
                  <a:pt x="4195" y="2983"/>
                </a:lnTo>
                <a:lnTo>
                  <a:pt x="3263" y="2442"/>
                </a:lnTo>
                <a:lnTo>
                  <a:pt x="3207" y="2386"/>
                </a:lnTo>
                <a:lnTo>
                  <a:pt x="3207" y="2312"/>
                </a:lnTo>
                <a:lnTo>
                  <a:pt x="3207" y="2256"/>
                </a:lnTo>
                <a:lnTo>
                  <a:pt x="3263" y="2200"/>
                </a:lnTo>
                <a:lnTo>
                  <a:pt x="4195" y="1641"/>
                </a:lnTo>
                <a:lnTo>
                  <a:pt x="4251" y="1622"/>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00"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42"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5999398" y="3630236"/>
            <a:ext cx="174930" cy="177763"/>
          </a:xfrm>
          <a:custGeom>
            <a:rect b="b" l="l" r="r" t="t"/>
            <a:pathLst>
              <a:path extrusionOk="0" h="5835" w="5742">
                <a:moveTo>
                  <a:pt x="3934" y="2032"/>
                </a:moveTo>
                <a:lnTo>
                  <a:pt x="3878" y="2051"/>
                </a:lnTo>
                <a:lnTo>
                  <a:pt x="3785" y="2106"/>
                </a:lnTo>
                <a:lnTo>
                  <a:pt x="3729" y="2200"/>
                </a:lnTo>
                <a:lnTo>
                  <a:pt x="3710" y="2256"/>
                </a:lnTo>
                <a:lnTo>
                  <a:pt x="3710" y="2311"/>
                </a:lnTo>
                <a:lnTo>
                  <a:pt x="3710" y="2367"/>
                </a:lnTo>
                <a:lnTo>
                  <a:pt x="3729" y="2423"/>
                </a:lnTo>
                <a:lnTo>
                  <a:pt x="3785" y="2517"/>
                </a:lnTo>
                <a:lnTo>
                  <a:pt x="3878" y="2572"/>
                </a:lnTo>
                <a:lnTo>
                  <a:pt x="3934" y="2591"/>
                </a:lnTo>
                <a:lnTo>
                  <a:pt x="4046" y="2591"/>
                </a:lnTo>
                <a:lnTo>
                  <a:pt x="4102" y="2572"/>
                </a:lnTo>
                <a:lnTo>
                  <a:pt x="4176" y="2517"/>
                </a:lnTo>
                <a:lnTo>
                  <a:pt x="4251" y="2423"/>
                </a:lnTo>
                <a:lnTo>
                  <a:pt x="4251" y="2367"/>
                </a:lnTo>
                <a:lnTo>
                  <a:pt x="4269" y="2311"/>
                </a:lnTo>
                <a:lnTo>
                  <a:pt x="4251" y="2256"/>
                </a:lnTo>
                <a:lnTo>
                  <a:pt x="4251" y="2200"/>
                </a:lnTo>
                <a:lnTo>
                  <a:pt x="4176" y="2106"/>
                </a:lnTo>
                <a:lnTo>
                  <a:pt x="4102" y="2051"/>
                </a:lnTo>
                <a:lnTo>
                  <a:pt x="4046" y="2032"/>
                </a:lnTo>
                <a:close/>
                <a:moveTo>
                  <a:pt x="1865" y="1995"/>
                </a:moveTo>
                <a:lnTo>
                  <a:pt x="1995" y="2032"/>
                </a:lnTo>
                <a:lnTo>
                  <a:pt x="2088" y="2069"/>
                </a:lnTo>
                <a:lnTo>
                  <a:pt x="2200" y="2125"/>
                </a:lnTo>
                <a:lnTo>
                  <a:pt x="2293" y="2200"/>
                </a:lnTo>
                <a:lnTo>
                  <a:pt x="2368" y="2274"/>
                </a:lnTo>
                <a:lnTo>
                  <a:pt x="2424" y="2367"/>
                </a:lnTo>
                <a:lnTo>
                  <a:pt x="2461" y="2479"/>
                </a:lnTo>
                <a:lnTo>
                  <a:pt x="2461" y="2517"/>
                </a:lnTo>
                <a:lnTo>
                  <a:pt x="2443" y="2554"/>
                </a:lnTo>
                <a:lnTo>
                  <a:pt x="2405" y="2591"/>
                </a:lnTo>
                <a:lnTo>
                  <a:pt x="2387" y="2628"/>
                </a:lnTo>
                <a:lnTo>
                  <a:pt x="2256" y="2628"/>
                </a:lnTo>
                <a:lnTo>
                  <a:pt x="2219" y="2610"/>
                </a:lnTo>
                <a:lnTo>
                  <a:pt x="2107" y="2498"/>
                </a:lnTo>
                <a:lnTo>
                  <a:pt x="2033" y="2461"/>
                </a:lnTo>
                <a:lnTo>
                  <a:pt x="1958" y="2423"/>
                </a:lnTo>
                <a:lnTo>
                  <a:pt x="1865" y="2405"/>
                </a:lnTo>
                <a:lnTo>
                  <a:pt x="1753" y="2386"/>
                </a:lnTo>
                <a:lnTo>
                  <a:pt x="1660" y="2405"/>
                </a:lnTo>
                <a:lnTo>
                  <a:pt x="1567" y="2423"/>
                </a:lnTo>
                <a:lnTo>
                  <a:pt x="1473" y="2461"/>
                </a:lnTo>
                <a:lnTo>
                  <a:pt x="1399" y="2498"/>
                </a:lnTo>
                <a:lnTo>
                  <a:pt x="1287" y="2610"/>
                </a:lnTo>
                <a:lnTo>
                  <a:pt x="1250" y="2628"/>
                </a:lnTo>
                <a:lnTo>
                  <a:pt x="1138" y="2628"/>
                </a:lnTo>
                <a:lnTo>
                  <a:pt x="1101" y="2591"/>
                </a:lnTo>
                <a:lnTo>
                  <a:pt x="1082" y="2554"/>
                </a:lnTo>
                <a:lnTo>
                  <a:pt x="1063" y="2517"/>
                </a:lnTo>
                <a:lnTo>
                  <a:pt x="1063" y="2479"/>
                </a:lnTo>
                <a:lnTo>
                  <a:pt x="1101" y="2367"/>
                </a:lnTo>
                <a:lnTo>
                  <a:pt x="1156" y="2274"/>
                </a:lnTo>
                <a:lnTo>
                  <a:pt x="1231" y="2200"/>
                </a:lnTo>
                <a:lnTo>
                  <a:pt x="1324" y="2125"/>
                </a:lnTo>
                <a:lnTo>
                  <a:pt x="1417" y="2069"/>
                </a:lnTo>
                <a:lnTo>
                  <a:pt x="1529" y="2032"/>
                </a:lnTo>
                <a:lnTo>
                  <a:pt x="1641" y="1995"/>
                </a:lnTo>
                <a:close/>
                <a:moveTo>
                  <a:pt x="3990" y="1566"/>
                </a:moveTo>
                <a:lnTo>
                  <a:pt x="4139" y="1585"/>
                </a:lnTo>
                <a:lnTo>
                  <a:pt x="4269" y="1622"/>
                </a:lnTo>
                <a:lnTo>
                  <a:pt x="4400" y="1696"/>
                </a:lnTo>
                <a:lnTo>
                  <a:pt x="4512" y="1790"/>
                </a:lnTo>
                <a:lnTo>
                  <a:pt x="4605" y="1901"/>
                </a:lnTo>
                <a:lnTo>
                  <a:pt x="4661" y="2032"/>
                </a:lnTo>
                <a:lnTo>
                  <a:pt x="4717" y="2162"/>
                </a:lnTo>
                <a:lnTo>
                  <a:pt x="4735" y="2311"/>
                </a:lnTo>
                <a:lnTo>
                  <a:pt x="4717" y="2461"/>
                </a:lnTo>
                <a:lnTo>
                  <a:pt x="4661" y="2610"/>
                </a:lnTo>
                <a:lnTo>
                  <a:pt x="4605" y="2722"/>
                </a:lnTo>
                <a:lnTo>
                  <a:pt x="4512" y="2833"/>
                </a:lnTo>
                <a:lnTo>
                  <a:pt x="4400" y="2927"/>
                </a:lnTo>
                <a:lnTo>
                  <a:pt x="4269" y="3001"/>
                </a:lnTo>
                <a:lnTo>
                  <a:pt x="4139" y="3038"/>
                </a:lnTo>
                <a:lnTo>
                  <a:pt x="3990" y="3057"/>
                </a:lnTo>
                <a:lnTo>
                  <a:pt x="3841" y="3038"/>
                </a:lnTo>
                <a:lnTo>
                  <a:pt x="3691" y="3001"/>
                </a:lnTo>
                <a:lnTo>
                  <a:pt x="3561" y="2927"/>
                </a:lnTo>
                <a:lnTo>
                  <a:pt x="3468" y="2833"/>
                </a:lnTo>
                <a:lnTo>
                  <a:pt x="3375" y="2722"/>
                </a:lnTo>
                <a:lnTo>
                  <a:pt x="3300" y="2610"/>
                </a:lnTo>
                <a:lnTo>
                  <a:pt x="3263" y="2461"/>
                </a:lnTo>
                <a:lnTo>
                  <a:pt x="3244" y="2311"/>
                </a:lnTo>
                <a:lnTo>
                  <a:pt x="3263" y="2162"/>
                </a:lnTo>
                <a:lnTo>
                  <a:pt x="3300" y="2032"/>
                </a:lnTo>
                <a:lnTo>
                  <a:pt x="3375" y="1901"/>
                </a:lnTo>
                <a:lnTo>
                  <a:pt x="3468" y="1790"/>
                </a:lnTo>
                <a:lnTo>
                  <a:pt x="3561" y="1696"/>
                </a:lnTo>
                <a:lnTo>
                  <a:pt x="3691" y="1622"/>
                </a:lnTo>
                <a:lnTo>
                  <a:pt x="3841" y="1585"/>
                </a:lnTo>
                <a:lnTo>
                  <a:pt x="3990" y="1566"/>
                </a:lnTo>
                <a:close/>
                <a:moveTo>
                  <a:pt x="2629" y="0"/>
                </a:moveTo>
                <a:lnTo>
                  <a:pt x="2331" y="37"/>
                </a:lnTo>
                <a:lnTo>
                  <a:pt x="2051" y="112"/>
                </a:lnTo>
                <a:lnTo>
                  <a:pt x="1772" y="205"/>
                </a:lnTo>
                <a:lnTo>
                  <a:pt x="1529" y="336"/>
                </a:lnTo>
                <a:lnTo>
                  <a:pt x="1287" y="466"/>
                </a:lnTo>
                <a:lnTo>
                  <a:pt x="1045" y="653"/>
                </a:lnTo>
                <a:lnTo>
                  <a:pt x="840" y="839"/>
                </a:lnTo>
                <a:lnTo>
                  <a:pt x="653" y="1044"/>
                </a:lnTo>
                <a:lnTo>
                  <a:pt x="485" y="1268"/>
                </a:lnTo>
                <a:lnTo>
                  <a:pt x="336" y="1510"/>
                </a:lnTo>
                <a:lnTo>
                  <a:pt x="224" y="1771"/>
                </a:lnTo>
                <a:lnTo>
                  <a:pt x="113" y="2032"/>
                </a:lnTo>
                <a:lnTo>
                  <a:pt x="57" y="2311"/>
                </a:lnTo>
                <a:lnTo>
                  <a:pt x="1" y="2610"/>
                </a:lnTo>
                <a:lnTo>
                  <a:pt x="1" y="2908"/>
                </a:lnTo>
                <a:lnTo>
                  <a:pt x="1" y="3132"/>
                </a:lnTo>
                <a:lnTo>
                  <a:pt x="38" y="3355"/>
                </a:lnTo>
                <a:lnTo>
                  <a:pt x="75" y="3560"/>
                </a:lnTo>
                <a:lnTo>
                  <a:pt x="150" y="3784"/>
                </a:lnTo>
                <a:lnTo>
                  <a:pt x="224" y="3970"/>
                </a:lnTo>
                <a:lnTo>
                  <a:pt x="299" y="4175"/>
                </a:lnTo>
                <a:lnTo>
                  <a:pt x="411" y="4362"/>
                </a:lnTo>
                <a:lnTo>
                  <a:pt x="523" y="4530"/>
                </a:lnTo>
                <a:lnTo>
                  <a:pt x="653" y="4697"/>
                </a:lnTo>
                <a:lnTo>
                  <a:pt x="802" y="4865"/>
                </a:lnTo>
                <a:lnTo>
                  <a:pt x="951" y="5014"/>
                </a:lnTo>
                <a:lnTo>
                  <a:pt x="1119" y="5145"/>
                </a:lnTo>
                <a:lnTo>
                  <a:pt x="1287" y="5275"/>
                </a:lnTo>
                <a:lnTo>
                  <a:pt x="1473" y="5387"/>
                </a:lnTo>
                <a:lnTo>
                  <a:pt x="1660" y="5480"/>
                </a:lnTo>
                <a:lnTo>
                  <a:pt x="1865" y="5555"/>
                </a:lnTo>
                <a:lnTo>
                  <a:pt x="1809" y="5443"/>
                </a:lnTo>
                <a:lnTo>
                  <a:pt x="1790" y="5331"/>
                </a:lnTo>
                <a:lnTo>
                  <a:pt x="1772" y="5219"/>
                </a:lnTo>
                <a:lnTo>
                  <a:pt x="1753" y="5089"/>
                </a:lnTo>
                <a:lnTo>
                  <a:pt x="1753" y="4567"/>
                </a:lnTo>
                <a:lnTo>
                  <a:pt x="1548" y="4418"/>
                </a:lnTo>
                <a:lnTo>
                  <a:pt x="1399" y="4231"/>
                </a:lnTo>
                <a:lnTo>
                  <a:pt x="1324" y="4138"/>
                </a:lnTo>
                <a:lnTo>
                  <a:pt x="1268" y="4045"/>
                </a:lnTo>
                <a:lnTo>
                  <a:pt x="1231" y="3933"/>
                </a:lnTo>
                <a:lnTo>
                  <a:pt x="1194" y="3821"/>
                </a:lnTo>
                <a:lnTo>
                  <a:pt x="1194" y="3784"/>
                </a:lnTo>
                <a:lnTo>
                  <a:pt x="1212" y="3728"/>
                </a:lnTo>
                <a:lnTo>
                  <a:pt x="1231" y="3691"/>
                </a:lnTo>
                <a:lnTo>
                  <a:pt x="1268" y="3654"/>
                </a:lnTo>
                <a:lnTo>
                  <a:pt x="1306" y="3635"/>
                </a:lnTo>
                <a:lnTo>
                  <a:pt x="1343" y="3616"/>
                </a:lnTo>
                <a:lnTo>
                  <a:pt x="1436" y="3616"/>
                </a:lnTo>
                <a:lnTo>
                  <a:pt x="1734" y="3691"/>
                </a:lnTo>
                <a:lnTo>
                  <a:pt x="2088" y="3747"/>
                </a:lnTo>
                <a:lnTo>
                  <a:pt x="2461" y="3784"/>
                </a:lnTo>
                <a:lnTo>
                  <a:pt x="2871" y="3803"/>
                </a:lnTo>
                <a:lnTo>
                  <a:pt x="3281" y="3784"/>
                </a:lnTo>
                <a:lnTo>
                  <a:pt x="3654" y="3747"/>
                </a:lnTo>
                <a:lnTo>
                  <a:pt x="4008" y="3691"/>
                </a:lnTo>
                <a:lnTo>
                  <a:pt x="4307" y="3616"/>
                </a:lnTo>
                <a:lnTo>
                  <a:pt x="4400" y="3616"/>
                </a:lnTo>
                <a:lnTo>
                  <a:pt x="4437" y="3635"/>
                </a:lnTo>
                <a:lnTo>
                  <a:pt x="4474" y="3654"/>
                </a:lnTo>
                <a:lnTo>
                  <a:pt x="4512" y="3691"/>
                </a:lnTo>
                <a:lnTo>
                  <a:pt x="4530" y="3728"/>
                </a:lnTo>
                <a:lnTo>
                  <a:pt x="4549" y="3784"/>
                </a:lnTo>
                <a:lnTo>
                  <a:pt x="4530" y="3821"/>
                </a:lnTo>
                <a:lnTo>
                  <a:pt x="4512" y="3933"/>
                </a:lnTo>
                <a:lnTo>
                  <a:pt x="4474" y="4045"/>
                </a:lnTo>
                <a:lnTo>
                  <a:pt x="4418" y="4138"/>
                </a:lnTo>
                <a:lnTo>
                  <a:pt x="4344" y="4231"/>
                </a:lnTo>
                <a:lnTo>
                  <a:pt x="4176" y="4418"/>
                </a:lnTo>
                <a:lnTo>
                  <a:pt x="3990" y="4567"/>
                </a:lnTo>
                <a:lnTo>
                  <a:pt x="3990" y="5089"/>
                </a:lnTo>
                <a:lnTo>
                  <a:pt x="3971" y="5219"/>
                </a:lnTo>
                <a:lnTo>
                  <a:pt x="3952" y="5331"/>
                </a:lnTo>
                <a:lnTo>
                  <a:pt x="3915" y="5443"/>
                </a:lnTo>
                <a:lnTo>
                  <a:pt x="3878" y="5555"/>
                </a:lnTo>
                <a:lnTo>
                  <a:pt x="3878" y="5555"/>
                </a:lnTo>
                <a:lnTo>
                  <a:pt x="4083" y="5480"/>
                </a:lnTo>
                <a:lnTo>
                  <a:pt x="4269" y="5387"/>
                </a:lnTo>
                <a:lnTo>
                  <a:pt x="4456" y="5257"/>
                </a:lnTo>
                <a:lnTo>
                  <a:pt x="4623" y="5145"/>
                </a:lnTo>
                <a:lnTo>
                  <a:pt x="4791" y="4996"/>
                </a:lnTo>
                <a:lnTo>
                  <a:pt x="4959" y="4846"/>
                </a:lnTo>
                <a:lnTo>
                  <a:pt x="5089" y="4697"/>
                </a:lnTo>
                <a:lnTo>
                  <a:pt x="5220" y="4530"/>
                </a:lnTo>
                <a:lnTo>
                  <a:pt x="5332" y="4343"/>
                </a:lnTo>
                <a:lnTo>
                  <a:pt x="5444" y="4157"/>
                </a:lnTo>
                <a:lnTo>
                  <a:pt x="5537" y="3952"/>
                </a:lnTo>
                <a:lnTo>
                  <a:pt x="5611" y="3747"/>
                </a:lnTo>
                <a:lnTo>
                  <a:pt x="5667" y="3542"/>
                </a:lnTo>
                <a:lnTo>
                  <a:pt x="5705" y="3318"/>
                </a:lnTo>
                <a:lnTo>
                  <a:pt x="5742" y="3094"/>
                </a:lnTo>
                <a:lnTo>
                  <a:pt x="5742" y="2871"/>
                </a:lnTo>
                <a:lnTo>
                  <a:pt x="5742" y="2572"/>
                </a:lnTo>
                <a:lnTo>
                  <a:pt x="5686" y="2293"/>
                </a:lnTo>
                <a:lnTo>
                  <a:pt x="5630" y="2013"/>
                </a:lnTo>
                <a:lnTo>
                  <a:pt x="5518" y="1752"/>
                </a:lnTo>
                <a:lnTo>
                  <a:pt x="5406" y="1510"/>
                </a:lnTo>
                <a:lnTo>
                  <a:pt x="5276" y="1268"/>
                </a:lnTo>
                <a:lnTo>
                  <a:pt x="5108" y="1063"/>
                </a:lnTo>
                <a:lnTo>
                  <a:pt x="4922" y="858"/>
                </a:lnTo>
                <a:lnTo>
                  <a:pt x="4717" y="671"/>
                </a:lnTo>
                <a:lnTo>
                  <a:pt x="4512" y="503"/>
                </a:lnTo>
                <a:lnTo>
                  <a:pt x="4269" y="354"/>
                </a:lnTo>
                <a:lnTo>
                  <a:pt x="4027" y="224"/>
                </a:lnTo>
                <a:lnTo>
                  <a:pt x="3766" y="131"/>
                </a:lnTo>
                <a:lnTo>
                  <a:pt x="3486" y="56"/>
                </a:lnTo>
                <a:lnTo>
                  <a:pt x="3207" y="19"/>
                </a:lnTo>
                <a:lnTo>
                  <a:pt x="2927" y="0"/>
                </a:lnTo>
                <a:close/>
                <a:moveTo>
                  <a:pt x="2480" y="4213"/>
                </a:moveTo>
                <a:lnTo>
                  <a:pt x="2405" y="4231"/>
                </a:lnTo>
                <a:lnTo>
                  <a:pt x="2349" y="4250"/>
                </a:lnTo>
                <a:lnTo>
                  <a:pt x="2126" y="4362"/>
                </a:lnTo>
                <a:lnTo>
                  <a:pt x="2126" y="5089"/>
                </a:lnTo>
                <a:lnTo>
                  <a:pt x="2144" y="5238"/>
                </a:lnTo>
                <a:lnTo>
                  <a:pt x="2182" y="5368"/>
                </a:lnTo>
                <a:lnTo>
                  <a:pt x="2256" y="5499"/>
                </a:lnTo>
                <a:lnTo>
                  <a:pt x="2349" y="5611"/>
                </a:lnTo>
                <a:lnTo>
                  <a:pt x="2443" y="5704"/>
                </a:lnTo>
                <a:lnTo>
                  <a:pt x="2573" y="5778"/>
                </a:lnTo>
                <a:lnTo>
                  <a:pt x="2704" y="5816"/>
                </a:lnTo>
                <a:lnTo>
                  <a:pt x="2853" y="5834"/>
                </a:lnTo>
                <a:lnTo>
                  <a:pt x="3020" y="5816"/>
                </a:lnTo>
                <a:lnTo>
                  <a:pt x="3151" y="5778"/>
                </a:lnTo>
                <a:lnTo>
                  <a:pt x="3281" y="5723"/>
                </a:lnTo>
                <a:lnTo>
                  <a:pt x="3393" y="5629"/>
                </a:lnTo>
                <a:lnTo>
                  <a:pt x="3486" y="5518"/>
                </a:lnTo>
                <a:lnTo>
                  <a:pt x="3561" y="5387"/>
                </a:lnTo>
                <a:lnTo>
                  <a:pt x="3598" y="5238"/>
                </a:lnTo>
                <a:lnTo>
                  <a:pt x="3617" y="5089"/>
                </a:lnTo>
                <a:lnTo>
                  <a:pt x="3617" y="4362"/>
                </a:lnTo>
                <a:lnTo>
                  <a:pt x="3393" y="4250"/>
                </a:lnTo>
                <a:lnTo>
                  <a:pt x="3337" y="4231"/>
                </a:lnTo>
                <a:lnTo>
                  <a:pt x="3263" y="4213"/>
                </a:lnTo>
                <a:lnTo>
                  <a:pt x="3207" y="4231"/>
                </a:lnTo>
                <a:lnTo>
                  <a:pt x="3151" y="4250"/>
                </a:lnTo>
                <a:lnTo>
                  <a:pt x="3095" y="4287"/>
                </a:lnTo>
                <a:lnTo>
                  <a:pt x="3039" y="4325"/>
                </a:lnTo>
                <a:lnTo>
                  <a:pt x="3020" y="4380"/>
                </a:lnTo>
                <a:lnTo>
                  <a:pt x="2983" y="4455"/>
                </a:lnTo>
                <a:lnTo>
                  <a:pt x="2965" y="4548"/>
                </a:lnTo>
                <a:lnTo>
                  <a:pt x="2965" y="4567"/>
                </a:lnTo>
                <a:lnTo>
                  <a:pt x="2927" y="4604"/>
                </a:lnTo>
                <a:lnTo>
                  <a:pt x="2871" y="4623"/>
                </a:lnTo>
                <a:lnTo>
                  <a:pt x="2815" y="4604"/>
                </a:lnTo>
                <a:lnTo>
                  <a:pt x="2778" y="4567"/>
                </a:lnTo>
                <a:lnTo>
                  <a:pt x="2778" y="4548"/>
                </a:lnTo>
                <a:lnTo>
                  <a:pt x="2741" y="4455"/>
                </a:lnTo>
                <a:lnTo>
                  <a:pt x="2722" y="4380"/>
                </a:lnTo>
                <a:lnTo>
                  <a:pt x="2685" y="4325"/>
                </a:lnTo>
                <a:lnTo>
                  <a:pt x="2648" y="4287"/>
                </a:lnTo>
                <a:lnTo>
                  <a:pt x="2592" y="4250"/>
                </a:lnTo>
                <a:lnTo>
                  <a:pt x="2536" y="4231"/>
                </a:lnTo>
                <a:lnTo>
                  <a:pt x="2480" y="421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5535487" y="3630236"/>
            <a:ext cx="175478" cy="174930"/>
          </a:xfrm>
          <a:custGeom>
            <a:rect b="b" l="l" r="r" t="t"/>
            <a:pathLst>
              <a:path extrusionOk="0" h="5742" w="5760">
                <a:moveTo>
                  <a:pt x="3914" y="1995"/>
                </a:moveTo>
                <a:lnTo>
                  <a:pt x="4026" y="2032"/>
                </a:lnTo>
                <a:lnTo>
                  <a:pt x="4138" y="2069"/>
                </a:lnTo>
                <a:lnTo>
                  <a:pt x="4250" y="2125"/>
                </a:lnTo>
                <a:lnTo>
                  <a:pt x="4343" y="2200"/>
                </a:lnTo>
                <a:lnTo>
                  <a:pt x="4418" y="2274"/>
                </a:lnTo>
                <a:lnTo>
                  <a:pt x="4474" y="2367"/>
                </a:lnTo>
                <a:lnTo>
                  <a:pt x="4492" y="2479"/>
                </a:lnTo>
                <a:lnTo>
                  <a:pt x="4492" y="2517"/>
                </a:lnTo>
                <a:lnTo>
                  <a:pt x="4492" y="2554"/>
                </a:lnTo>
                <a:lnTo>
                  <a:pt x="4455" y="2591"/>
                </a:lnTo>
                <a:lnTo>
                  <a:pt x="4436" y="2628"/>
                </a:lnTo>
                <a:lnTo>
                  <a:pt x="4306" y="2628"/>
                </a:lnTo>
                <a:lnTo>
                  <a:pt x="4269" y="2610"/>
                </a:lnTo>
                <a:lnTo>
                  <a:pt x="4157" y="2498"/>
                </a:lnTo>
                <a:lnTo>
                  <a:pt x="4082" y="2461"/>
                </a:lnTo>
                <a:lnTo>
                  <a:pt x="4008" y="2423"/>
                </a:lnTo>
                <a:lnTo>
                  <a:pt x="3896" y="2405"/>
                </a:lnTo>
                <a:lnTo>
                  <a:pt x="3803" y="2386"/>
                </a:lnTo>
                <a:lnTo>
                  <a:pt x="3709" y="2405"/>
                </a:lnTo>
                <a:lnTo>
                  <a:pt x="3616" y="2423"/>
                </a:lnTo>
                <a:lnTo>
                  <a:pt x="3523" y="2461"/>
                </a:lnTo>
                <a:lnTo>
                  <a:pt x="3448" y="2498"/>
                </a:lnTo>
                <a:lnTo>
                  <a:pt x="3337" y="2610"/>
                </a:lnTo>
                <a:lnTo>
                  <a:pt x="3299" y="2628"/>
                </a:lnTo>
                <a:lnTo>
                  <a:pt x="3187" y="2628"/>
                </a:lnTo>
                <a:lnTo>
                  <a:pt x="3150" y="2591"/>
                </a:lnTo>
                <a:lnTo>
                  <a:pt x="3132" y="2572"/>
                </a:lnTo>
                <a:lnTo>
                  <a:pt x="3113" y="2517"/>
                </a:lnTo>
                <a:lnTo>
                  <a:pt x="3113" y="2479"/>
                </a:lnTo>
                <a:lnTo>
                  <a:pt x="3150" y="2367"/>
                </a:lnTo>
                <a:lnTo>
                  <a:pt x="3206" y="2274"/>
                </a:lnTo>
                <a:lnTo>
                  <a:pt x="3281" y="2200"/>
                </a:lnTo>
                <a:lnTo>
                  <a:pt x="3355" y="2125"/>
                </a:lnTo>
                <a:lnTo>
                  <a:pt x="3467" y="2069"/>
                </a:lnTo>
                <a:lnTo>
                  <a:pt x="3579" y="2032"/>
                </a:lnTo>
                <a:lnTo>
                  <a:pt x="3691" y="1995"/>
                </a:lnTo>
                <a:close/>
                <a:moveTo>
                  <a:pt x="1957" y="1939"/>
                </a:moveTo>
                <a:lnTo>
                  <a:pt x="2032" y="1957"/>
                </a:lnTo>
                <a:lnTo>
                  <a:pt x="2088" y="1976"/>
                </a:lnTo>
                <a:lnTo>
                  <a:pt x="2162" y="2013"/>
                </a:lnTo>
                <a:lnTo>
                  <a:pt x="2218" y="2051"/>
                </a:lnTo>
                <a:lnTo>
                  <a:pt x="2255" y="2106"/>
                </a:lnTo>
                <a:lnTo>
                  <a:pt x="2293" y="2162"/>
                </a:lnTo>
                <a:lnTo>
                  <a:pt x="2311" y="2237"/>
                </a:lnTo>
                <a:lnTo>
                  <a:pt x="2311" y="2311"/>
                </a:lnTo>
                <a:lnTo>
                  <a:pt x="2311" y="2386"/>
                </a:lnTo>
                <a:lnTo>
                  <a:pt x="2293" y="2461"/>
                </a:lnTo>
                <a:lnTo>
                  <a:pt x="2255" y="2517"/>
                </a:lnTo>
                <a:lnTo>
                  <a:pt x="2218" y="2572"/>
                </a:lnTo>
                <a:lnTo>
                  <a:pt x="2162" y="2628"/>
                </a:lnTo>
                <a:lnTo>
                  <a:pt x="2088" y="2647"/>
                </a:lnTo>
                <a:lnTo>
                  <a:pt x="2032" y="2684"/>
                </a:lnTo>
                <a:lnTo>
                  <a:pt x="1883" y="2684"/>
                </a:lnTo>
                <a:lnTo>
                  <a:pt x="1808" y="2647"/>
                </a:lnTo>
                <a:lnTo>
                  <a:pt x="1734" y="2628"/>
                </a:lnTo>
                <a:lnTo>
                  <a:pt x="1678" y="2572"/>
                </a:lnTo>
                <a:lnTo>
                  <a:pt x="1640" y="2517"/>
                </a:lnTo>
                <a:lnTo>
                  <a:pt x="1603" y="2461"/>
                </a:lnTo>
                <a:lnTo>
                  <a:pt x="1584" y="2386"/>
                </a:lnTo>
                <a:lnTo>
                  <a:pt x="1584" y="2311"/>
                </a:lnTo>
                <a:lnTo>
                  <a:pt x="1584" y="2237"/>
                </a:lnTo>
                <a:lnTo>
                  <a:pt x="1603" y="2162"/>
                </a:lnTo>
                <a:lnTo>
                  <a:pt x="1640" y="2106"/>
                </a:lnTo>
                <a:lnTo>
                  <a:pt x="1678" y="2051"/>
                </a:lnTo>
                <a:lnTo>
                  <a:pt x="1734" y="2013"/>
                </a:lnTo>
                <a:lnTo>
                  <a:pt x="1808" y="1976"/>
                </a:lnTo>
                <a:lnTo>
                  <a:pt x="1883" y="1957"/>
                </a:lnTo>
                <a:lnTo>
                  <a:pt x="1957" y="1939"/>
                </a:lnTo>
                <a:close/>
                <a:moveTo>
                  <a:pt x="4399" y="3616"/>
                </a:moveTo>
                <a:lnTo>
                  <a:pt x="4436" y="3635"/>
                </a:lnTo>
                <a:lnTo>
                  <a:pt x="4474" y="3654"/>
                </a:lnTo>
                <a:lnTo>
                  <a:pt x="4511" y="3691"/>
                </a:lnTo>
                <a:lnTo>
                  <a:pt x="4530" y="3728"/>
                </a:lnTo>
                <a:lnTo>
                  <a:pt x="4548" y="3784"/>
                </a:lnTo>
                <a:lnTo>
                  <a:pt x="4548" y="3821"/>
                </a:lnTo>
                <a:lnTo>
                  <a:pt x="4511" y="3952"/>
                </a:lnTo>
                <a:lnTo>
                  <a:pt x="4474" y="4064"/>
                </a:lnTo>
                <a:lnTo>
                  <a:pt x="4418" y="4157"/>
                </a:lnTo>
                <a:lnTo>
                  <a:pt x="4343" y="4269"/>
                </a:lnTo>
                <a:lnTo>
                  <a:pt x="4250" y="4362"/>
                </a:lnTo>
                <a:lnTo>
                  <a:pt x="4157" y="4455"/>
                </a:lnTo>
                <a:lnTo>
                  <a:pt x="3933" y="4604"/>
                </a:lnTo>
                <a:lnTo>
                  <a:pt x="3691" y="4735"/>
                </a:lnTo>
                <a:lnTo>
                  <a:pt x="3411" y="4828"/>
                </a:lnTo>
                <a:lnTo>
                  <a:pt x="3150" y="4884"/>
                </a:lnTo>
                <a:lnTo>
                  <a:pt x="2871" y="4902"/>
                </a:lnTo>
                <a:lnTo>
                  <a:pt x="2610" y="4884"/>
                </a:lnTo>
                <a:lnTo>
                  <a:pt x="2330" y="4828"/>
                </a:lnTo>
                <a:lnTo>
                  <a:pt x="2069" y="4735"/>
                </a:lnTo>
                <a:lnTo>
                  <a:pt x="1827" y="4604"/>
                </a:lnTo>
                <a:lnTo>
                  <a:pt x="1603" y="4455"/>
                </a:lnTo>
                <a:lnTo>
                  <a:pt x="1510" y="4362"/>
                </a:lnTo>
                <a:lnTo>
                  <a:pt x="1417" y="4269"/>
                </a:lnTo>
                <a:lnTo>
                  <a:pt x="1342" y="4157"/>
                </a:lnTo>
                <a:lnTo>
                  <a:pt x="1286" y="4064"/>
                </a:lnTo>
                <a:lnTo>
                  <a:pt x="1230" y="3952"/>
                </a:lnTo>
                <a:lnTo>
                  <a:pt x="1212" y="3821"/>
                </a:lnTo>
                <a:lnTo>
                  <a:pt x="1212" y="3784"/>
                </a:lnTo>
                <a:lnTo>
                  <a:pt x="1212" y="3728"/>
                </a:lnTo>
                <a:lnTo>
                  <a:pt x="1249" y="3691"/>
                </a:lnTo>
                <a:lnTo>
                  <a:pt x="1268" y="3654"/>
                </a:lnTo>
                <a:lnTo>
                  <a:pt x="1305" y="3635"/>
                </a:lnTo>
                <a:lnTo>
                  <a:pt x="1361" y="3616"/>
                </a:lnTo>
                <a:lnTo>
                  <a:pt x="1454" y="3616"/>
                </a:lnTo>
                <a:lnTo>
                  <a:pt x="1734" y="3691"/>
                </a:lnTo>
                <a:lnTo>
                  <a:pt x="2088" y="3747"/>
                </a:lnTo>
                <a:lnTo>
                  <a:pt x="2461" y="3784"/>
                </a:lnTo>
                <a:lnTo>
                  <a:pt x="2871" y="3803"/>
                </a:lnTo>
                <a:lnTo>
                  <a:pt x="3281" y="3784"/>
                </a:lnTo>
                <a:lnTo>
                  <a:pt x="3672" y="3747"/>
                </a:lnTo>
                <a:lnTo>
                  <a:pt x="4008" y="3691"/>
                </a:lnTo>
                <a:lnTo>
                  <a:pt x="4306" y="3616"/>
                </a:lnTo>
                <a:close/>
                <a:moveTo>
                  <a:pt x="2591" y="0"/>
                </a:moveTo>
                <a:lnTo>
                  <a:pt x="2293" y="56"/>
                </a:lnTo>
                <a:lnTo>
                  <a:pt x="2013" y="131"/>
                </a:lnTo>
                <a:lnTo>
                  <a:pt x="1752" y="224"/>
                </a:lnTo>
                <a:lnTo>
                  <a:pt x="1510" y="336"/>
                </a:lnTo>
                <a:lnTo>
                  <a:pt x="1268" y="485"/>
                </a:lnTo>
                <a:lnTo>
                  <a:pt x="1044" y="653"/>
                </a:lnTo>
                <a:lnTo>
                  <a:pt x="839" y="839"/>
                </a:lnTo>
                <a:lnTo>
                  <a:pt x="652" y="1044"/>
                </a:lnTo>
                <a:lnTo>
                  <a:pt x="485" y="1268"/>
                </a:lnTo>
                <a:lnTo>
                  <a:pt x="354" y="1491"/>
                </a:lnTo>
                <a:lnTo>
                  <a:pt x="224" y="1752"/>
                </a:lnTo>
                <a:lnTo>
                  <a:pt x="131" y="2013"/>
                </a:lnTo>
                <a:lnTo>
                  <a:pt x="56" y="2293"/>
                </a:lnTo>
                <a:lnTo>
                  <a:pt x="19" y="2572"/>
                </a:lnTo>
                <a:lnTo>
                  <a:pt x="0" y="2871"/>
                </a:lnTo>
                <a:lnTo>
                  <a:pt x="19" y="3169"/>
                </a:lnTo>
                <a:lnTo>
                  <a:pt x="56" y="3449"/>
                </a:lnTo>
                <a:lnTo>
                  <a:pt x="131" y="3728"/>
                </a:lnTo>
                <a:lnTo>
                  <a:pt x="224" y="3989"/>
                </a:lnTo>
                <a:lnTo>
                  <a:pt x="354" y="4231"/>
                </a:lnTo>
                <a:lnTo>
                  <a:pt x="485" y="4474"/>
                </a:lnTo>
                <a:lnTo>
                  <a:pt x="652" y="4697"/>
                </a:lnTo>
                <a:lnTo>
                  <a:pt x="839" y="4902"/>
                </a:lnTo>
                <a:lnTo>
                  <a:pt x="1044" y="5089"/>
                </a:lnTo>
                <a:lnTo>
                  <a:pt x="1268" y="5257"/>
                </a:lnTo>
                <a:lnTo>
                  <a:pt x="1510" y="5406"/>
                </a:lnTo>
                <a:lnTo>
                  <a:pt x="1752" y="5518"/>
                </a:lnTo>
                <a:lnTo>
                  <a:pt x="2013" y="5611"/>
                </a:lnTo>
                <a:lnTo>
                  <a:pt x="2293" y="5685"/>
                </a:lnTo>
                <a:lnTo>
                  <a:pt x="2591" y="5723"/>
                </a:lnTo>
                <a:lnTo>
                  <a:pt x="2871" y="5741"/>
                </a:lnTo>
                <a:lnTo>
                  <a:pt x="3169" y="5723"/>
                </a:lnTo>
                <a:lnTo>
                  <a:pt x="3448" y="5685"/>
                </a:lnTo>
                <a:lnTo>
                  <a:pt x="3728" y="5611"/>
                </a:lnTo>
                <a:lnTo>
                  <a:pt x="3989" y="5518"/>
                </a:lnTo>
                <a:lnTo>
                  <a:pt x="4250" y="5406"/>
                </a:lnTo>
                <a:lnTo>
                  <a:pt x="4492" y="5257"/>
                </a:lnTo>
                <a:lnTo>
                  <a:pt x="4716" y="5089"/>
                </a:lnTo>
                <a:lnTo>
                  <a:pt x="4902" y="4902"/>
                </a:lnTo>
                <a:lnTo>
                  <a:pt x="5089" y="4697"/>
                </a:lnTo>
                <a:lnTo>
                  <a:pt x="5256" y="4474"/>
                </a:lnTo>
                <a:lnTo>
                  <a:pt x="5406" y="4231"/>
                </a:lnTo>
                <a:lnTo>
                  <a:pt x="5536" y="3989"/>
                </a:lnTo>
                <a:lnTo>
                  <a:pt x="5629" y="3728"/>
                </a:lnTo>
                <a:lnTo>
                  <a:pt x="5704" y="3449"/>
                </a:lnTo>
                <a:lnTo>
                  <a:pt x="5741" y="3169"/>
                </a:lnTo>
                <a:lnTo>
                  <a:pt x="5760" y="2871"/>
                </a:lnTo>
                <a:lnTo>
                  <a:pt x="5741" y="2572"/>
                </a:lnTo>
                <a:lnTo>
                  <a:pt x="5704" y="2293"/>
                </a:lnTo>
                <a:lnTo>
                  <a:pt x="5629" y="2013"/>
                </a:lnTo>
                <a:lnTo>
                  <a:pt x="5536" y="1752"/>
                </a:lnTo>
                <a:lnTo>
                  <a:pt x="5406" y="1491"/>
                </a:lnTo>
                <a:lnTo>
                  <a:pt x="5256" y="1268"/>
                </a:lnTo>
                <a:lnTo>
                  <a:pt x="5089" y="1044"/>
                </a:lnTo>
                <a:lnTo>
                  <a:pt x="4902" y="839"/>
                </a:lnTo>
                <a:lnTo>
                  <a:pt x="4716" y="653"/>
                </a:lnTo>
                <a:lnTo>
                  <a:pt x="4492" y="485"/>
                </a:lnTo>
                <a:lnTo>
                  <a:pt x="4250" y="336"/>
                </a:lnTo>
                <a:lnTo>
                  <a:pt x="3989" y="224"/>
                </a:lnTo>
                <a:lnTo>
                  <a:pt x="3728" y="131"/>
                </a:lnTo>
                <a:lnTo>
                  <a:pt x="3448" y="56"/>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5035750" y="3630236"/>
            <a:ext cx="203354" cy="180597"/>
          </a:xfrm>
          <a:custGeom>
            <a:rect b="b" l="l" r="r" t="t"/>
            <a:pathLst>
              <a:path extrusionOk="0" h="5928" w="6675">
                <a:moveTo>
                  <a:pt x="3431" y="0"/>
                </a:moveTo>
                <a:lnTo>
                  <a:pt x="3244" y="19"/>
                </a:lnTo>
                <a:lnTo>
                  <a:pt x="3077" y="75"/>
                </a:lnTo>
                <a:lnTo>
                  <a:pt x="2909" y="131"/>
                </a:lnTo>
                <a:lnTo>
                  <a:pt x="2741" y="205"/>
                </a:lnTo>
                <a:lnTo>
                  <a:pt x="2592" y="298"/>
                </a:lnTo>
                <a:lnTo>
                  <a:pt x="2424" y="410"/>
                </a:lnTo>
                <a:lnTo>
                  <a:pt x="2294" y="541"/>
                </a:lnTo>
                <a:lnTo>
                  <a:pt x="3338" y="1063"/>
                </a:lnTo>
                <a:lnTo>
                  <a:pt x="3338" y="1286"/>
                </a:lnTo>
                <a:lnTo>
                  <a:pt x="3356" y="1417"/>
                </a:lnTo>
                <a:lnTo>
                  <a:pt x="3393" y="1566"/>
                </a:lnTo>
                <a:lnTo>
                  <a:pt x="3468" y="1696"/>
                </a:lnTo>
                <a:lnTo>
                  <a:pt x="3561" y="1808"/>
                </a:lnTo>
                <a:lnTo>
                  <a:pt x="4120" y="2367"/>
                </a:lnTo>
                <a:lnTo>
                  <a:pt x="4214" y="2442"/>
                </a:lnTo>
                <a:lnTo>
                  <a:pt x="4288" y="2498"/>
                </a:lnTo>
                <a:lnTo>
                  <a:pt x="4381" y="2535"/>
                </a:lnTo>
                <a:lnTo>
                  <a:pt x="4475" y="2572"/>
                </a:lnTo>
                <a:lnTo>
                  <a:pt x="4568" y="2591"/>
                </a:lnTo>
                <a:lnTo>
                  <a:pt x="4661" y="2591"/>
                </a:lnTo>
                <a:lnTo>
                  <a:pt x="4754" y="2572"/>
                </a:lnTo>
                <a:lnTo>
                  <a:pt x="4847" y="2554"/>
                </a:lnTo>
                <a:lnTo>
                  <a:pt x="5183" y="2889"/>
                </a:lnTo>
                <a:lnTo>
                  <a:pt x="5052" y="3038"/>
                </a:lnTo>
                <a:lnTo>
                  <a:pt x="5015" y="3094"/>
                </a:lnTo>
                <a:lnTo>
                  <a:pt x="4996" y="3169"/>
                </a:lnTo>
                <a:lnTo>
                  <a:pt x="5015" y="3225"/>
                </a:lnTo>
                <a:lnTo>
                  <a:pt x="5052" y="3299"/>
                </a:lnTo>
                <a:lnTo>
                  <a:pt x="5313" y="3560"/>
                </a:lnTo>
                <a:lnTo>
                  <a:pt x="5369" y="3598"/>
                </a:lnTo>
                <a:lnTo>
                  <a:pt x="5444" y="3616"/>
                </a:lnTo>
                <a:lnTo>
                  <a:pt x="5518" y="3598"/>
                </a:lnTo>
                <a:lnTo>
                  <a:pt x="5574" y="3560"/>
                </a:lnTo>
                <a:lnTo>
                  <a:pt x="6618" y="2498"/>
                </a:lnTo>
                <a:lnTo>
                  <a:pt x="6655" y="2442"/>
                </a:lnTo>
                <a:lnTo>
                  <a:pt x="6674" y="2367"/>
                </a:lnTo>
                <a:lnTo>
                  <a:pt x="6655" y="2311"/>
                </a:lnTo>
                <a:lnTo>
                  <a:pt x="6618" y="2237"/>
                </a:lnTo>
                <a:lnTo>
                  <a:pt x="6357" y="1976"/>
                </a:lnTo>
                <a:lnTo>
                  <a:pt x="6301" y="1939"/>
                </a:lnTo>
                <a:lnTo>
                  <a:pt x="6227" y="1920"/>
                </a:lnTo>
                <a:lnTo>
                  <a:pt x="6152" y="1939"/>
                </a:lnTo>
                <a:lnTo>
                  <a:pt x="6096" y="1976"/>
                </a:lnTo>
                <a:lnTo>
                  <a:pt x="5966" y="2106"/>
                </a:lnTo>
                <a:lnTo>
                  <a:pt x="5630" y="1771"/>
                </a:lnTo>
                <a:lnTo>
                  <a:pt x="5649" y="1678"/>
                </a:lnTo>
                <a:lnTo>
                  <a:pt x="5649" y="1585"/>
                </a:lnTo>
                <a:lnTo>
                  <a:pt x="5649" y="1491"/>
                </a:lnTo>
                <a:lnTo>
                  <a:pt x="5630" y="1398"/>
                </a:lnTo>
                <a:lnTo>
                  <a:pt x="5612" y="1305"/>
                </a:lnTo>
                <a:lnTo>
                  <a:pt x="5556" y="1212"/>
                </a:lnTo>
                <a:lnTo>
                  <a:pt x="5500" y="1137"/>
                </a:lnTo>
                <a:lnTo>
                  <a:pt x="5444" y="1063"/>
                </a:lnTo>
                <a:lnTo>
                  <a:pt x="4922" y="541"/>
                </a:lnTo>
                <a:lnTo>
                  <a:pt x="4773" y="410"/>
                </a:lnTo>
                <a:lnTo>
                  <a:pt x="4624" y="298"/>
                </a:lnTo>
                <a:lnTo>
                  <a:pt x="4475" y="205"/>
                </a:lnTo>
                <a:lnTo>
                  <a:pt x="4307" y="131"/>
                </a:lnTo>
                <a:lnTo>
                  <a:pt x="4139" y="75"/>
                </a:lnTo>
                <a:lnTo>
                  <a:pt x="3953" y="19"/>
                </a:lnTo>
                <a:lnTo>
                  <a:pt x="3785" y="0"/>
                </a:lnTo>
                <a:close/>
                <a:moveTo>
                  <a:pt x="3188" y="1920"/>
                </a:moveTo>
                <a:lnTo>
                  <a:pt x="225" y="4697"/>
                </a:lnTo>
                <a:lnTo>
                  <a:pt x="131" y="4809"/>
                </a:lnTo>
                <a:lnTo>
                  <a:pt x="57" y="4921"/>
                </a:lnTo>
                <a:lnTo>
                  <a:pt x="20" y="5070"/>
                </a:lnTo>
                <a:lnTo>
                  <a:pt x="1" y="5201"/>
                </a:lnTo>
                <a:lnTo>
                  <a:pt x="20" y="5350"/>
                </a:lnTo>
                <a:lnTo>
                  <a:pt x="57" y="5480"/>
                </a:lnTo>
                <a:lnTo>
                  <a:pt x="113" y="5611"/>
                </a:lnTo>
                <a:lnTo>
                  <a:pt x="206" y="5723"/>
                </a:lnTo>
                <a:lnTo>
                  <a:pt x="318" y="5816"/>
                </a:lnTo>
                <a:lnTo>
                  <a:pt x="448" y="5890"/>
                </a:lnTo>
                <a:lnTo>
                  <a:pt x="597" y="5928"/>
                </a:lnTo>
                <a:lnTo>
                  <a:pt x="728" y="5928"/>
                </a:lnTo>
                <a:lnTo>
                  <a:pt x="877" y="5909"/>
                </a:lnTo>
                <a:lnTo>
                  <a:pt x="1008" y="5872"/>
                </a:lnTo>
                <a:lnTo>
                  <a:pt x="1138" y="5797"/>
                </a:lnTo>
                <a:lnTo>
                  <a:pt x="1250" y="5704"/>
                </a:lnTo>
                <a:lnTo>
                  <a:pt x="4009" y="2740"/>
                </a:lnTo>
                <a:lnTo>
                  <a:pt x="3878" y="2628"/>
                </a:lnTo>
                <a:lnTo>
                  <a:pt x="3300" y="2069"/>
                </a:lnTo>
                <a:lnTo>
                  <a:pt x="3188" y="192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4523552" y="3630236"/>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4071553" y="3630236"/>
            <a:ext cx="191960" cy="180597"/>
          </a:xfrm>
          <a:custGeom>
            <a:rect b="b" l="l" r="r" t="t"/>
            <a:pathLst>
              <a:path extrusionOk="0" h="5928" w="6301">
                <a:moveTo>
                  <a:pt x="3169" y="0"/>
                </a:moveTo>
                <a:lnTo>
                  <a:pt x="3113" y="37"/>
                </a:lnTo>
                <a:lnTo>
                  <a:pt x="3076" y="112"/>
                </a:lnTo>
                <a:lnTo>
                  <a:pt x="3057" y="187"/>
                </a:lnTo>
                <a:lnTo>
                  <a:pt x="3057" y="373"/>
                </a:lnTo>
                <a:lnTo>
                  <a:pt x="2927" y="410"/>
                </a:lnTo>
                <a:lnTo>
                  <a:pt x="2815" y="466"/>
                </a:lnTo>
                <a:lnTo>
                  <a:pt x="2703" y="541"/>
                </a:lnTo>
                <a:lnTo>
                  <a:pt x="2629" y="615"/>
                </a:lnTo>
                <a:lnTo>
                  <a:pt x="2554" y="727"/>
                </a:lnTo>
                <a:lnTo>
                  <a:pt x="2498" y="839"/>
                </a:lnTo>
                <a:lnTo>
                  <a:pt x="2480" y="969"/>
                </a:lnTo>
                <a:lnTo>
                  <a:pt x="2480" y="1119"/>
                </a:lnTo>
                <a:lnTo>
                  <a:pt x="2517" y="1212"/>
                </a:lnTo>
                <a:lnTo>
                  <a:pt x="2536" y="1305"/>
                </a:lnTo>
                <a:lnTo>
                  <a:pt x="2591" y="1379"/>
                </a:lnTo>
                <a:lnTo>
                  <a:pt x="2647" y="1454"/>
                </a:lnTo>
                <a:lnTo>
                  <a:pt x="2722" y="1529"/>
                </a:lnTo>
                <a:lnTo>
                  <a:pt x="2797" y="1585"/>
                </a:lnTo>
                <a:lnTo>
                  <a:pt x="2890" y="1622"/>
                </a:lnTo>
                <a:lnTo>
                  <a:pt x="2983" y="1659"/>
                </a:lnTo>
                <a:lnTo>
                  <a:pt x="3561" y="1827"/>
                </a:lnTo>
                <a:lnTo>
                  <a:pt x="3598" y="1845"/>
                </a:lnTo>
                <a:lnTo>
                  <a:pt x="3635" y="1883"/>
                </a:lnTo>
                <a:lnTo>
                  <a:pt x="3635" y="1920"/>
                </a:lnTo>
                <a:lnTo>
                  <a:pt x="3617" y="1976"/>
                </a:lnTo>
                <a:lnTo>
                  <a:pt x="3579" y="2013"/>
                </a:lnTo>
                <a:lnTo>
                  <a:pt x="3095" y="2013"/>
                </a:lnTo>
                <a:lnTo>
                  <a:pt x="3039" y="1995"/>
                </a:lnTo>
                <a:lnTo>
                  <a:pt x="3002" y="1976"/>
                </a:lnTo>
                <a:lnTo>
                  <a:pt x="2946" y="1976"/>
                </a:lnTo>
                <a:lnTo>
                  <a:pt x="2908" y="1995"/>
                </a:lnTo>
                <a:lnTo>
                  <a:pt x="2871" y="2013"/>
                </a:lnTo>
                <a:lnTo>
                  <a:pt x="2666" y="2218"/>
                </a:lnTo>
                <a:lnTo>
                  <a:pt x="2647" y="2274"/>
                </a:lnTo>
                <a:lnTo>
                  <a:pt x="2629" y="2330"/>
                </a:lnTo>
                <a:lnTo>
                  <a:pt x="2647" y="2386"/>
                </a:lnTo>
                <a:lnTo>
                  <a:pt x="2685" y="2442"/>
                </a:lnTo>
                <a:lnTo>
                  <a:pt x="2778" y="2479"/>
                </a:lnTo>
                <a:lnTo>
                  <a:pt x="2871" y="2517"/>
                </a:lnTo>
                <a:lnTo>
                  <a:pt x="2964" y="2554"/>
                </a:lnTo>
                <a:lnTo>
                  <a:pt x="3057" y="2572"/>
                </a:lnTo>
                <a:lnTo>
                  <a:pt x="3057" y="2777"/>
                </a:lnTo>
                <a:lnTo>
                  <a:pt x="3076" y="2852"/>
                </a:lnTo>
                <a:lnTo>
                  <a:pt x="3113" y="2908"/>
                </a:lnTo>
                <a:lnTo>
                  <a:pt x="3169" y="2945"/>
                </a:lnTo>
                <a:lnTo>
                  <a:pt x="3244" y="2964"/>
                </a:lnTo>
                <a:lnTo>
                  <a:pt x="3430" y="2964"/>
                </a:lnTo>
                <a:lnTo>
                  <a:pt x="3523" y="2908"/>
                </a:lnTo>
                <a:lnTo>
                  <a:pt x="3579" y="2852"/>
                </a:lnTo>
                <a:lnTo>
                  <a:pt x="3598" y="2815"/>
                </a:lnTo>
                <a:lnTo>
                  <a:pt x="3598" y="2777"/>
                </a:lnTo>
                <a:lnTo>
                  <a:pt x="3598" y="2572"/>
                </a:lnTo>
                <a:lnTo>
                  <a:pt x="3729" y="2554"/>
                </a:lnTo>
                <a:lnTo>
                  <a:pt x="3859" y="2498"/>
                </a:lnTo>
                <a:lnTo>
                  <a:pt x="3952" y="2423"/>
                </a:lnTo>
                <a:lnTo>
                  <a:pt x="4045" y="2330"/>
                </a:lnTo>
                <a:lnTo>
                  <a:pt x="4120" y="2237"/>
                </a:lnTo>
                <a:lnTo>
                  <a:pt x="4157" y="2106"/>
                </a:lnTo>
                <a:lnTo>
                  <a:pt x="4195" y="1976"/>
                </a:lnTo>
                <a:lnTo>
                  <a:pt x="4195" y="1845"/>
                </a:lnTo>
                <a:lnTo>
                  <a:pt x="4157" y="1752"/>
                </a:lnTo>
                <a:lnTo>
                  <a:pt x="4139" y="1659"/>
                </a:lnTo>
                <a:lnTo>
                  <a:pt x="4083" y="1566"/>
                </a:lnTo>
                <a:lnTo>
                  <a:pt x="4027" y="1491"/>
                </a:lnTo>
                <a:lnTo>
                  <a:pt x="3952" y="1435"/>
                </a:lnTo>
                <a:lnTo>
                  <a:pt x="3878" y="1379"/>
                </a:lnTo>
                <a:lnTo>
                  <a:pt x="3784" y="1324"/>
                </a:lnTo>
                <a:lnTo>
                  <a:pt x="3691" y="1286"/>
                </a:lnTo>
                <a:lnTo>
                  <a:pt x="3113" y="1119"/>
                </a:lnTo>
                <a:lnTo>
                  <a:pt x="3057" y="1100"/>
                </a:lnTo>
                <a:lnTo>
                  <a:pt x="3039" y="1025"/>
                </a:lnTo>
                <a:lnTo>
                  <a:pt x="3039" y="988"/>
                </a:lnTo>
                <a:lnTo>
                  <a:pt x="3076" y="969"/>
                </a:lnTo>
                <a:lnTo>
                  <a:pt x="3095" y="951"/>
                </a:lnTo>
                <a:lnTo>
                  <a:pt x="3132" y="932"/>
                </a:lnTo>
                <a:lnTo>
                  <a:pt x="3523" y="932"/>
                </a:lnTo>
                <a:lnTo>
                  <a:pt x="3635" y="969"/>
                </a:lnTo>
                <a:lnTo>
                  <a:pt x="3766" y="969"/>
                </a:lnTo>
                <a:lnTo>
                  <a:pt x="3803" y="932"/>
                </a:lnTo>
                <a:lnTo>
                  <a:pt x="4008" y="727"/>
                </a:lnTo>
                <a:lnTo>
                  <a:pt x="4027" y="690"/>
                </a:lnTo>
                <a:lnTo>
                  <a:pt x="4045" y="615"/>
                </a:lnTo>
                <a:lnTo>
                  <a:pt x="4027" y="559"/>
                </a:lnTo>
                <a:lnTo>
                  <a:pt x="3989" y="522"/>
                </a:lnTo>
                <a:lnTo>
                  <a:pt x="3878" y="466"/>
                </a:lnTo>
                <a:lnTo>
                  <a:pt x="3766" y="429"/>
                </a:lnTo>
                <a:lnTo>
                  <a:pt x="3617" y="392"/>
                </a:lnTo>
                <a:lnTo>
                  <a:pt x="3617" y="187"/>
                </a:lnTo>
                <a:lnTo>
                  <a:pt x="3598" y="112"/>
                </a:lnTo>
                <a:lnTo>
                  <a:pt x="3561" y="37"/>
                </a:lnTo>
                <a:lnTo>
                  <a:pt x="3505" y="0"/>
                </a:lnTo>
                <a:close/>
                <a:moveTo>
                  <a:pt x="2107" y="3709"/>
                </a:moveTo>
                <a:lnTo>
                  <a:pt x="1883" y="3728"/>
                </a:lnTo>
                <a:lnTo>
                  <a:pt x="1678" y="3784"/>
                </a:lnTo>
                <a:lnTo>
                  <a:pt x="1473" y="3877"/>
                </a:lnTo>
                <a:lnTo>
                  <a:pt x="1287" y="4008"/>
                </a:lnTo>
                <a:lnTo>
                  <a:pt x="783" y="4455"/>
                </a:lnTo>
                <a:lnTo>
                  <a:pt x="112" y="4455"/>
                </a:lnTo>
                <a:lnTo>
                  <a:pt x="56" y="4492"/>
                </a:lnTo>
                <a:lnTo>
                  <a:pt x="19" y="4567"/>
                </a:lnTo>
                <a:lnTo>
                  <a:pt x="1" y="4641"/>
                </a:lnTo>
                <a:lnTo>
                  <a:pt x="1" y="5741"/>
                </a:lnTo>
                <a:lnTo>
                  <a:pt x="19" y="5816"/>
                </a:lnTo>
                <a:lnTo>
                  <a:pt x="56" y="5872"/>
                </a:lnTo>
                <a:lnTo>
                  <a:pt x="112" y="5909"/>
                </a:lnTo>
                <a:lnTo>
                  <a:pt x="168" y="5928"/>
                </a:lnTo>
                <a:lnTo>
                  <a:pt x="4195" y="5928"/>
                </a:lnTo>
                <a:lnTo>
                  <a:pt x="4306" y="5890"/>
                </a:lnTo>
                <a:lnTo>
                  <a:pt x="4418" y="5834"/>
                </a:lnTo>
                <a:lnTo>
                  <a:pt x="4511" y="5778"/>
                </a:lnTo>
                <a:lnTo>
                  <a:pt x="6170" y="4362"/>
                </a:lnTo>
                <a:lnTo>
                  <a:pt x="6226" y="4306"/>
                </a:lnTo>
                <a:lnTo>
                  <a:pt x="6264" y="4231"/>
                </a:lnTo>
                <a:lnTo>
                  <a:pt x="6301" y="4157"/>
                </a:lnTo>
                <a:lnTo>
                  <a:pt x="6301" y="4082"/>
                </a:lnTo>
                <a:lnTo>
                  <a:pt x="6301" y="4008"/>
                </a:lnTo>
                <a:lnTo>
                  <a:pt x="6282" y="3933"/>
                </a:lnTo>
                <a:lnTo>
                  <a:pt x="6245" y="3859"/>
                </a:lnTo>
                <a:lnTo>
                  <a:pt x="6189" y="3803"/>
                </a:lnTo>
                <a:lnTo>
                  <a:pt x="6133" y="3765"/>
                </a:lnTo>
                <a:lnTo>
                  <a:pt x="6077" y="3728"/>
                </a:lnTo>
                <a:lnTo>
                  <a:pt x="6021" y="3709"/>
                </a:lnTo>
                <a:lnTo>
                  <a:pt x="5965" y="3709"/>
                </a:lnTo>
                <a:lnTo>
                  <a:pt x="5835" y="3728"/>
                </a:lnTo>
                <a:lnTo>
                  <a:pt x="5779" y="3765"/>
                </a:lnTo>
                <a:lnTo>
                  <a:pt x="5723" y="3803"/>
                </a:lnTo>
                <a:lnTo>
                  <a:pt x="4716" y="4660"/>
                </a:lnTo>
                <a:lnTo>
                  <a:pt x="4605" y="4735"/>
                </a:lnTo>
                <a:lnTo>
                  <a:pt x="4511" y="4772"/>
                </a:lnTo>
                <a:lnTo>
                  <a:pt x="4400" y="4809"/>
                </a:lnTo>
                <a:lnTo>
                  <a:pt x="2908" y="4809"/>
                </a:lnTo>
                <a:lnTo>
                  <a:pt x="2852" y="4772"/>
                </a:lnTo>
                <a:lnTo>
                  <a:pt x="2815" y="4697"/>
                </a:lnTo>
                <a:lnTo>
                  <a:pt x="2797" y="4641"/>
                </a:lnTo>
                <a:lnTo>
                  <a:pt x="2815" y="4567"/>
                </a:lnTo>
                <a:lnTo>
                  <a:pt x="2852" y="4492"/>
                </a:lnTo>
                <a:lnTo>
                  <a:pt x="2908" y="4455"/>
                </a:lnTo>
                <a:lnTo>
                  <a:pt x="3840" y="4455"/>
                </a:lnTo>
                <a:lnTo>
                  <a:pt x="3896" y="4436"/>
                </a:lnTo>
                <a:lnTo>
                  <a:pt x="3952" y="4418"/>
                </a:lnTo>
                <a:lnTo>
                  <a:pt x="4064" y="4362"/>
                </a:lnTo>
                <a:lnTo>
                  <a:pt x="4120" y="4325"/>
                </a:lnTo>
                <a:lnTo>
                  <a:pt x="4157" y="4269"/>
                </a:lnTo>
                <a:lnTo>
                  <a:pt x="4176" y="4213"/>
                </a:lnTo>
                <a:lnTo>
                  <a:pt x="4195" y="4138"/>
                </a:lnTo>
                <a:lnTo>
                  <a:pt x="4195" y="4045"/>
                </a:lnTo>
                <a:lnTo>
                  <a:pt x="4195" y="3970"/>
                </a:lnTo>
                <a:lnTo>
                  <a:pt x="4157" y="3896"/>
                </a:lnTo>
                <a:lnTo>
                  <a:pt x="4120" y="3840"/>
                </a:lnTo>
                <a:lnTo>
                  <a:pt x="4064" y="3784"/>
                </a:lnTo>
                <a:lnTo>
                  <a:pt x="4008" y="3747"/>
                </a:lnTo>
                <a:lnTo>
                  <a:pt x="3934" y="370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3652485" y="3630236"/>
            <a:ext cx="158448" cy="180597"/>
          </a:xfrm>
          <a:custGeom>
            <a:rect b="b" l="l" r="r" t="t"/>
            <a:pathLst>
              <a:path extrusionOk="0" h="5928" w="5201">
                <a:moveTo>
                  <a:pt x="2629" y="0"/>
                </a:moveTo>
                <a:lnTo>
                  <a:pt x="2535" y="19"/>
                </a:lnTo>
                <a:lnTo>
                  <a:pt x="2442" y="56"/>
                </a:lnTo>
                <a:lnTo>
                  <a:pt x="2368" y="112"/>
                </a:lnTo>
                <a:lnTo>
                  <a:pt x="2312" y="187"/>
                </a:lnTo>
                <a:lnTo>
                  <a:pt x="2274" y="261"/>
                </a:lnTo>
                <a:lnTo>
                  <a:pt x="2237" y="354"/>
                </a:lnTo>
                <a:lnTo>
                  <a:pt x="2237" y="447"/>
                </a:lnTo>
                <a:lnTo>
                  <a:pt x="2237" y="2964"/>
                </a:lnTo>
                <a:lnTo>
                  <a:pt x="2144" y="2964"/>
                </a:lnTo>
                <a:lnTo>
                  <a:pt x="2144" y="932"/>
                </a:lnTo>
                <a:lnTo>
                  <a:pt x="2125" y="839"/>
                </a:lnTo>
                <a:lnTo>
                  <a:pt x="2107" y="764"/>
                </a:lnTo>
                <a:lnTo>
                  <a:pt x="2069" y="671"/>
                </a:lnTo>
                <a:lnTo>
                  <a:pt x="2013" y="615"/>
                </a:lnTo>
                <a:lnTo>
                  <a:pt x="1939" y="541"/>
                </a:lnTo>
                <a:lnTo>
                  <a:pt x="1864" y="503"/>
                </a:lnTo>
                <a:lnTo>
                  <a:pt x="1790" y="466"/>
                </a:lnTo>
                <a:lnTo>
                  <a:pt x="1603" y="466"/>
                </a:lnTo>
                <a:lnTo>
                  <a:pt x="1510" y="485"/>
                </a:lnTo>
                <a:lnTo>
                  <a:pt x="1436" y="522"/>
                </a:lnTo>
                <a:lnTo>
                  <a:pt x="1361" y="578"/>
                </a:lnTo>
                <a:lnTo>
                  <a:pt x="1287" y="653"/>
                </a:lnTo>
                <a:lnTo>
                  <a:pt x="1249" y="727"/>
                </a:lnTo>
                <a:lnTo>
                  <a:pt x="1212" y="820"/>
                </a:lnTo>
                <a:lnTo>
                  <a:pt x="1212" y="913"/>
                </a:lnTo>
                <a:lnTo>
                  <a:pt x="1212" y="3654"/>
                </a:lnTo>
                <a:lnTo>
                  <a:pt x="839" y="3150"/>
                </a:lnTo>
                <a:lnTo>
                  <a:pt x="783" y="3076"/>
                </a:lnTo>
                <a:lnTo>
                  <a:pt x="709" y="3020"/>
                </a:lnTo>
                <a:lnTo>
                  <a:pt x="615" y="2983"/>
                </a:lnTo>
                <a:lnTo>
                  <a:pt x="541" y="2964"/>
                </a:lnTo>
                <a:lnTo>
                  <a:pt x="448" y="2964"/>
                </a:lnTo>
                <a:lnTo>
                  <a:pt x="355" y="2983"/>
                </a:lnTo>
                <a:lnTo>
                  <a:pt x="280" y="3001"/>
                </a:lnTo>
                <a:lnTo>
                  <a:pt x="187" y="3057"/>
                </a:lnTo>
                <a:lnTo>
                  <a:pt x="131" y="3113"/>
                </a:lnTo>
                <a:lnTo>
                  <a:pt x="75" y="3188"/>
                </a:lnTo>
                <a:lnTo>
                  <a:pt x="38" y="3262"/>
                </a:lnTo>
                <a:lnTo>
                  <a:pt x="0" y="3355"/>
                </a:lnTo>
                <a:lnTo>
                  <a:pt x="0" y="3449"/>
                </a:lnTo>
                <a:lnTo>
                  <a:pt x="19" y="3523"/>
                </a:lnTo>
                <a:lnTo>
                  <a:pt x="38" y="3616"/>
                </a:lnTo>
                <a:lnTo>
                  <a:pt x="94" y="3691"/>
                </a:lnTo>
                <a:lnTo>
                  <a:pt x="1547" y="5704"/>
                </a:lnTo>
                <a:lnTo>
                  <a:pt x="1641" y="5797"/>
                </a:lnTo>
                <a:lnTo>
                  <a:pt x="1753" y="5872"/>
                </a:lnTo>
                <a:lnTo>
                  <a:pt x="1864" y="5909"/>
                </a:lnTo>
                <a:lnTo>
                  <a:pt x="1995" y="5928"/>
                </a:lnTo>
                <a:lnTo>
                  <a:pt x="4381" y="5928"/>
                </a:lnTo>
                <a:lnTo>
                  <a:pt x="4474" y="5909"/>
                </a:lnTo>
                <a:lnTo>
                  <a:pt x="4567" y="5853"/>
                </a:lnTo>
                <a:lnTo>
                  <a:pt x="4642" y="5816"/>
                </a:lnTo>
                <a:lnTo>
                  <a:pt x="4698" y="5741"/>
                </a:lnTo>
                <a:lnTo>
                  <a:pt x="4754" y="5667"/>
                </a:lnTo>
                <a:lnTo>
                  <a:pt x="4809" y="5592"/>
                </a:lnTo>
                <a:lnTo>
                  <a:pt x="4828" y="5499"/>
                </a:lnTo>
                <a:lnTo>
                  <a:pt x="5145" y="4194"/>
                </a:lnTo>
                <a:lnTo>
                  <a:pt x="5182" y="3933"/>
                </a:lnTo>
                <a:lnTo>
                  <a:pt x="5201" y="3691"/>
                </a:lnTo>
                <a:lnTo>
                  <a:pt x="5201" y="1939"/>
                </a:lnTo>
                <a:lnTo>
                  <a:pt x="5182" y="1845"/>
                </a:lnTo>
                <a:lnTo>
                  <a:pt x="5164" y="1752"/>
                </a:lnTo>
                <a:lnTo>
                  <a:pt x="5108" y="1678"/>
                </a:lnTo>
                <a:lnTo>
                  <a:pt x="5052" y="1603"/>
                </a:lnTo>
                <a:lnTo>
                  <a:pt x="4977" y="1547"/>
                </a:lnTo>
                <a:lnTo>
                  <a:pt x="4903" y="1510"/>
                </a:lnTo>
                <a:lnTo>
                  <a:pt x="4809" y="1491"/>
                </a:lnTo>
                <a:lnTo>
                  <a:pt x="4698" y="1473"/>
                </a:lnTo>
                <a:lnTo>
                  <a:pt x="4623" y="1491"/>
                </a:lnTo>
                <a:lnTo>
                  <a:pt x="4530" y="1529"/>
                </a:lnTo>
                <a:lnTo>
                  <a:pt x="4455" y="1566"/>
                </a:lnTo>
                <a:lnTo>
                  <a:pt x="4399" y="1622"/>
                </a:lnTo>
                <a:lnTo>
                  <a:pt x="4343" y="1696"/>
                </a:lnTo>
                <a:lnTo>
                  <a:pt x="4306" y="1771"/>
                </a:lnTo>
                <a:lnTo>
                  <a:pt x="4288" y="1864"/>
                </a:lnTo>
                <a:lnTo>
                  <a:pt x="4269" y="1957"/>
                </a:lnTo>
                <a:lnTo>
                  <a:pt x="4269" y="2964"/>
                </a:lnTo>
                <a:lnTo>
                  <a:pt x="4176" y="2964"/>
                </a:lnTo>
                <a:lnTo>
                  <a:pt x="4176" y="913"/>
                </a:lnTo>
                <a:lnTo>
                  <a:pt x="4176" y="820"/>
                </a:lnTo>
                <a:lnTo>
                  <a:pt x="4138" y="746"/>
                </a:lnTo>
                <a:lnTo>
                  <a:pt x="4101" y="671"/>
                </a:lnTo>
                <a:lnTo>
                  <a:pt x="4045" y="597"/>
                </a:lnTo>
                <a:lnTo>
                  <a:pt x="3989" y="541"/>
                </a:lnTo>
                <a:lnTo>
                  <a:pt x="3915" y="485"/>
                </a:lnTo>
                <a:lnTo>
                  <a:pt x="3822" y="466"/>
                </a:lnTo>
                <a:lnTo>
                  <a:pt x="3747" y="447"/>
                </a:lnTo>
                <a:lnTo>
                  <a:pt x="3654" y="447"/>
                </a:lnTo>
                <a:lnTo>
                  <a:pt x="3561" y="466"/>
                </a:lnTo>
                <a:lnTo>
                  <a:pt x="3467" y="522"/>
                </a:lnTo>
                <a:lnTo>
                  <a:pt x="3393" y="578"/>
                </a:lnTo>
                <a:lnTo>
                  <a:pt x="3337" y="634"/>
                </a:lnTo>
                <a:lnTo>
                  <a:pt x="3281" y="727"/>
                </a:lnTo>
                <a:lnTo>
                  <a:pt x="3262" y="820"/>
                </a:lnTo>
                <a:lnTo>
                  <a:pt x="3244" y="913"/>
                </a:lnTo>
                <a:lnTo>
                  <a:pt x="3244" y="2964"/>
                </a:lnTo>
                <a:lnTo>
                  <a:pt x="3150" y="2964"/>
                </a:lnTo>
                <a:lnTo>
                  <a:pt x="3150" y="466"/>
                </a:lnTo>
                <a:lnTo>
                  <a:pt x="3150" y="373"/>
                </a:lnTo>
                <a:lnTo>
                  <a:pt x="3132" y="298"/>
                </a:lnTo>
                <a:lnTo>
                  <a:pt x="3076" y="205"/>
                </a:lnTo>
                <a:lnTo>
                  <a:pt x="3039" y="149"/>
                </a:lnTo>
                <a:lnTo>
                  <a:pt x="2964" y="93"/>
                </a:lnTo>
                <a:lnTo>
                  <a:pt x="2890" y="37"/>
                </a:lnTo>
                <a:lnTo>
                  <a:pt x="281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3207858" y="3630236"/>
            <a:ext cx="181754" cy="136300"/>
          </a:xfrm>
          <a:custGeom>
            <a:rect b="b" l="l" r="r" t="t"/>
            <a:pathLst>
              <a:path extrusionOk="0" h="4474" w="5966">
                <a:moveTo>
                  <a:pt x="560" y="3299"/>
                </a:moveTo>
                <a:lnTo>
                  <a:pt x="653" y="3318"/>
                </a:lnTo>
                <a:lnTo>
                  <a:pt x="727" y="3355"/>
                </a:lnTo>
                <a:lnTo>
                  <a:pt x="783" y="3430"/>
                </a:lnTo>
                <a:lnTo>
                  <a:pt x="802" y="3523"/>
                </a:lnTo>
                <a:lnTo>
                  <a:pt x="783" y="3616"/>
                </a:lnTo>
                <a:lnTo>
                  <a:pt x="727" y="3691"/>
                </a:lnTo>
                <a:lnTo>
                  <a:pt x="653" y="3747"/>
                </a:lnTo>
                <a:lnTo>
                  <a:pt x="560" y="3765"/>
                </a:lnTo>
                <a:lnTo>
                  <a:pt x="466" y="3747"/>
                </a:lnTo>
                <a:lnTo>
                  <a:pt x="392" y="3691"/>
                </a:lnTo>
                <a:lnTo>
                  <a:pt x="355" y="3616"/>
                </a:lnTo>
                <a:lnTo>
                  <a:pt x="336" y="3523"/>
                </a:lnTo>
                <a:lnTo>
                  <a:pt x="355" y="3430"/>
                </a:lnTo>
                <a:lnTo>
                  <a:pt x="392" y="3355"/>
                </a:lnTo>
                <a:lnTo>
                  <a:pt x="466" y="3318"/>
                </a:lnTo>
                <a:lnTo>
                  <a:pt x="560" y="3299"/>
                </a:lnTo>
                <a:close/>
                <a:moveTo>
                  <a:pt x="280" y="1286"/>
                </a:moveTo>
                <a:lnTo>
                  <a:pt x="224" y="1305"/>
                </a:lnTo>
                <a:lnTo>
                  <a:pt x="168" y="1324"/>
                </a:lnTo>
                <a:lnTo>
                  <a:pt x="94" y="1379"/>
                </a:lnTo>
                <a:lnTo>
                  <a:pt x="19" y="1473"/>
                </a:lnTo>
                <a:lnTo>
                  <a:pt x="0" y="1510"/>
                </a:lnTo>
                <a:lnTo>
                  <a:pt x="0" y="1566"/>
                </a:lnTo>
                <a:lnTo>
                  <a:pt x="0" y="3803"/>
                </a:lnTo>
                <a:lnTo>
                  <a:pt x="0" y="3859"/>
                </a:lnTo>
                <a:lnTo>
                  <a:pt x="19" y="3915"/>
                </a:lnTo>
                <a:lnTo>
                  <a:pt x="94" y="3989"/>
                </a:lnTo>
                <a:lnTo>
                  <a:pt x="168" y="4064"/>
                </a:lnTo>
                <a:lnTo>
                  <a:pt x="224" y="4064"/>
                </a:lnTo>
                <a:lnTo>
                  <a:pt x="280" y="4082"/>
                </a:lnTo>
                <a:lnTo>
                  <a:pt x="839" y="4082"/>
                </a:lnTo>
                <a:lnTo>
                  <a:pt x="895" y="4064"/>
                </a:lnTo>
                <a:lnTo>
                  <a:pt x="951" y="4064"/>
                </a:lnTo>
                <a:lnTo>
                  <a:pt x="1044" y="3989"/>
                </a:lnTo>
                <a:lnTo>
                  <a:pt x="1100" y="3915"/>
                </a:lnTo>
                <a:lnTo>
                  <a:pt x="1119" y="3859"/>
                </a:lnTo>
                <a:lnTo>
                  <a:pt x="1119" y="3803"/>
                </a:lnTo>
                <a:lnTo>
                  <a:pt x="1119" y="1566"/>
                </a:lnTo>
                <a:lnTo>
                  <a:pt x="1119" y="1510"/>
                </a:lnTo>
                <a:lnTo>
                  <a:pt x="1100" y="1473"/>
                </a:lnTo>
                <a:lnTo>
                  <a:pt x="1044" y="1379"/>
                </a:lnTo>
                <a:lnTo>
                  <a:pt x="951" y="1324"/>
                </a:lnTo>
                <a:lnTo>
                  <a:pt x="895" y="1305"/>
                </a:lnTo>
                <a:lnTo>
                  <a:pt x="839" y="1286"/>
                </a:lnTo>
                <a:close/>
                <a:moveTo>
                  <a:pt x="3281" y="0"/>
                </a:moveTo>
                <a:lnTo>
                  <a:pt x="3206" y="19"/>
                </a:lnTo>
                <a:lnTo>
                  <a:pt x="3132" y="37"/>
                </a:lnTo>
                <a:lnTo>
                  <a:pt x="3076" y="75"/>
                </a:lnTo>
                <a:lnTo>
                  <a:pt x="2964" y="187"/>
                </a:lnTo>
                <a:lnTo>
                  <a:pt x="2890" y="336"/>
                </a:lnTo>
                <a:lnTo>
                  <a:pt x="2815" y="466"/>
                </a:lnTo>
                <a:lnTo>
                  <a:pt x="2685" y="597"/>
                </a:lnTo>
                <a:lnTo>
                  <a:pt x="2517" y="727"/>
                </a:lnTo>
                <a:lnTo>
                  <a:pt x="2330" y="839"/>
                </a:lnTo>
                <a:lnTo>
                  <a:pt x="1958" y="1081"/>
                </a:lnTo>
                <a:lnTo>
                  <a:pt x="1641" y="1230"/>
                </a:lnTo>
                <a:lnTo>
                  <a:pt x="1566" y="1268"/>
                </a:lnTo>
                <a:lnTo>
                  <a:pt x="1492" y="1324"/>
                </a:lnTo>
                <a:lnTo>
                  <a:pt x="1436" y="1379"/>
                </a:lnTo>
                <a:lnTo>
                  <a:pt x="1398" y="1435"/>
                </a:lnTo>
                <a:lnTo>
                  <a:pt x="1324" y="1585"/>
                </a:lnTo>
                <a:lnTo>
                  <a:pt x="1305" y="1659"/>
                </a:lnTo>
                <a:lnTo>
                  <a:pt x="1305" y="1734"/>
                </a:lnTo>
                <a:lnTo>
                  <a:pt x="1305" y="3747"/>
                </a:lnTo>
                <a:lnTo>
                  <a:pt x="1324" y="3840"/>
                </a:lnTo>
                <a:lnTo>
                  <a:pt x="1361" y="3915"/>
                </a:lnTo>
                <a:lnTo>
                  <a:pt x="1436" y="3989"/>
                </a:lnTo>
                <a:lnTo>
                  <a:pt x="1529" y="4008"/>
                </a:lnTo>
                <a:lnTo>
                  <a:pt x="1734" y="4064"/>
                </a:lnTo>
                <a:lnTo>
                  <a:pt x="1902" y="4120"/>
                </a:lnTo>
                <a:lnTo>
                  <a:pt x="2200" y="4269"/>
                </a:lnTo>
                <a:lnTo>
                  <a:pt x="2349" y="4343"/>
                </a:lnTo>
                <a:lnTo>
                  <a:pt x="2535" y="4399"/>
                </a:lnTo>
                <a:lnTo>
                  <a:pt x="2740" y="4455"/>
                </a:lnTo>
                <a:lnTo>
                  <a:pt x="2983" y="4455"/>
                </a:lnTo>
                <a:lnTo>
                  <a:pt x="3169" y="4474"/>
                </a:lnTo>
                <a:lnTo>
                  <a:pt x="3374" y="4455"/>
                </a:lnTo>
                <a:lnTo>
                  <a:pt x="3561" y="4418"/>
                </a:lnTo>
                <a:lnTo>
                  <a:pt x="3728" y="4362"/>
                </a:lnTo>
                <a:lnTo>
                  <a:pt x="3859" y="4269"/>
                </a:lnTo>
                <a:lnTo>
                  <a:pt x="3952" y="4157"/>
                </a:lnTo>
                <a:lnTo>
                  <a:pt x="3989" y="4082"/>
                </a:lnTo>
                <a:lnTo>
                  <a:pt x="4008" y="4008"/>
                </a:lnTo>
                <a:lnTo>
                  <a:pt x="4027" y="3840"/>
                </a:lnTo>
                <a:lnTo>
                  <a:pt x="4008" y="3635"/>
                </a:lnTo>
                <a:lnTo>
                  <a:pt x="4082" y="3579"/>
                </a:lnTo>
                <a:lnTo>
                  <a:pt x="4157" y="3504"/>
                </a:lnTo>
                <a:lnTo>
                  <a:pt x="4213" y="3430"/>
                </a:lnTo>
                <a:lnTo>
                  <a:pt x="4250" y="3337"/>
                </a:lnTo>
                <a:lnTo>
                  <a:pt x="4269" y="3225"/>
                </a:lnTo>
                <a:lnTo>
                  <a:pt x="4269" y="3113"/>
                </a:lnTo>
                <a:lnTo>
                  <a:pt x="4250" y="3020"/>
                </a:lnTo>
                <a:lnTo>
                  <a:pt x="4213" y="2908"/>
                </a:lnTo>
                <a:lnTo>
                  <a:pt x="4306" y="2815"/>
                </a:lnTo>
                <a:lnTo>
                  <a:pt x="4362" y="2703"/>
                </a:lnTo>
                <a:lnTo>
                  <a:pt x="4399" y="2591"/>
                </a:lnTo>
                <a:lnTo>
                  <a:pt x="4418" y="2479"/>
                </a:lnTo>
                <a:lnTo>
                  <a:pt x="4418" y="2367"/>
                </a:lnTo>
                <a:lnTo>
                  <a:pt x="4381" y="2256"/>
                </a:lnTo>
                <a:lnTo>
                  <a:pt x="4343" y="2162"/>
                </a:lnTo>
                <a:lnTo>
                  <a:pt x="4269" y="2088"/>
                </a:lnTo>
                <a:lnTo>
                  <a:pt x="5443" y="2088"/>
                </a:lnTo>
                <a:lnTo>
                  <a:pt x="5536" y="2069"/>
                </a:lnTo>
                <a:lnTo>
                  <a:pt x="5648" y="2051"/>
                </a:lnTo>
                <a:lnTo>
                  <a:pt x="5723" y="1995"/>
                </a:lnTo>
                <a:lnTo>
                  <a:pt x="5797" y="1939"/>
                </a:lnTo>
                <a:lnTo>
                  <a:pt x="5872" y="1845"/>
                </a:lnTo>
                <a:lnTo>
                  <a:pt x="5928" y="1771"/>
                </a:lnTo>
                <a:lnTo>
                  <a:pt x="5946" y="1678"/>
                </a:lnTo>
                <a:lnTo>
                  <a:pt x="5965" y="1566"/>
                </a:lnTo>
                <a:lnTo>
                  <a:pt x="5946" y="1473"/>
                </a:lnTo>
                <a:lnTo>
                  <a:pt x="5928" y="1379"/>
                </a:lnTo>
                <a:lnTo>
                  <a:pt x="5872" y="1286"/>
                </a:lnTo>
                <a:lnTo>
                  <a:pt x="5797" y="1212"/>
                </a:lnTo>
                <a:lnTo>
                  <a:pt x="5723" y="1156"/>
                </a:lnTo>
                <a:lnTo>
                  <a:pt x="5630" y="1100"/>
                </a:lnTo>
                <a:lnTo>
                  <a:pt x="5536" y="1081"/>
                </a:lnTo>
                <a:lnTo>
                  <a:pt x="5443" y="1063"/>
                </a:lnTo>
                <a:lnTo>
                  <a:pt x="3710" y="1063"/>
                </a:lnTo>
                <a:lnTo>
                  <a:pt x="3803" y="913"/>
                </a:lnTo>
                <a:lnTo>
                  <a:pt x="3859" y="764"/>
                </a:lnTo>
                <a:lnTo>
                  <a:pt x="3915" y="634"/>
                </a:lnTo>
                <a:lnTo>
                  <a:pt x="3915" y="485"/>
                </a:lnTo>
                <a:lnTo>
                  <a:pt x="3877" y="354"/>
                </a:lnTo>
                <a:lnTo>
                  <a:pt x="3822" y="242"/>
                </a:lnTo>
                <a:lnTo>
                  <a:pt x="3728" y="149"/>
                </a:lnTo>
                <a:lnTo>
                  <a:pt x="3616" y="56"/>
                </a:lnTo>
                <a:lnTo>
                  <a:pt x="3505" y="19"/>
                </a:lnTo>
                <a:lnTo>
                  <a:pt x="335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2724601" y="3630236"/>
            <a:ext cx="226629" cy="180597"/>
          </a:xfrm>
          <a:custGeom>
            <a:rect b="b" l="l" r="r" t="t"/>
            <a:pathLst>
              <a:path extrusionOk="0" h="5928" w="7439">
                <a:moveTo>
                  <a:pt x="6096" y="0"/>
                </a:moveTo>
                <a:lnTo>
                  <a:pt x="6022" y="19"/>
                </a:lnTo>
                <a:lnTo>
                  <a:pt x="5947" y="37"/>
                </a:lnTo>
                <a:lnTo>
                  <a:pt x="4754" y="727"/>
                </a:lnTo>
                <a:lnTo>
                  <a:pt x="3561" y="727"/>
                </a:lnTo>
                <a:lnTo>
                  <a:pt x="3468" y="746"/>
                </a:lnTo>
                <a:lnTo>
                  <a:pt x="3356" y="764"/>
                </a:lnTo>
                <a:lnTo>
                  <a:pt x="3263" y="802"/>
                </a:lnTo>
                <a:lnTo>
                  <a:pt x="3170" y="839"/>
                </a:lnTo>
                <a:lnTo>
                  <a:pt x="2778" y="1081"/>
                </a:lnTo>
                <a:lnTo>
                  <a:pt x="2704" y="1156"/>
                </a:lnTo>
                <a:lnTo>
                  <a:pt x="2648" y="1230"/>
                </a:lnTo>
                <a:lnTo>
                  <a:pt x="2610" y="1305"/>
                </a:lnTo>
                <a:lnTo>
                  <a:pt x="2610" y="1398"/>
                </a:lnTo>
                <a:lnTo>
                  <a:pt x="2610" y="2852"/>
                </a:lnTo>
                <a:lnTo>
                  <a:pt x="2610" y="2945"/>
                </a:lnTo>
                <a:lnTo>
                  <a:pt x="2648" y="3038"/>
                </a:lnTo>
                <a:lnTo>
                  <a:pt x="2685" y="3113"/>
                </a:lnTo>
                <a:lnTo>
                  <a:pt x="2741" y="3188"/>
                </a:lnTo>
                <a:lnTo>
                  <a:pt x="2797" y="3243"/>
                </a:lnTo>
                <a:lnTo>
                  <a:pt x="2871" y="3281"/>
                </a:lnTo>
                <a:lnTo>
                  <a:pt x="2946" y="3318"/>
                </a:lnTo>
                <a:lnTo>
                  <a:pt x="3039" y="3337"/>
                </a:lnTo>
                <a:lnTo>
                  <a:pt x="3132" y="3337"/>
                </a:lnTo>
                <a:lnTo>
                  <a:pt x="3226" y="3299"/>
                </a:lnTo>
                <a:lnTo>
                  <a:pt x="3319" y="3262"/>
                </a:lnTo>
                <a:lnTo>
                  <a:pt x="3393" y="3206"/>
                </a:lnTo>
                <a:lnTo>
                  <a:pt x="3449" y="3132"/>
                </a:lnTo>
                <a:lnTo>
                  <a:pt x="3505" y="3057"/>
                </a:lnTo>
                <a:lnTo>
                  <a:pt x="3524" y="2964"/>
                </a:lnTo>
                <a:lnTo>
                  <a:pt x="3542" y="2871"/>
                </a:lnTo>
                <a:lnTo>
                  <a:pt x="3542" y="1845"/>
                </a:lnTo>
                <a:lnTo>
                  <a:pt x="5667" y="1845"/>
                </a:lnTo>
                <a:lnTo>
                  <a:pt x="5798" y="1864"/>
                </a:lnTo>
                <a:lnTo>
                  <a:pt x="5928" y="1901"/>
                </a:lnTo>
                <a:lnTo>
                  <a:pt x="6040" y="1957"/>
                </a:lnTo>
                <a:lnTo>
                  <a:pt x="6133" y="2032"/>
                </a:lnTo>
                <a:lnTo>
                  <a:pt x="6208" y="2125"/>
                </a:lnTo>
                <a:lnTo>
                  <a:pt x="6264" y="2237"/>
                </a:lnTo>
                <a:lnTo>
                  <a:pt x="6301" y="2367"/>
                </a:lnTo>
                <a:lnTo>
                  <a:pt x="6320" y="2498"/>
                </a:lnTo>
                <a:lnTo>
                  <a:pt x="6320" y="2833"/>
                </a:lnTo>
                <a:lnTo>
                  <a:pt x="7252" y="2293"/>
                </a:lnTo>
                <a:lnTo>
                  <a:pt x="7308" y="2256"/>
                </a:lnTo>
                <a:lnTo>
                  <a:pt x="7364" y="2200"/>
                </a:lnTo>
                <a:lnTo>
                  <a:pt x="7401" y="2125"/>
                </a:lnTo>
                <a:lnTo>
                  <a:pt x="7420" y="2069"/>
                </a:lnTo>
                <a:lnTo>
                  <a:pt x="7438" y="1995"/>
                </a:lnTo>
                <a:lnTo>
                  <a:pt x="7438" y="1920"/>
                </a:lnTo>
                <a:lnTo>
                  <a:pt x="7420" y="1845"/>
                </a:lnTo>
                <a:lnTo>
                  <a:pt x="7382" y="1790"/>
                </a:lnTo>
                <a:lnTo>
                  <a:pt x="6450" y="187"/>
                </a:lnTo>
                <a:lnTo>
                  <a:pt x="6413" y="112"/>
                </a:lnTo>
                <a:lnTo>
                  <a:pt x="6357" y="75"/>
                </a:lnTo>
                <a:lnTo>
                  <a:pt x="6301" y="37"/>
                </a:lnTo>
                <a:lnTo>
                  <a:pt x="6227" y="0"/>
                </a:lnTo>
                <a:close/>
                <a:moveTo>
                  <a:pt x="2238" y="1454"/>
                </a:moveTo>
                <a:lnTo>
                  <a:pt x="1492" y="1920"/>
                </a:lnTo>
                <a:lnTo>
                  <a:pt x="1399" y="1976"/>
                </a:lnTo>
                <a:lnTo>
                  <a:pt x="1324" y="2032"/>
                </a:lnTo>
                <a:lnTo>
                  <a:pt x="1268" y="2106"/>
                </a:lnTo>
                <a:lnTo>
                  <a:pt x="1212" y="2181"/>
                </a:lnTo>
                <a:lnTo>
                  <a:pt x="1175" y="2274"/>
                </a:lnTo>
                <a:lnTo>
                  <a:pt x="1157" y="2367"/>
                </a:lnTo>
                <a:lnTo>
                  <a:pt x="1138" y="2461"/>
                </a:lnTo>
                <a:lnTo>
                  <a:pt x="1119" y="2554"/>
                </a:lnTo>
                <a:lnTo>
                  <a:pt x="1119" y="3094"/>
                </a:lnTo>
                <a:lnTo>
                  <a:pt x="187" y="3635"/>
                </a:lnTo>
                <a:lnTo>
                  <a:pt x="131" y="3672"/>
                </a:lnTo>
                <a:lnTo>
                  <a:pt x="75" y="3728"/>
                </a:lnTo>
                <a:lnTo>
                  <a:pt x="38" y="3784"/>
                </a:lnTo>
                <a:lnTo>
                  <a:pt x="20" y="3859"/>
                </a:lnTo>
                <a:lnTo>
                  <a:pt x="1" y="3933"/>
                </a:lnTo>
                <a:lnTo>
                  <a:pt x="20" y="3989"/>
                </a:lnTo>
                <a:lnTo>
                  <a:pt x="20" y="4064"/>
                </a:lnTo>
                <a:lnTo>
                  <a:pt x="57" y="4138"/>
                </a:lnTo>
                <a:lnTo>
                  <a:pt x="989" y="5741"/>
                </a:lnTo>
                <a:lnTo>
                  <a:pt x="1026" y="5816"/>
                </a:lnTo>
                <a:lnTo>
                  <a:pt x="1082" y="5853"/>
                </a:lnTo>
                <a:lnTo>
                  <a:pt x="1138" y="5890"/>
                </a:lnTo>
                <a:lnTo>
                  <a:pt x="1212" y="5928"/>
                </a:lnTo>
                <a:lnTo>
                  <a:pt x="1362" y="5928"/>
                </a:lnTo>
                <a:lnTo>
                  <a:pt x="1417" y="5909"/>
                </a:lnTo>
                <a:lnTo>
                  <a:pt x="1492" y="5890"/>
                </a:lnTo>
                <a:lnTo>
                  <a:pt x="2685" y="5182"/>
                </a:lnTo>
                <a:lnTo>
                  <a:pt x="4419" y="5182"/>
                </a:lnTo>
                <a:lnTo>
                  <a:pt x="4568" y="5126"/>
                </a:lnTo>
                <a:lnTo>
                  <a:pt x="4698" y="5070"/>
                </a:lnTo>
                <a:lnTo>
                  <a:pt x="4810" y="4977"/>
                </a:lnTo>
                <a:lnTo>
                  <a:pt x="4903" y="4865"/>
                </a:lnTo>
                <a:lnTo>
                  <a:pt x="4959" y="4735"/>
                </a:lnTo>
                <a:lnTo>
                  <a:pt x="5015" y="4604"/>
                </a:lnTo>
                <a:lnTo>
                  <a:pt x="5015" y="4455"/>
                </a:lnTo>
                <a:lnTo>
                  <a:pt x="5201" y="4455"/>
                </a:lnTo>
                <a:lnTo>
                  <a:pt x="5276" y="4436"/>
                </a:lnTo>
                <a:lnTo>
                  <a:pt x="5350" y="4418"/>
                </a:lnTo>
                <a:lnTo>
                  <a:pt x="5406" y="4380"/>
                </a:lnTo>
                <a:lnTo>
                  <a:pt x="5462" y="4343"/>
                </a:lnTo>
                <a:lnTo>
                  <a:pt x="5518" y="4287"/>
                </a:lnTo>
                <a:lnTo>
                  <a:pt x="5556" y="4213"/>
                </a:lnTo>
                <a:lnTo>
                  <a:pt x="5574" y="4157"/>
                </a:lnTo>
                <a:lnTo>
                  <a:pt x="5574" y="4082"/>
                </a:lnTo>
                <a:lnTo>
                  <a:pt x="5574" y="3337"/>
                </a:lnTo>
                <a:lnTo>
                  <a:pt x="5667" y="3337"/>
                </a:lnTo>
                <a:lnTo>
                  <a:pt x="5723" y="3318"/>
                </a:lnTo>
                <a:lnTo>
                  <a:pt x="5779" y="3318"/>
                </a:lnTo>
                <a:lnTo>
                  <a:pt x="5872" y="3243"/>
                </a:lnTo>
                <a:lnTo>
                  <a:pt x="5928" y="3169"/>
                </a:lnTo>
                <a:lnTo>
                  <a:pt x="5947" y="3113"/>
                </a:lnTo>
                <a:lnTo>
                  <a:pt x="5947" y="3057"/>
                </a:lnTo>
                <a:lnTo>
                  <a:pt x="5947" y="2498"/>
                </a:lnTo>
                <a:lnTo>
                  <a:pt x="5947" y="2442"/>
                </a:lnTo>
                <a:lnTo>
                  <a:pt x="5928" y="2386"/>
                </a:lnTo>
                <a:lnTo>
                  <a:pt x="5872" y="2293"/>
                </a:lnTo>
                <a:lnTo>
                  <a:pt x="5779" y="2237"/>
                </a:lnTo>
                <a:lnTo>
                  <a:pt x="5723" y="2218"/>
                </a:lnTo>
                <a:lnTo>
                  <a:pt x="3915" y="2218"/>
                </a:lnTo>
                <a:lnTo>
                  <a:pt x="3915" y="2852"/>
                </a:lnTo>
                <a:lnTo>
                  <a:pt x="3897" y="3020"/>
                </a:lnTo>
                <a:lnTo>
                  <a:pt x="3841" y="3188"/>
                </a:lnTo>
                <a:lnTo>
                  <a:pt x="3766" y="3318"/>
                </a:lnTo>
                <a:lnTo>
                  <a:pt x="3673" y="3449"/>
                </a:lnTo>
                <a:lnTo>
                  <a:pt x="3561" y="3542"/>
                </a:lnTo>
                <a:lnTo>
                  <a:pt x="3412" y="3635"/>
                </a:lnTo>
                <a:lnTo>
                  <a:pt x="3263" y="3672"/>
                </a:lnTo>
                <a:lnTo>
                  <a:pt x="3095" y="3709"/>
                </a:lnTo>
                <a:lnTo>
                  <a:pt x="2927" y="3691"/>
                </a:lnTo>
                <a:lnTo>
                  <a:pt x="2760" y="3654"/>
                </a:lnTo>
                <a:lnTo>
                  <a:pt x="2629" y="3579"/>
                </a:lnTo>
                <a:lnTo>
                  <a:pt x="2499" y="3467"/>
                </a:lnTo>
                <a:lnTo>
                  <a:pt x="2387" y="3337"/>
                </a:lnTo>
                <a:lnTo>
                  <a:pt x="2312" y="3206"/>
                </a:lnTo>
                <a:lnTo>
                  <a:pt x="2256" y="3038"/>
                </a:lnTo>
                <a:lnTo>
                  <a:pt x="2238" y="2871"/>
                </a:lnTo>
                <a:lnTo>
                  <a:pt x="2238" y="145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2256699" y="3630236"/>
            <a:ext cx="226050" cy="157900"/>
          </a:xfrm>
          <a:custGeom>
            <a:rect b="b" l="l" r="r" t="t"/>
            <a:pathLst>
              <a:path extrusionOk="0" h="5183" w="7420">
                <a:moveTo>
                  <a:pt x="318" y="0"/>
                </a:moveTo>
                <a:lnTo>
                  <a:pt x="243" y="19"/>
                </a:lnTo>
                <a:lnTo>
                  <a:pt x="168" y="56"/>
                </a:lnTo>
                <a:lnTo>
                  <a:pt x="112" y="93"/>
                </a:lnTo>
                <a:lnTo>
                  <a:pt x="57" y="149"/>
                </a:lnTo>
                <a:lnTo>
                  <a:pt x="38" y="205"/>
                </a:lnTo>
                <a:lnTo>
                  <a:pt x="1" y="280"/>
                </a:lnTo>
                <a:lnTo>
                  <a:pt x="1" y="354"/>
                </a:lnTo>
                <a:lnTo>
                  <a:pt x="1" y="2889"/>
                </a:lnTo>
                <a:lnTo>
                  <a:pt x="1" y="2983"/>
                </a:lnTo>
                <a:lnTo>
                  <a:pt x="19" y="3076"/>
                </a:lnTo>
                <a:lnTo>
                  <a:pt x="75" y="3169"/>
                </a:lnTo>
                <a:lnTo>
                  <a:pt x="112" y="3243"/>
                </a:lnTo>
                <a:lnTo>
                  <a:pt x="1324" y="4809"/>
                </a:lnTo>
                <a:lnTo>
                  <a:pt x="1399" y="4921"/>
                </a:lnTo>
                <a:lnTo>
                  <a:pt x="1455" y="5052"/>
                </a:lnTo>
                <a:lnTo>
                  <a:pt x="1473" y="5107"/>
                </a:lnTo>
                <a:lnTo>
                  <a:pt x="1510" y="5145"/>
                </a:lnTo>
                <a:lnTo>
                  <a:pt x="1566" y="5182"/>
                </a:lnTo>
                <a:lnTo>
                  <a:pt x="3225" y="5182"/>
                </a:lnTo>
                <a:lnTo>
                  <a:pt x="3281" y="5126"/>
                </a:lnTo>
                <a:lnTo>
                  <a:pt x="3319" y="5070"/>
                </a:lnTo>
                <a:lnTo>
                  <a:pt x="3337" y="4996"/>
                </a:lnTo>
                <a:lnTo>
                  <a:pt x="3337" y="3709"/>
                </a:lnTo>
                <a:lnTo>
                  <a:pt x="3319" y="3467"/>
                </a:lnTo>
                <a:lnTo>
                  <a:pt x="3263" y="3243"/>
                </a:lnTo>
                <a:lnTo>
                  <a:pt x="3169" y="3020"/>
                </a:lnTo>
                <a:lnTo>
                  <a:pt x="3039" y="2815"/>
                </a:lnTo>
                <a:lnTo>
                  <a:pt x="2368" y="1920"/>
                </a:lnTo>
                <a:lnTo>
                  <a:pt x="2331" y="1864"/>
                </a:lnTo>
                <a:lnTo>
                  <a:pt x="2256" y="1827"/>
                </a:lnTo>
                <a:lnTo>
                  <a:pt x="2200" y="1790"/>
                </a:lnTo>
                <a:lnTo>
                  <a:pt x="2126" y="1771"/>
                </a:lnTo>
                <a:lnTo>
                  <a:pt x="2051" y="1771"/>
                </a:lnTo>
                <a:lnTo>
                  <a:pt x="1995" y="1790"/>
                </a:lnTo>
                <a:lnTo>
                  <a:pt x="1921" y="1808"/>
                </a:lnTo>
                <a:lnTo>
                  <a:pt x="1846" y="1845"/>
                </a:lnTo>
                <a:lnTo>
                  <a:pt x="1790" y="1901"/>
                </a:lnTo>
                <a:lnTo>
                  <a:pt x="1753" y="1957"/>
                </a:lnTo>
                <a:lnTo>
                  <a:pt x="1734" y="2032"/>
                </a:lnTo>
                <a:lnTo>
                  <a:pt x="1716" y="2088"/>
                </a:lnTo>
                <a:lnTo>
                  <a:pt x="1697" y="2162"/>
                </a:lnTo>
                <a:lnTo>
                  <a:pt x="1716" y="2237"/>
                </a:lnTo>
                <a:lnTo>
                  <a:pt x="1734" y="2311"/>
                </a:lnTo>
                <a:lnTo>
                  <a:pt x="1771" y="2367"/>
                </a:lnTo>
                <a:lnTo>
                  <a:pt x="2219" y="2964"/>
                </a:lnTo>
                <a:lnTo>
                  <a:pt x="2256" y="3020"/>
                </a:lnTo>
                <a:lnTo>
                  <a:pt x="2256" y="3076"/>
                </a:lnTo>
                <a:lnTo>
                  <a:pt x="2237" y="3150"/>
                </a:lnTo>
                <a:lnTo>
                  <a:pt x="2200" y="3206"/>
                </a:lnTo>
                <a:lnTo>
                  <a:pt x="2051" y="3355"/>
                </a:lnTo>
                <a:lnTo>
                  <a:pt x="1995" y="3393"/>
                </a:lnTo>
                <a:lnTo>
                  <a:pt x="1921" y="3411"/>
                </a:lnTo>
                <a:lnTo>
                  <a:pt x="1846" y="3393"/>
                </a:lnTo>
                <a:lnTo>
                  <a:pt x="1790" y="3337"/>
                </a:lnTo>
                <a:lnTo>
                  <a:pt x="746" y="2088"/>
                </a:lnTo>
                <a:lnTo>
                  <a:pt x="746" y="373"/>
                </a:lnTo>
                <a:lnTo>
                  <a:pt x="728" y="298"/>
                </a:lnTo>
                <a:lnTo>
                  <a:pt x="709" y="242"/>
                </a:lnTo>
                <a:lnTo>
                  <a:pt x="672" y="168"/>
                </a:lnTo>
                <a:lnTo>
                  <a:pt x="634" y="112"/>
                </a:lnTo>
                <a:lnTo>
                  <a:pt x="578" y="75"/>
                </a:lnTo>
                <a:lnTo>
                  <a:pt x="523" y="37"/>
                </a:lnTo>
                <a:lnTo>
                  <a:pt x="467" y="0"/>
                </a:lnTo>
                <a:close/>
                <a:moveTo>
                  <a:pt x="6991" y="0"/>
                </a:moveTo>
                <a:lnTo>
                  <a:pt x="6916" y="19"/>
                </a:lnTo>
                <a:lnTo>
                  <a:pt x="6860" y="56"/>
                </a:lnTo>
                <a:lnTo>
                  <a:pt x="6804" y="93"/>
                </a:lnTo>
                <a:lnTo>
                  <a:pt x="6748" y="149"/>
                </a:lnTo>
                <a:lnTo>
                  <a:pt x="6711" y="205"/>
                </a:lnTo>
                <a:lnTo>
                  <a:pt x="6692" y="280"/>
                </a:lnTo>
                <a:lnTo>
                  <a:pt x="6674" y="354"/>
                </a:lnTo>
                <a:lnTo>
                  <a:pt x="6674" y="2088"/>
                </a:lnTo>
                <a:lnTo>
                  <a:pt x="5630" y="3337"/>
                </a:lnTo>
                <a:lnTo>
                  <a:pt x="5574" y="3393"/>
                </a:lnTo>
                <a:lnTo>
                  <a:pt x="5425" y="3393"/>
                </a:lnTo>
                <a:lnTo>
                  <a:pt x="5369" y="3355"/>
                </a:lnTo>
                <a:lnTo>
                  <a:pt x="5220" y="3206"/>
                </a:lnTo>
                <a:lnTo>
                  <a:pt x="5183" y="3150"/>
                </a:lnTo>
                <a:lnTo>
                  <a:pt x="5164" y="3076"/>
                </a:lnTo>
                <a:lnTo>
                  <a:pt x="5164" y="3020"/>
                </a:lnTo>
                <a:lnTo>
                  <a:pt x="5201" y="2964"/>
                </a:lnTo>
                <a:lnTo>
                  <a:pt x="5649" y="2367"/>
                </a:lnTo>
                <a:lnTo>
                  <a:pt x="5686" y="2311"/>
                </a:lnTo>
                <a:lnTo>
                  <a:pt x="5704" y="2237"/>
                </a:lnTo>
                <a:lnTo>
                  <a:pt x="5704" y="2162"/>
                </a:lnTo>
                <a:lnTo>
                  <a:pt x="5704" y="2088"/>
                </a:lnTo>
                <a:lnTo>
                  <a:pt x="5686" y="2032"/>
                </a:lnTo>
                <a:lnTo>
                  <a:pt x="5667" y="1957"/>
                </a:lnTo>
                <a:lnTo>
                  <a:pt x="5630" y="1901"/>
                </a:lnTo>
                <a:lnTo>
                  <a:pt x="5574" y="1845"/>
                </a:lnTo>
                <a:lnTo>
                  <a:pt x="5499" y="1808"/>
                </a:lnTo>
                <a:lnTo>
                  <a:pt x="5425" y="1790"/>
                </a:lnTo>
                <a:lnTo>
                  <a:pt x="5369" y="1771"/>
                </a:lnTo>
                <a:lnTo>
                  <a:pt x="5294" y="1771"/>
                </a:lnTo>
                <a:lnTo>
                  <a:pt x="5220" y="1790"/>
                </a:lnTo>
                <a:lnTo>
                  <a:pt x="5164" y="1827"/>
                </a:lnTo>
                <a:lnTo>
                  <a:pt x="5089" y="1864"/>
                </a:lnTo>
                <a:lnTo>
                  <a:pt x="5052" y="1920"/>
                </a:lnTo>
                <a:lnTo>
                  <a:pt x="4381" y="2815"/>
                </a:lnTo>
                <a:lnTo>
                  <a:pt x="4251" y="3020"/>
                </a:lnTo>
                <a:lnTo>
                  <a:pt x="4157" y="3243"/>
                </a:lnTo>
                <a:lnTo>
                  <a:pt x="4101" y="3467"/>
                </a:lnTo>
                <a:lnTo>
                  <a:pt x="4083" y="3709"/>
                </a:lnTo>
                <a:lnTo>
                  <a:pt x="4083" y="4996"/>
                </a:lnTo>
                <a:lnTo>
                  <a:pt x="4101" y="5070"/>
                </a:lnTo>
                <a:lnTo>
                  <a:pt x="4139" y="5126"/>
                </a:lnTo>
                <a:lnTo>
                  <a:pt x="4195" y="5182"/>
                </a:lnTo>
                <a:lnTo>
                  <a:pt x="5854" y="5182"/>
                </a:lnTo>
                <a:lnTo>
                  <a:pt x="5909" y="5145"/>
                </a:lnTo>
                <a:lnTo>
                  <a:pt x="5947" y="5107"/>
                </a:lnTo>
                <a:lnTo>
                  <a:pt x="5965" y="5052"/>
                </a:lnTo>
                <a:lnTo>
                  <a:pt x="6021" y="4921"/>
                </a:lnTo>
                <a:lnTo>
                  <a:pt x="6096" y="4809"/>
                </a:lnTo>
                <a:lnTo>
                  <a:pt x="7307" y="3243"/>
                </a:lnTo>
                <a:lnTo>
                  <a:pt x="7345" y="3169"/>
                </a:lnTo>
                <a:lnTo>
                  <a:pt x="7382" y="3076"/>
                </a:lnTo>
                <a:lnTo>
                  <a:pt x="7419" y="2983"/>
                </a:lnTo>
                <a:lnTo>
                  <a:pt x="7419" y="2889"/>
                </a:lnTo>
                <a:lnTo>
                  <a:pt x="7419" y="373"/>
                </a:lnTo>
                <a:lnTo>
                  <a:pt x="7419" y="298"/>
                </a:lnTo>
                <a:lnTo>
                  <a:pt x="7401" y="242"/>
                </a:lnTo>
                <a:lnTo>
                  <a:pt x="7363" y="168"/>
                </a:lnTo>
                <a:lnTo>
                  <a:pt x="7326" y="112"/>
                </a:lnTo>
                <a:lnTo>
                  <a:pt x="7270" y="75"/>
                </a:lnTo>
                <a:lnTo>
                  <a:pt x="7214" y="37"/>
                </a:lnTo>
                <a:lnTo>
                  <a:pt x="71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1795042" y="3630236"/>
            <a:ext cx="226050" cy="180597"/>
          </a:xfrm>
          <a:custGeom>
            <a:rect b="b" l="l" r="r" t="t"/>
            <a:pathLst>
              <a:path extrusionOk="0" h="5928" w="7420">
                <a:moveTo>
                  <a:pt x="3710" y="0"/>
                </a:moveTo>
                <a:lnTo>
                  <a:pt x="3579" y="242"/>
                </a:lnTo>
                <a:lnTo>
                  <a:pt x="3467" y="447"/>
                </a:lnTo>
                <a:lnTo>
                  <a:pt x="3449" y="541"/>
                </a:lnTo>
                <a:lnTo>
                  <a:pt x="3430" y="615"/>
                </a:lnTo>
                <a:lnTo>
                  <a:pt x="3430" y="671"/>
                </a:lnTo>
                <a:lnTo>
                  <a:pt x="3449" y="727"/>
                </a:lnTo>
                <a:lnTo>
                  <a:pt x="3523" y="820"/>
                </a:lnTo>
                <a:lnTo>
                  <a:pt x="3598" y="895"/>
                </a:lnTo>
                <a:lnTo>
                  <a:pt x="3654" y="913"/>
                </a:lnTo>
                <a:lnTo>
                  <a:pt x="3766" y="913"/>
                </a:lnTo>
                <a:lnTo>
                  <a:pt x="3822" y="895"/>
                </a:lnTo>
                <a:lnTo>
                  <a:pt x="3915" y="820"/>
                </a:lnTo>
                <a:lnTo>
                  <a:pt x="3971" y="727"/>
                </a:lnTo>
                <a:lnTo>
                  <a:pt x="3989" y="671"/>
                </a:lnTo>
                <a:lnTo>
                  <a:pt x="3989" y="615"/>
                </a:lnTo>
                <a:lnTo>
                  <a:pt x="3971" y="541"/>
                </a:lnTo>
                <a:lnTo>
                  <a:pt x="3952" y="447"/>
                </a:lnTo>
                <a:lnTo>
                  <a:pt x="3859" y="242"/>
                </a:lnTo>
                <a:lnTo>
                  <a:pt x="3710" y="0"/>
                </a:lnTo>
                <a:close/>
                <a:moveTo>
                  <a:pt x="373" y="541"/>
                </a:moveTo>
                <a:lnTo>
                  <a:pt x="224" y="802"/>
                </a:lnTo>
                <a:lnTo>
                  <a:pt x="131" y="1007"/>
                </a:lnTo>
                <a:lnTo>
                  <a:pt x="112" y="1100"/>
                </a:lnTo>
                <a:lnTo>
                  <a:pt x="94" y="1174"/>
                </a:lnTo>
                <a:lnTo>
                  <a:pt x="94" y="1230"/>
                </a:lnTo>
                <a:lnTo>
                  <a:pt x="112" y="1286"/>
                </a:lnTo>
                <a:lnTo>
                  <a:pt x="168" y="1379"/>
                </a:lnTo>
                <a:lnTo>
                  <a:pt x="261" y="1454"/>
                </a:lnTo>
                <a:lnTo>
                  <a:pt x="317" y="1473"/>
                </a:lnTo>
                <a:lnTo>
                  <a:pt x="429" y="1473"/>
                </a:lnTo>
                <a:lnTo>
                  <a:pt x="485" y="1454"/>
                </a:lnTo>
                <a:lnTo>
                  <a:pt x="560" y="1379"/>
                </a:lnTo>
                <a:lnTo>
                  <a:pt x="634" y="1286"/>
                </a:lnTo>
                <a:lnTo>
                  <a:pt x="634" y="1230"/>
                </a:lnTo>
                <a:lnTo>
                  <a:pt x="653" y="1174"/>
                </a:lnTo>
                <a:lnTo>
                  <a:pt x="634" y="1100"/>
                </a:lnTo>
                <a:lnTo>
                  <a:pt x="597" y="1007"/>
                </a:lnTo>
                <a:lnTo>
                  <a:pt x="504" y="802"/>
                </a:lnTo>
                <a:lnTo>
                  <a:pt x="373" y="541"/>
                </a:lnTo>
                <a:close/>
                <a:moveTo>
                  <a:pt x="1305" y="541"/>
                </a:moveTo>
                <a:lnTo>
                  <a:pt x="1156" y="802"/>
                </a:lnTo>
                <a:lnTo>
                  <a:pt x="1063" y="1007"/>
                </a:lnTo>
                <a:lnTo>
                  <a:pt x="1026" y="1100"/>
                </a:lnTo>
                <a:lnTo>
                  <a:pt x="1026" y="1174"/>
                </a:lnTo>
                <a:lnTo>
                  <a:pt x="1026" y="1230"/>
                </a:lnTo>
                <a:lnTo>
                  <a:pt x="1044" y="1286"/>
                </a:lnTo>
                <a:lnTo>
                  <a:pt x="1100" y="1379"/>
                </a:lnTo>
                <a:lnTo>
                  <a:pt x="1193" y="1454"/>
                </a:lnTo>
                <a:lnTo>
                  <a:pt x="1249" y="1473"/>
                </a:lnTo>
                <a:lnTo>
                  <a:pt x="1361" y="1473"/>
                </a:lnTo>
                <a:lnTo>
                  <a:pt x="1398" y="1454"/>
                </a:lnTo>
                <a:lnTo>
                  <a:pt x="1492" y="1379"/>
                </a:lnTo>
                <a:lnTo>
                  <a:pt x="1548" y="1286"/>
                </a:lnTo>
                <a:lnTo>
                  <a:pt x="1566" y="1230"/>
                </a:lnTo>
                <a:lnTo>
                  <a:pt x="1585" y="1174"/>
                </a:lnTo>
                <a:lnTo>
                  <a:pt x="1566" y="1100"/>
                </a:lnTo>
                <a:lnTo>
                  <a:pt x="1529" y="1007"/>
                </a:lnTo>
                <a:lnTo>
                  <a:pt x="1436" y="802"/>
                </a:lnTo>
                <a:lnTo>
                  <a:pt x="1305" y="541"/>
                </a:lnTo>
                <a:close/>
                <a:moveTo>
                  <a:pt x="2032" y="541"/>
                </a:moveTo>
                <a:lnTo>
                  <a:pt x="1902" y="802"/>
                </a:lnTo>
                <a:lnTo>
                  <a:pt x="1809" y="1007"/>
                </a:lnTo>
                <a:lnTo>
                  <a:pt x="1771" y="1100"/>
                </a:lnTo>
                <a:lnTo>
                  <a:pt x="1771" y="1174"/>
                </a:lnTo>
                <a:lnTo>
                  <a:pt x="1771" y="1230"/>
                </a:lnTo>
                <a:lnTo>
                  <a:pt x="1790" y="1286"/>
                </a:lnTo>
                <a:lnTo>
                  <a:pt x="1846" y="1379"/>
                </a:lnTo>
                <a:lnTo>
                  <a:pt x="1939" y="1454"/>
                </a:lnTo>
                <a:lnTo>
                  <a:pt x="1976" y="1473"/>
                </a:lnTo>
                <a:lnTo>
                  <a:pt x="2088" y="1473"/>
                </a:lnTo>
                <a:lnTo>
                  <a:pt x="2144" y="1454"/>
                </a:lnTo>
                <a:lnTo>
                  <a:pt x="2237" y="1379"/>
                </a:lnTo>
                <a:lnTo>
                  <a:pt x="2293" y="1286"/>
                </a:lnTo>
                <a:lnTo>
                  <a:pt x="2312" y="1230"/>
                </a:lnTo>
                <a:lnTo>
                  <a:pt x="2312" y="1174"/>
                </a:lnTo>
                <a:lnTo>
                  <a:pt x="2312" y="1100"/>
                </a:lnTo>
                <a:lnTo>
                  <a:pt x="2275" y="1007"/>
                </a:lnTo>
                <a:lnTo>
                  <a:pt x="2181" y="802"/>
                </a:lnTo>
                <a:lnTo>
                  <a:pt x="2032" y="541"/>
                </a:lnTo>
                <a:close/>
                <a:moveTo>
                  <a:pt x="2778" y="541"/>
                </a:moveTo>
                <a:lnTo>
                  <a:pt x="2647" y="802"/>
                </a:lnTo>
                <a:lnTo>
                  <a:pt x="2554" y="1007"/>
                </a:lnTo>
                <a:lnTo>
                  <a:pt x="2517" y="1100"/>
                </a:lnTo>
                <a:lnTo>
                  <a:pt x="2498" y="1174"/>
                </a:lnTo>
                <a:lnTo>
                  <a:pt x="2517" y="1230"/>
                </a:lnTo>
                <a:lnTo>
                  <a:pt x="2535" y="1286"/>
                </a:lnTo>
                <a:lnTo>
                  <a:pt x="2591" y="1379"/>
                </a:lnTo>
                <a:lnTo>
                  <a:pt x="2666" y="1454"/>
                </a:lnTo>
                <a:lnTo>
                  <a:pt x="2722" y="1473"/>
                </a:lnTo>
                <a:lnTo>
                  <a:pt x="2834" y="1473"/>
                </a:lnTo>
                <a:lnTo>
                  <a:pt x="2890" y="1454"/>
                </a:lnTo>
                <a:lnTo>
                  <a:pt x="2983" y="1379"/>
                </a:lnTo>
                <a:lnTo>
                  <a:pt x="3039" y="1286"/>
                </a:lnTo>
                <a:lnTo>
                  <a:pt x="3057" y="1230"/>
                </a:lnTo>
                <a:lnTo>
                  <a:pt x="3057" y="1174"/>
                </a:lnTo>
                <a:lnTo>
                  <a:pt x="3057" y="1100"/>
                </a:lnTo>
                <a:lnTo>
                  <a:pt x="3020" y="1007"/>
                </a:lnTo>
                <a:lnTo>
                  <a:pt x="2927" y="802"/>
                </a:lnTo>
                <a:lnTo>
                  <a:pt x="2778" y="541"/>
                </a:lnTo>
                <a:close/>
                <a:moveTo>
                  <a:pt x="4642" y="541"/>
                </a:moveTo>
                <a:lnTo>
                  <a:pt x="4493" y="802"/>
                </a:lnTo>
                <a:lnTo>
                  <a:pt x="4399" y="1007"/>
                </a:lnTo>
                <a:lnTo>
                  <a:pt x="4381" y="1100"/>
                </a:lnTo>
                <a:lnTo>
                  <a:pt x="4362" y="1174"/>
                </a:lnTo>
                <a:lnTo>
                  <a:pt x="4362" y="1230"/>
                </a:lnTo>
                <a:lnTo>
                  <a:pt x="4381" y="1286"/>
                </a:lnTo>
                <a:lnTo>
                  <a:pt x="4437" y="1379"/>
                </a:lnTo>
                <a:lnTo>
                  <a:pt x="4530" y="1454"/>
                </a:lnTo>
                <a:lnTo>
                  <a:pt x="4586" y="1473"/>
                </a:lnTo>
                <a:lnTo>
                  <a:pt x="4698" y="1473"/>
                </a:lnTo>
                <a:lnTo>
                  <a:pt x="4754" y="1454"/>
                </a:lnTo>
                <a:lnTo>
                  <a:pt x="4828" y="1379"/>
                </a:lnTo>
                <a:lnTo>
                  <a:pt x="4903" y="1286"/>
                </a:lnTo>
                <a:lnTo>
                  <a:pt x="4921" y="1230"/>
                </a:lnTo>
                <a:lnTo>
                  <a:pt x="4921" y="1174"/>
                </a:lnTo>
                <a:lnTo>
                  <a:pt x="4903" y="1100"/>
                </a:lnTo>
                <a:lnTo>
                  <a:pt x="4865" y="1007"/>
                </a:lnTo>
                <a:lnTo>
                  <a:pt x="4772" y="802"/>
                </a:lnTo>
                <a:lnTo>
                  <a:pt x="4642" y="541"/>
                </a:lnTo>
                <a:close/>
                <a:moveTo>
                  <a:pt x="5387" y="541"/>
                </a:moveTo>
                <a:lnTo>
                  <a:pt x="5238" y="802"/>
                </a:lnTo>
                <a:lnTo>
                  <a:pt x="5145" y="1007"/>
                </a:lnTo>
                <a:lnTo>
                  <a:pt x="5108" y="1100"/>
                </a:lnTo>
                <a:lnTo>
                  <a:pt x="5108" y="1174"/>
                </a:lnTo>
                <a:lnTo>
                  <a:pt x="5108" y="1230"/>
                </a:lnTo>
                <a:lnTo>
                  <a:pt x="5126" y="1286"/>
                </a:lnTo>
                <a:lnTo>
                  <a:pt x="5182" y="1379"/>
                </a:lnTo>
                <a:lnTo>
                  <a:pt x="5276" y="1454"/>
                </a:lnTo>
                <a:lnTo>
                  <a:pt x="5331" y="1473"/>
                </a:lnTo>
                <a:lnTo>
                  <a:pt x="5443" y="1473"/>
                </a:lnTo>
                <a:lnTo>
                  <a:pt x="5499" y="1454"/>
                </a:lnTo>
                <a:lnTo>
                  <a:pt x="5574" y="1379"/>
                </a:lnTo>
                <a:lnTo>
                  <a:pt x="5630" y="1286"/>
                </a:lnTo>
                <a:lnTo>
                  <a:pt x="5648" y="1230"/>
                </a:lnTo>
                <a:lnTo>
                  <a:pt x="5667" y="1174"/>
                </a:lnTo>
                <a:lnTo>
                  <a:pt x="5648" y="1100"/>
                </a:lnTo>
                <a:lnTo>
                  <a:pt x="5611" y="1007"/>
                </a:lnTo>
                <a:lnTo>
                  <a:pt x="5518" y="802"/>
                </a:lnTo>
                <a:lnTo>
                  <a:pt x="5387" y="541"/>
                </a:lnTo>
                <a:close/>
                <a:moveTo>
                  <a:pt x="6133" y="541"/>
                </a:moveTo>
                <a:lnTo>
                  <a:pt x="5984" y="802"/>
                </a:lnTo>
                <a:lnTo>
                  <a:pt x="5891" y="1007"/>
                </a:lnTo>
                <a:lnTo>
                  <a:pt x="5853" y="1100"/>
                </a:lnTo>
                <a:lnTo>
                  <a:pt x="5853" y="1174"/>
                </a:lnTo>
                <a:lnTo>
                  <a:pt x="5853" y="1230"/>
                </a:lnTo>
                <a:lnTo>
                  <a:pt x="5872" y="1286"/>
                </a:lnTo>
                <a:lnTo>
                  <a:pt x="5928" y="1379"/>
                </a:lnTo>
                <a:lnTo>
                  <a:pt x="6021" y="1454"/>
                </a:lnTo>
                <a:lnTo>
                  <a:pt x="6077" y="1473"/>
                </a:lnTo>
                <a:lnTo>
                  <a:pt x="6189" y="1473"/>
                </a:lnTo>
                <a:lnTo>
                  <a:pt x="6226" y="1454"/>
                </a:lnTo>
                <a:lnTo>
                  <a:pt x="6319" y="1379"/>
                </a:lnTo>
                <a:lnTo>
                  <a:pt x="6375" y="1286"/>
                </a:lnTo>
                <a:lnTo>
                  <a:pt x="6394" y="1230"/>
                </a:lnTo>
                <a:lnTo>
                  <a:pt x="6394" y="1174"/>
                </a:lnTo>
                <a:lnTo>
                  <a:pt x="6394" y="1100"/>
                </a:lnTo>
                <a:lnTo>
                  <a:pt x="6357" y="1007"/>
                </a:lnTo>
                <a:lnTo>
                  <a:pt x="6263" y="802"/>
                </a:lnTo>
                <a:lnTo>
                  <a:pt x="6133" y="541"/>
                </a:lnTo>
                <a:close/>
                <a:moveTo>
                  <a:pt x="7046" y="541"/>
                </a:moveTo>
                <a:lnTo>
                  <a:pt x="6916" y="802"/>
                </a:lnTo>
                <a:lnTo>
                  <a:pt x="6823" y="1007"/>
                </a:lnTo>
                <a:lnTo>
                  <a:pt x="6785" y="1100"/>
                </a:lnTo>
                <a:lnTo>
                  <a:pt x="6767" y="1174"/>
                </a:lnTo>
                <a:lnTo>
                  <a:pt x="6785" y="1230"/>
                </a:lnTo>
                <a:lnTo>
                  <a:pt x="6804" y="1286"/>
                </a:lnTo>
                <a:lnTo>
                  <a:pt x="6860" y="1379"/>
                </a:lnTo>
                <a:lnTo>
                  <a:pt x="6953" y="1454"/>
                </a:lnTo>
                <a:lnTo>
                  <a:pt x="6990" y="1473"/>
                </a:lnTo>
                <a:lnTo>
                  <a:pt x="7102" y="1473"/>
                </a:lnTo>
                <a:lnTo>
                  <a:pt x="7158" y="1454"/>
                </a:lnTo>
                <a:lnTo>
                  <a:pt x="7251" y="1379"/>
                </a:lnTo>
                <a:lnTo>
                  <a:pt x="7307" y="1286"/>
                </a:lnTo>
                <a:lnTo>
                  <a:pt x="7326" y="1230"/>
                </a:lnTo>
                <a:lnTo>
                  <a:pt x="7326" y="1174"/>
                </a:lnTo>
                <a:lnTo>
                  <a:pt x="7326" y="1100"/>
                </a:lnTo>
                <a:lnTo>
                  <a:pt x="7289" y="1007"/>
                </a:lnTo>
                <a:lnTo>
                  <a:pt x="7195" y="802"/>
                </a:lnTo>
                <a:lnTo>
                  <a:pt x="7046" y="541"/>
                </a:lnTo>
                <a:close/>
                <a:moveTo>
                  <a:pt x="1175" y="1845"/>
                </a:moveTo>
                <a:lnTo>
                  <a:pt x="1137" y="1864"/>
                </a:lnTo>
                <a:lnTo>
                  <a:pt x="1119" y="1901"/>
                </a:lnTo>
                <a:lnTo>
                  <a:pt x="1119" y="1939"/>
                </a:lnTo>
                <a:lnTo>
                  <a:pt x="1119" y="3337"/>
                </a:lnTo>
                <a:lnTo>
                  <a:pt x="1492" y="3337"/>
                </a:lnTo>
                <a:lnTo>
                  <a:pt x="1492" y="1939"/>
                </a:lnTo>
                <a:lnTo>
                  <a:pt x="1473" y="1901"/>
                </a:lnTo>
                <a:lnTo>
                  <a:pt x="1454" y="1864"/>
                </a:lnTo>
                <a:lnTo>
                  <a:pt x="1436" y="1845"/>
                </a:lnTo>
                <a:close/>
                <a:moveTo>
                  <a:pt x="1920" y="1845"/>
                </a:moveTo>
                <a:lnTo>
                  <a:pt x="1883" y="1864"/>
                </a:lnTo>
                <a:lnTo>
                  <a:pt x="1864" y="1901"/>
                </a:lnTo>
                <a:lnTo>
                  <a:pt x="1846" y="1939"/>
                </a:lnTo>
                <a:lnTo>
                  <a:pt x="1846" y="3337"/>
                </a:lnTo>
                <a:lnTo>
                  <a:pt x="2219" y="3337"/>
                </a:lnTo>
                <a:lnTo>
                  <a:pt x="2219" y="1939"/>
                </a:lnTo>
                <a:lnTo>
                  <a:pt x="2219" y="1901"/>
                </a:lnTo>
                <a:lnTo>
                  <a:pt x="2200" y="1864"/>
                </a:lnTo>
                <a:lnTo>
                  <a:pt x="2163" y="1845"/>
                </a:lnTo>
                <a:close/>
                <a:moveTo>
                  <a:pt x="2647" y="1845"/>
                </a:moveTo>
                <a:lnTo>
                  <a:pt x="2629" y="1864"/>
                </a:lnTo>
                <a:lnTo>
                  <a:pt x="2610" y="1901"/>
                </a:lnTo>
                <a:lnTo>
                  <a:pt x="2591" y="1939"/>
                </a:lnTo>
                <a:lnTo>
                  <a:pt x="2591" y="3337"/>
                </a:lnTo>
                <a:lnTo>
                  <a:pt x="2964" y="3337"/>
                </a:lnTo>
                <a:lnTo>
                  <a:pt x="2964" y="1939"/>
                </a:lnTo>
                <a:lnTo>
                  <a:pt x="2964" y="1901"/>
                </a:lnTo>
                <a:lnTo>
                  <a:pt x="2946" y="1864"/>
                </a:lnTo>
                <a:lnTo>
                  <a:pt x="2908" y="1845"/>
                </a:lnTo>
                <a:close/>
                <a:moveTo>
                  <a:pt x="4511" y="1845"/>
                </a:moveTo>
                <a:lnTo>
                  <a:pt x="4474" y="1864"/>
                </a:lnTo>
                <a:lnTo>
                  <a:pt x="4455" y="1901"/>
                </a:lnTo>
                <a:lnTo>
                  <a:pt x="4455" y="1939"/>
                </a:lnTo>
                <a:lnTo>
                  <a:pt x="4455" y="3337"/>
                </a:lnTo>
                <a:lnTo>
                  <a:pt x="4828" y="3337"/>
                </a:lnTo>
                <a:lnTo>
                  <a:pt x="4828" y="1939"/>
                </a:lnTo>
                <a:lnTo>
                  <a:pt x="4810" y="1901"/>
                </a:lnTo>
                <a:lnTo>
                  <a:pt x="4791" y="1864"/>
                </a:lnTo>
                <a:lnTo>
                  <a:pt x="4772" y="1845"/>
                </a:lnTo>
                <a:close/>
                <a:moveTo>
                  <a:pt x="5257" y="1845"/>
                </a:moveTo>
                <a:lnTo>
                  <a:pt x="5220" y="1864"/>
                </a:lnTo>
                <a:lnTo>
                  <a:pt x="5201" y="1901"/>
                </a:lnTo>
                <a:lnTo>
                  <a:pt x="5201" y="1939"/>
                </a:lnTo>
                <a:lnTo>
                  <a:pt x="5201" y="3337"/>
                </a:lnTo>
                <a:lnTo>
                  <a:pt x="5574" y="3337"/>
                </a:lnTo>
                <a:lnTo>
                  <a:pt x="5574" y="1939"/>
                </a:lnTo>
                <a:lnTo>
                  <a:pt x="5555" y="1901"/>
                </a:lnTo>
                <a:lnTo>
                  <a:pt x="5536" y="1864"/>
                </a:lnTo>
                <a:lnTo>
                  <a:pt x="5518" y="1845"/>
                </a:lnTo>
                <a:close/>
                <a:moveTo>
                  <a:pt x="6002" y="1845"/>
                </a:moveTo>
                <a:lnTo>
                  <a:pt x="5965" y="1864"/>
                </a:lnTo>
                <a:lnTo>
                  <a:pt x="5947" y="1901"/>
                </a:lnTo>
                <a:lnTo>
                  <a:pt x="5947" y="1939"/>
                </a:lnTo>
                <a:lnTo>
                  <a:pt x="5947" y="3337"/>
                </a:lnTo>
                <a:lnTo>
                  <a:pt x="6301" y="3337"/>
                </a:lnTo>
                <a:lnTo>
                  <a:pt x="6301" y="1939"/>
                </a:lnTo>
                <a:lnTo>
                  <a:pt x="6301" y="1901"/>
                </a:lnTo>
                <a:lnTo>
                  <a:pt x="6282" y="1864"/>
                </a:lnTo>
                <a:lnTo>
                  <a:pt x="6245" y="1845"/>
                </a:lnTo>
                <a:close/>
                <a:moveTo>
                  <a:pt x="3523" y="1286"/>
                </a:moveTo>
                <a:lnTo>
                  <a:pt x="3449" y="1305"/>
                </a:lnTo>
                <a:lnTo>
                  <a:pt x="3393" y="1342"/>
                </a:lnTo>
                <a:lnTo>
                  <a:pt x="3356" y="1398"/>
                </a:lnTo>
                <a:lnTo>
                  <a:pt x="3337" y="1473"/>
                </a:lnTo>
                <a:lnTo>
                  <a:pt x="3337" y="3691"/>
                </a:lnTo>
                <a:lnTo>
                  <a:pt x="1044" y="3691"/>
                </a:lnTo>
                <a:lnTo>
                  <a:pt x="970" y="3672"/>
                </a:lnTo>
                <a:lnTo>
                  <a:pt x="914" y="3635"/>
                </a:lnTo>
                <a:lnTo>
                  <a:pt x="858" y="3598"/>
                </a:lnTo>
                <a:lnTo>
                  <a:pt x="802" y="3542"/>
                </a:lnTo>
                <a:lnTo>
                  <a:pt x="765" y="3467"/>
                </a:lnTo>
                <a:lnTo>
                  <a:pt x="746" y="3411"/>
                </a:lnTo>
                <a:lnTo>
                  <a:pt x="746" y="3337"/>
                </a:lnTo>
                <a:lnTo>
                  <a:pt x="746" y="2032"/>
                </a:lnTo>
                <a:lnTo>
                  <a:pt x="727" y="1957"/>
                </a:lnTo>
                <a:lnTo>
                  <a:pt x="690" y="1901"/>
                </a:lnTo>
                <a:lnTo>
                  <a:pt x="634" y="1864"/>
                </a:lnTo>
                <a:lnTo>
                  <a:pt x="560" y="1845"/>
                </a:lnTo>
                <a:lnTo>
                  <a:pt x="187" y="1845"/>
                </a:lnTo>
                <a:lnTo>
                  <a:pt x="112" y="1864"/>
                </a:lnTo>
                <a:lnTo>
                  <a:pt x="56" y="1901"/>
                </a:lnTo>
                <a:lnTo>
                  <a:pt x="19" y="1957"/>
                </a:lnTo>
                <a:lnTo>
                  <a:pt x="0" y="2032"/>
                </a:lnTo>
                <a:lnTo>
                  <a:pt x="0" y="3337"/>
                </a:lnTo>
                <a:lnTo>
                  <a:pt x="0" y="3449"/>
                </a:lnTo>
                <a:lnTo>
                  <a:pt x="19" y="3560"/>
                </a:lnTo>
                <a:lnTo>
                  <a:pt x="94" y="3765"/>
                </a:lnTo>
                <a:lnTo>
                  <a:pt x="187" y="3952"/>
                </a:lnTo>
                <a:lnTo>
                  <a:pt x="317" y="4120"/>
                </a:lnTo>
                <a:lnTo>
                  <a:pt x="485" y="4250"/>
                </a:lnTo>
                <a:lnTo>
                  <a:pt x="671" y="4362"/>
                </a:lnTo>
                <a:lnTo>
                  <a:pt x="895" y="4418"/>
                </a:lnTo>
                <a:lnTo>
                  <a:pt x="1007" y="4436"/>
                </a:lnTo>
                <a:lnTo>
                  <a:pt x="3337" y="4436"/>
                </a:lnTo>
                <a:lnTo>
                  <a:pt x="3337" y="5182"/>
                </a:lnTo>
                <a:lnTo>
                  <a:pt x="1305" y="5182"/>
                </a:lnTo>
                <a:lnTo>
                  <a:pt x="1231" y="5201"/>
                </a:lnTo>
                <a:lnTo>
                  <a:pt x="1175" y="5238"/>
                </a:lnTo>
                <a:lnTo>
                  <a:pt x="1119" y="5294"/>
                </a:lnTo>
                <a:lnTo>
                  <a:pt x="1119" y="5368"/>
                </a:lnTo>
                <a:lnTo>
                  <a:pt x="1119" y="5741"/>
                </a:lnTo>
                <a:lnTo>
                  <a:pt x="1119" y="5816"/>
                </a:lnTo>
                <a:lnTo>
                  <a:pt x="1175" y="5872"/>
                </a:lnTo>
                <a:lnTo>
                  <a:pt x="1231" y="5909"/>
                </a:lnTo>
                <a:lnTo>
                  <a:pt x="1305" y="5928"/>
                </a:lnTo>
                <a:lnTo>
                  <a:pt x="6133" y="5928"/>
                </a:lnTo>
                <a:lnTo>
                  <a:pt x="6189" y="5909"/>
                </a:lnTo>
                <a:lnTo>
                  <a:pt x="6263" y="5872"/>
                </a:lnTo>
                <a:lnTo>
                  <a:pt x="6301" y="5816"/>
                </a:lnTo>
                <a:lnTo>
                  <a:pt x="6301" y="5741"/>
                </a:lnTo>
                <a:lnTo>
                  <a:pt x="6301" y="5368"/>
                </a:lnTo>
                <a:lnTo>
                  <a:pt x="6301" y="5294"/>
                </a:lnTo>
                <a:lnTo>
                  <a:pt x="6263" y="5238"/>
                </a:lnTo>
                <a:lnTo>
                  <a:pt x="6189" y="5201"/>
                </a:lnTo>
                <a:lnTo>
                  <a:pt x="6133" y="5182"/>
                </a:lnTo>
                <a:lnTo>
                  <a:pt x="4083" y="5182"/>
                </a:lnTo>
                <a:lnTo>
                  <a:pt x="4083" y="4436"/>
                </a:lnTo>
                <a:lnTo>
                  <a:pt x="6431" y="4436"/>
                </a:lnTo>
                <a:lnTo>
                  <a:pt x="6543" y="4418"/>
                </a:lnTo>
                <a:lnTo>
                  <a:pt x="6748" y="4362"/>
                </a:lnTo>
                <a:lnTo>
                  <a:pt x="6934" y="4250"/>
                </a:lnTo>
                <a:lnTo>
                  <a:pt x="7102" y="4120"/>
                </a:lnTo>
                <a:lnTo>
                  <a:pt x="7233" y="3952"/>
                </a:lnTo>
                <a:lnTo>
                  <a:pt x="7345" y="3765"/>
                </a:lnTo>
                <a:lnTo>
                  <a:pt x="7400" y="3560"/>
                </a:lnTo>
                <a:lnTo>
                  <a:pt x="7419" y="3449"/>
                </a:lnTo>
                <a:lnTo>
                  <a:pt x="7419" y="3337"/>
                </a:lnTo>
                <a:lnTo>
                  <a:pt x="7419" y="2032"/>
                </a:lnTo>
                <a:lnTo>
                  <a:pt x="7400" y="1957"/>
                </a:lnTo>
                <a:lnTo>
                  <a:pt x="7363" y="1901"/>
                </a:lnTo>
                <a:lnTo>
                  <a:pt x="7307" y="1864"/>
                </a:lnTo>
                <a:lnTo>
                  <a:pt x="7233" y="1845"/>
                </a:lnTo>
                <a:lnTo>
                  <a:pt x="6860" y="1845"/>
                </a:lnTo>
                <a:lnTo>
                  <a:pt x="6785" y="1864"/>
                </a:lnTo>
                <a:lnTo>
                  <a:pt x="6729" y="1901"/>
                </a:lnTo>
                <a:lnTo>
                  <a:pt x="6692" y="1957"/>
                </a:lnTo>
                <a:lnTo>
                  <a:pt x="6674" y="2032"/>
                </a:lnTo>
                <a:lnTo>
                  <a:pt x="6674" y="3337"/>
                </a:lnTo>
                <a:lnTo>
                  <a:pt x="6674" y="3411"/>
                </a:lnTo>
                <a:lnTo>
                  <a:pt x="6655" y="3467"/>
                </a:lnTo>
                <a:lnTo>
                  <a:pt x="6618" y="3542"/>
                </a:lnTo>
                <a:lnTo>
                  <a:pt x="6580" y="3598"/>
                </a:lnTo>
                <a:lnTo>
                  <a:pt x="6524" y="3635"/>
                </a:lnTo>
                <a:lnTo>
                  <a:pt x="6450" y="3672"/>
                </a:lnTo>
                <a:lnTo>
                  <a:pt x="6394" y="3691"/>
                </a:lnTo>
                <a:lnTo>
                  <a:pt x="4083" y="3691"/>
                </a:lnTo>
                <a:lnTo>
                  <a:pt x="4083" y="1473"/>
                </a:lnTo>
                <a:lnTo>
                  <a:pt x="4064" y="1398"/>
                </a:lnTo>
                <a:lnTo>
                  <a:pt x="4027" y="1342"/>
                </a:lnTo>
                <a:lnTo>
                  <a:pt x="3971" y="1305"/>
                </a:lnTo>
                <a:lnTo>
                  <a:pt x="3896" y="128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1369151" y="3630236"/>
            <a:ext cx="181175" cy="180597"/>
          </a:xfrm>
          <a:custGeom>
            <a:rect b="b" l="l" r="r" t="t"/>
            <a:pathLst>
              <a:path extrusionOk="0" h="5928" w="5947">
                <a:moveTo>
                  <a:pt x="3169" y="1473"/>
                </a:moveTo>
                <a:lnTo>
                  <a:pt x="3337" y="1845"/>
                </a:lnTo>
                <a:lnTo>
                  <a:pt x="3710" y="2032"/>
                </a:lnTo>
                <a:lnTo>
                  <a:pt x="3337" y="2218"/>
                </a:lnTo>
                <a:lnTo>
                  <a:pt x="3169" y="2591"/>
                </a:lnTo>
                <a:lnTo>
                  <a:pt x="2983" y="2218"/>
                </a:lnTo>
                <a:lnTo>
                  <a:pt x="2610" y="2032"/>
                </a:lnTo>
                <a:lnTo>
                  <a:pt x="2983" y="1845"/>
                </a:lnTo>
                <a:lnTo>
                  <a:pt x="3169" y="1473"/>
                </a:lnTo>
                <a:close/>
                <a:moveTo>
                  <a:pt x="4828" y="0"/>
                </a:moveTo>
                <a:lnTo>
                  <a:pt x="2647" y="1230"/>
                </a:lnTo>
                <a:lnTo>
                  <a:pt x="2461" y="1361"/>
                </a:lnTo>
                <a:lnTo>
                  <a:pt x="2293" y="1529"/>
                </a:lnTo>
                <a:lnTo>
                  <a:pt x="2144" y="1715"/>
                </a:lnTo>
                <a:lnTo>
                  <a:pt x="2032" y="1920"/>
                </a:lnTo>
                <a:lnTo>
                  <a:pt x="746" y="4809"/>
                </a:lnTo>
                <a:lnTo>
                  <a:pt x="2424" y="4809"/>
                </a:lnTo>
                <a:lnTo>
                  <a:pt x="2237" y="4455"/>
                </a:lnTo>
                <a:lnTo>
                  <a:pt x="1492" y="4082"/>
                </a:lnTo>
                <a:lnTo>
                  <a:pt x="2237" y="3709"/>
                </a:lnTo>
                <a:lnTo>
                  <a:pt x="2610" y="2964"/>
                </a:lnTo>
                <a:lnTo>
                  <a:pt x="2983" y="3709"/>
                </a:lnTo>
                <a:lnTo>
                  <a:pt x="3710" y="4082"/>
                </a:lnTo>
                <a:lnTo>
                  <a:pt x="2983" y="4455"/>
                </a:lnTo>
                <a:lnTo>
                  <a:pt x="2797" y="4809"/>
                </a:lnTo>
                <a:lnTo>
                  <a:pt x="5201" y="4809"/>
                </a:lnTo>
                <a:lnTo>
                  <a:pt x="4195" y="2479"/>
                </a:lnTo>
                <a:lnTo>
                  <a:pt x="4157" y="2349"/>
                </a:lnTo>
                <a:lnTo>
                  <a:pt x="4139" y="2218"/>
                </a:lnTo>
                <a:lnTo>
                  <a:pt x="4139" y="2088"/>
                </a:lnTo>
                <a:lnTo>
                  <a:pt x="4176" y="1957"/>
                </a:lnTo>
                <a:lnTo>
                  <a:pt x="4828" y="0"/>
                </a:lnTo>
                <a:close/>
                <a:moveTo>
                  <a:pt x="187" y="5182"/>
                </a:moveTo>
                <a:lnTo>
                  <a:pt x="112" y="5201"/>
                </a:lnTo>
                <a:lnTo>
                  <a:pt x="56" y="5238"/>
                </a:lnTo>
                <a:lnTo>
                  <a:pt x="19" y="5294"/>
                </a:lnTo>
                <a:lnTo>
                  <a:pt x="1" y="5368"/>
                </a:lnTo>
                <a:lnTo>
                  <a:pt x="1" y="5741"/>
                </a:lnTo>
                <a:lnTo>
                  <a:pt x="19" y="5816"/>
                </a:lnTo>
                <a:lnTo>
                  <a:pt x="56" y="5872"/>
                </a:lnTo>
                <a:lnTo>
                  <a:pt x="112" y="5909"/>
                </a:lnTo>
                <a:lnTo>
                  <a:pt x="187" y="5928"/>
                </a:lnTo>
                <a:lnTo>
                  <a:pt x="5760" y="5928"/>
                </a:lnTo>
                <a:lnTo>
                  <a:pt x="5835" y="5909"/>
                </a:lnTo>
                <a:lnTo>
                  <a:pt x="5891" y="5872"/>
                </a:lnTo>
                <a:lnTo>
                  <a:pt x="5928" y="5816"/>
                </a:lnTo>
                <a:lnTo>
                  <a:pt x="5947" y="5741"/>
                </a:lnTo>
                <a:lnTo>
                  <a:pt x="5947" y="5368"/>
                </a:lnTo>
                <a:lnTo>
                  <a:pt x="5928" y="5294"/>
                </a:lnTo>
                <a:lnTo>
                  <a:pt x="5891" y="5238"/>
                </a:lnTo>
                <a:lnTo>
                  <a:pt x="5835" y="5201"/>
                </a:lnTo>
                <a:lnTo>
                  <a:pt x="5760" y="518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924523" y="3630236"/>
            <a:ext cx="180627" cy="157900"/>
          </a:xfrm>
          <a:custGeom>
            <a:rect b="b" l="l" r="r" t="t"/>
            <a:pathLst>
              <a:path extrusionOk="0" h="5183" w="5929">
                <a:moveTo>
                  <a:pt x="1380" y="0"/>
                </a:moveTo>
                <a:lnTo>
                  <a:pt x="1249" y="19"/>
                </a:lnTo>
                <a:lnTo>
                  <a:pt x="1100" y="56"/>
                </a:lnTo>
                <a:lnTo>
                  <a:pt x="951" y="112"/>
                </a:lnTo>
                <a:lnTo>
                  <a:pt x="821" y="168"/>
                </a:lnTo>
                <a:lnTo>
                  <a:pt x="690" y="261"/>
                </a:lnTo>
                <a:lnTo>
                  <a:pt x="578" y="354"/>
                </a:lnTo>
                <a:lnTo>
                  <a:pt x="448" y="466"/>
                </a:lnTo>
                <a:lnTo>
                  <a:pt x="336" y="597"/>
                </a:lnTo>
                <a:lnTo>
                  <a:pt x="243" y="746"/>
                </a:lnTo>
                <a:lnTo>
                  <a:pt x="150" y="895"/>
                </a:lnTo>
                <a:lnTo>
                  <a:pt x="94" y="1044"/>
                </a:lnTo>
                <a:lnTo>
                  <a:pt x="38" y="1212"/>
                </a:lnTo>
                <a:lnTo>
                  <a:pt x="19" y="1361"/>
                </a:lnTo>
                <a:lnTo>
                  <a:pt x="1" y="1529"/>
                </a:lnTo>
                <a:lnTo>
                  <a:pt x="1" y="1696"/>
                </a:lnTo>
                <a:lnTo>
                  <a:pt x="19" y="1864"/>
                </a:lnTo>
                <a:lnTo>
                  <a:pt x="57" y="2032"/>
                </a:lnTo>
                <a:lnTo>
                  <a:pt x="94" y="2181"/>
                </a:lnTo>
                <a:lnTo>
                  <a:pt x="168" y="2349"/>
                </a:lnTo>
                <a:lnTo>
                  <a:pt x="243" y="2479"/>
                </a:lnTo>
                <a:lnTo>
                  <a:pt x="355" y="2628"/>
                </a:lnTo>
                <a:lnTo>
                  <a:pt x="467" y="2759"/>
                </a:lnTo>
                <a:lnTo>
                  <a:pt x="2703" y="5070"/>
                </a:lnTo>
                <a:lnTo>
                  <a:pt x="2759" y="5126"/>
                </a:lnTo>
                <a:lnTo>
                  <a:pt x="2834" y="5163"/>
                </a:lnTo>
                <a:lnTo>
                  <a:pt x="2890" y="5182"/>
                </a:lnTo>
                <a:lnTo>
                  <a:pt x="3039" y="5182"/>
                </a:lnTo>
                <a:lnTo>
                  <a:pt x="3113" y="5163"/>
                </a:lnTo>
                <a:lnTo>
                  <a:pt x="3169" y="5126"/>
                </a:lnTo>
                <a:lnTo>
                  <a:pt x="3225" y="5070"/>
                </a:lnTo>
                <a:lnTo>
                  <a:pt x="5481" y="2759"/>
                </a:lnTo>
                <a:lnTo>
                  <a:pt x="5593" y="2628"/>
                </a:lnTo>
                <a:lnTo>
                  <a:pt x="5686" y="2479"/>
                </a:lnTo>
                <a:lnTo>
                  <a:pt x="5760" y="2349"/>
                </a:lnTo>
                <a:lnTo>
                  <a:pt x="5835" y="2181"/>
                </a:lnTo>
                <a:lnTo>
                  <a:pt x="5891" y="2032"/>
                </a:lnTo>
                <a:lnTo>
                  <a:pt x="5909" y="1864"/>
                </a:lnTo>
                <a:lnTo>
                  <a:pt x="5928" y="1696"/>
                </a:lnTo>
                <a:lnTo>
                  <a:pt x="5928" y="1529"/>
                </a:lnTo>
                <a:lnTo>
                  <a:pt x="5928" y="1361"/>
                </a:lnTo>
                <a:lnTo>
                  <a:pt x="5891" y="1212"/>
                </a:lnTo>
                <a:lnTo>
                  <a:pt x="5835" y="1044"/>
                </a:lnTo>
                <a:lnTo>
                  <a:pt x="5779" y="895"/>
                </a:lnTo>
                <a:lnTo>
                  <a:pt x="5704" y="746"/>
                </a:lnTo>
                <a:lnTo>
                  <a:pt x="5611" y="597"/>
                </a:lnTo>
                <a:lnTo>
                  <a:pt x="5481" y="466"/>
                </a:lnTo>
                <a:lnTo>
                  <a:pt x="5369" y="354"/>
                </a:lnTo>
                <a:lnTo>
                  <a:pt x="5238" y="261"/>
                </a:lnTo>
                <a:lnTo>
                  <a:pt x="5108" y="168"/>
                </a:lnTo>
                <a:lnTo>
                  <a:pt x="4977" y="112"/>
                </a:lnTo>
                <a:lnTo>
                  <a:pt x="4828" y="56"/>
                </a:lnTo>
                <a:lnTo>
                  <a:pt x="4698" y="19"/>
                </a:lnTo>
                <a:lnTo>
                  <a:pt x="4549" y="0"/>
                </a:lnTo>
                <a:lnTo>
                  <a:pt x="4250" y="0"/>
                </a:lnTo>
                <a:lnTo>
                  <a:pt x="4120" y="19"/>
                </a:lnTo>
                <a:lnTo>
                  <a:pt x="3971" y="56"/>
                </a:lnTo>
                <a:lnTo>
                  <a:pt x="3822" y="93"/>
                </a:lnTo>
                <a:lnTo>
                  <a:pt x="3691" y="149"/>
                </a:lnTo>
                <a:lnTo>
                  <a:pt x="3561" y="224"/>
                </a:lnTo>
                <a:lnTo>
                  <a:pt x="3430" y="298"/>
                </a:lnTo>
                <a:lnTo>
                  <a:pt x="3318" y="392"/>
                </a:lnTo>
                <a:lnTo>
                  <a:pt x="3188" y="503"/>
                </a:lnTo>
                <a:lnTo>
                  <a:pt x="2964" y="746"/>
                </a:lnTo>
                <a:lnTo>
                  <a:pt x="2741" y="503"/>
                </a:lnTo>
                <a:lnTo>
                  <a:pt x="2629" y="392"/>
                </a:lnTo>
                <a:lnTo>
                  <a:pt x="2498" y="298"/>
                </a:lnTo>
                <a:lnTo>
                  <a:pt x="2386" y="224"/>
                </a:lnTo>
                <a:lnTo>
                  <a:pt x="2237" y="149"/>
                </a:lnTo>
                <a:lnTo>
                  <a:pt x="2107" y="93"/>
                </a:lnTo>
                <a:lnTo>
                  <a:pt x="1958" y="56"/>
                </a:lnTo>
                <a:lnTo>
                  <a:pt x="1827" y="19"/>
                </a:lnTo>
                <a:lnTo>
                  <a:pt x="167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02622" y="3630236"/>
            <a:ext cx="135752" cy="180597"/>
          </a:xfrm>
          <a:custGeom>
            <a:rect b="b" l="l" r="r" t="t"/>
            <a:pathLst>
              <a:path extrusionOk="0" h="5928" w="4456">
                <a:moveTo>
                  <a:pt x="2666" y="0"/>
                </a:moveTo>
                <a:lnTo>
                  <a:pt x="2554" y="37"/>
                </a:lnTo>
                <a:lnTo>
                  <a:pt x="2461" y="93"/>
                </a:lnTo>
                <a:lnTo>
                  <a:pt x="2386" y="149"/>
                </a:lnTo>
                <a:lnTo>
                  <a:pt x="2312" y="242"/>
                </a:lnTo>
                <a:lnTo>
                  <a:pt x="2256" y="336"/>
                </a:lnTo>
                <a:lnTo>
                  <a:pt x="2237" y="429"/>
                </a:lnTo>
                <a:lnTo>
                  <a:pt x="2218" y="541"/>
                </a:lnTo>
                <a:lnTo>
                  <a:pt x="2237" y="653"/>
                </a:lnTo>
                <a:lnTo>
                  <a:pt x="2256" y="764"/>
                </a:lnTo>
                <a:lnTo>
                  <a:pt x="2312" y="858"/>
                </a:lnTo>
                <a:lnTo>
                  <a:pt x="2386" y="951"/>
                </a:lnTo>
                <a:lnTo>
                  <a:pt x="2461" y="1007"/>
                </a:lnTo>
                <a:lnTo>
                  <a:pt x="2554" y="1063"/>
                </a:lnTo>
                <a:lnTo>
                  <a:pt x="2666" y="1100"/>
                </a:lnTo>
                <a:lnTo>
                  <a:pt x="2889" y="1100"/>
                </a:lnTo>
                <a:lnTo>
                  <a:pt x="3001" y="1063"/>
                </a:lnTo>
                <a:lnTo>
                  <a:pt x="3094" y="1007"/>
                </a:lnTo>
                <a:lnTo>
                  <a:pt x="3169" y="951"/>
                </a:lnTo>
                <a:lnTo>
                  <a:pt x="3244" y="858"/>
                </a:lnTo>
                <a:lnTo>
                  <a:pt x="3299" y="764"/>
                </a:lnTo>
                <a:lnTo>
                  <a:pt x="3318" y="653"/>
                </a:lnTo>
                <a:lnTo>
                  <a:pt x="3337" y="541"/>
                </a:lnTo>
                <a:lnTo>
                  <a:pt x="3318" y="429"/>
                </a:lnTo>
                <a:lnTo>
                  <a:pt x="3299" y="336"/>
                </a:lnTo>
                <a:lnTo>
                  <a:pt x="3244" y="242"/>
                </a:lnTo>
                <a:lnTo>
                  <a:pt x="3169" y="149"/>
                </a:lnTo>
                <a:lnTo>
                  <a:pt x="3094" y="93"/>
                </a:lnTo>
                <a:lnTo>
                  <a:pt x="3001" y="37"/>
                </a:lnTo>
                <a:lnTo>
                  <a:pt x="2889" y="0"/>
                </a:lnTo>
                <a:close/>
                <a:moveTo>
                  <a:pt x="1249" y="1100"/>
                </a:moveTo>
                <a:lnTo>
                  <a:pt x="1063" y="1119"/>
                </a:lnTo>
                <a:lnTo>
                  <a:pt x="895" y="1156"/>
                </a:lnTo>
                <a:lnTo>
                  <a:pt x="727" y="1230"/>
                </a:lnTo>
                <a:lnTo>
                  <a:pt x="578" y="1342"/>
                </a:lnTo>
                <a:lnTo>
                  <a:pt x="448" y="1473"/>
                </a:lnTo>
                <a:lnTo>
                  <a:pt x="354" y="1622"/>
                </a:lnTo>
                <a:lnTo>
                  <a:pt x="298" y="1790"/>
                </a:lnTo>
                <a:lnTo>
                  <a:pt x="0" y="2927"/>
                </a:lnTo>
                <a:lnTo>
                  <a:pt x="0" y="3001"/>
                </a:lnTo>
                <a:lnTo>
                  <a:pt x="19" y="3076"/>
                </a:lnTo>
                <a:lnTo>
                  <a:pt x="75" y="3113"/>
                </a:lnTo>
                <a:lnTo>
                  <a:pt x="131" y="3150"/>
                </a:lnTo>
                <a:lnTo>
                  <a:pt x="876" y="3337"/>
                </a:lnTo>
                <a:lnTo>
                  <a:pt x="951" y="3337"/>
                </a:lnTo>
                <a:lnTo>
                  <a:pt x="1025" y="3299"/>
                </a:lnTo>
                <a:lnTo>
                  <a:pt x="1081" y="3262"/>
                </a:lnTo>
                <a:lnTo>
                  <a:pt x="1100" y="3188"/>
                </a:lnTo>
                <a:lnTo>
                  <a:pt x="1585" y="1342"/>
                </a:lnTo>
                <a:lnTo>
                  <a:pt x="1585" y="1286"/>
                </a:lnTo>
                <a:lnTo>
                  <a:pt x="1566" y="1212"/>
                </a:lnTo>
                <a:lnTo>
                  <a:pt x="1510" y="1156"/>
                </a:lnTo>
                <a:lnTo>
                  <a:pt x="1435" y="1137"/>
                </a:lnTo>
                <a:lnTo>
                  <a:pt x="1249" y="1100"/>
                </a:lnTo>
                <a:close/>
                <a:moveTo>
                  <a:pt x="1342" y="3859"/>
                </a:moveTo>
                <a:lnTo>
                  <a:pt x="932" y="5462"/>
                </a:lnTo>
                <a:lnTo>
                  <a:pt x="914" y="5536"/>
                </a:lnTo>
                <a:lnTo>
                  <a:pt x="932" y="5611"/>
                </a:lnTo>
                <a:lnTo>
                  <a:pt x="951" y="5685"/>
                </a:lnTo>
                <a:lnTo>
                  <a:pt x="969" y="5760"/>
                </a:lnTo>
                <a:lnTo>
                  <a:pt x="1025" y="5816"/>
                </a:lnTo>
                <a:lnTo>
                  <a:pt x="1063" y="5853"/>
                </a:lnTo>
                <a:lnTo>
                  <a:pt x="1137" y="5890"/>
                </a:lnTo>
                <a:lnTo>
                  <a:pt x="1212" y="5928"/>
                </a:lnTo>
                <a:lnTo>
                  <a:pt x="1286" y="5928"/>
                </a:lnTo>
                <a:lnTo>
                  <a:pt x="1417" y="5909"/>
                </a:lnTo>
                <a:lnTo>
                  <a:pt x="1529" y="5853"/>
                </a:lnTo>
                <a:lnTo>
                  <a:pt x="1603" y="5760"/>
                </a:lnTo>
                <a:lnTo>
                  <a:pt x="1659" y="5648"/>
                </a:lnTo>
                <a:lnTo>
                  <a:pt x="1939" y="4474"/>
                </a:lnTo>
                <a:lnTo>
                  <a:pt x="1342" y="3859"/>
                </a:lnTo>
                <a:close/>
                <a:moveTo>
                  <a:pt x="2349" y="1473"/>
                </a:moveTo>
                <a:lnTo>
                  <a:pt x="2237" y="1510"/>
                </a:lnTo>
                <a:lnTo>
                  <a:pt x="2144" y="1547"/>
                </a:lnTo>
                <a:lnTo>
                  <a:pt x="2051" y="1622"/>
                </a:lnTo>
                <a:lnTo>
                  <a:pt x="1957" y="1696"/>
                </a:lnTo>
                <a:lnTo>
                  <a:pt x="1901" y="1771"/>
                </a:lnTo>
                <a:lnTo>
                  <a:pt x="1846" y="1883"/>
                </a:lnTo>
                <a:lnTo>
                  <a:pt x="1808" y="1995"/>
                </a:lnTo>
                <a:lnTo>
                  <a:pt x="1491" y="3243"/>
                </a:lnTo>
                <a:lnTo>
                  <a:pt x="1473" y="3337"/>
                </a:lnTo>
                <a:lnTo>
                  <a:pt x="1491" y="3430"/>
                </a:lnTo>
                <a:lnTo>
                  <a:pt x="1529" y="3523"/>
                </a:lnTo>
                <a:lnTo>
                  <a:pt x="1585" y="3598"/>
                </a:lnTo>
                <a:lnTo>
                  <a:pt x="2591" y="4604"/>
                </a:lnTo>
                <a:lnTo>
                  <a:pt x="2591" y="5555"/>
                </a:lnTo>
                <a:lnTo>
                  <a:pt x="2591" y="5611"/>
                </a:lnTo>
                <a:lnTo>
                  <a:pt x="2610" y="5685"/>
                </a:lnTo>
                <a:lnTo>
                  <a:pt x="2647" y="5741"/>
                </a:lnTo>
                <a:lnTo>
                  <a:pt x="2684" y="5797"/>
                </a:lnTo>
                <a:lnTo>
                  <a:pt x="2740" y="5853"/>
                </a:lnTo>
                <a:lnTo>
                  <a:pt x="2796" y="5890"/>
                </a:lnTo>
                <a:lnTo>
                  <a:pt x="2871" y="5909"/>
                </a:lnTo>
                <a:lnTo>
                  <a:pt x="2927" y="5928"/>
                </a:lnTo>
                <a:lnTo>
                  <a:pt x="3020" y="5928"/>
                </a:lnTo>
                <a:lnTo>
                  <a:pt x="3094" y="5909"/>
                </a:lnTo>
                <a:lnTo>
                  <a:pt x="3150" y="5872"/>
                </a:lnTo>
                <a:lnTo>
                  <a:pt x="3225" y="5834"/>
                </a:lnTo>
                <a:lnTo>
                  <a:pt x="3262" y="5778"/>
                </a:lnTo>
                <a:lnTo>
                  <a:pt x="3299" y="5704"/>
                </a:lnTo>
                <a:lnTo>
                  <a:pt x="3318" y="5629"/>
                </a:lnTo>
                <a:lnTo>
                  <a:pt x="3337" y="5555"/>
                </a:lnTo>
                <a:lnTo>
                  <a:pt x="3337" y="4604"/>
                </a:lnTo>
                <a:lnTo>
                  <a:pt x="3318" y="4455"/>
                </a:lnTo>
                <a:lnTo>
                  <a:pt x="3281" y="4306"/>
                </a:lnTo>
                <a:lnTo>
                  <a:pt x="3206" y="4175"/>
                </a:lnTo>
                <a:lnTo>
                  <a:pt x="3113" y="4064"/>
                </a:lnTo>
                <a:lnTo>
                  <a:pt x="2572" y="3523"/>
                </a:lnTo>
                <a:lnTo>
                  <a:pt x="2572" y="3504"/>
                </a:lnTo>
                <a:lnTo>
                  <a:pt x="2815" y="2591"/>
                </a:lnTo>
                <a:lnTo>
                  <a:pt x="3076" y="2852"/>
                </a:lnTo>
                <a:lnTo>
                  <a:pt x="3132" y="2889"/>
                </a:lnTo>
                <a:lnTo>
                  <a:pt x="3188" y="2927"/>
                </a:lnTo>
                <a:lnTo>
                  <a:pt x="3262" y="2945"/>
                </a:lnTo>
                <a:lnTo>
                  <a:pt x="3337" y="2964"/>
                </a:lnTo>
                <a:lnTo>
                  <a:pt x="3896" y="2964"/>
                </a:lnTo>
                <a:lnTo>
                  <a:pt x="3896" y="5741"/>
                </a:lnTo>
                <a:lnTo>
                  <a:pt x="3915" y="5816"/>
                </a:lnTo>
                <a:lnTo>
                  <a:pt x="3952" y="5872"/>
                </a:lnTo>
                <a:lnTo>
                  <a:pt x="4008" y="5909"/>
                </a:lnTo>
                <a:lnTo>
                  <a:pt x="4082" y="5928"/>
                </a:lnTo>
                <a:lnTo>
                  <a:pt x="4269" y="5928"/>
                </a:lnTo>
                <a:lnTo>
                  <a:pt x="4343" y="5909"/>
                </a:lnTo>
                <a:lnTo>
                  <a:pt x="4399" y="5872"/>
                </a:lnTo>
                <a:lnTo>
                  <a:pt x="4436" y="5816"/>
                </a:lnTo>
                <a:lnTo>
                  <a:pt x="4455" y="5741"/>
                </a:lnTo>
                <a:lnTo>
                  <a:pt x="4455" y="2032"/>
                </a:lnTo>
                <a:lnTo>
                  <a:pt x="4436" y="1957"/>
                </a:lnTo>
                <a:lnTo>
                  <a:pt x="4399" y="1901"/>
                </a:lnTo>
                <a:lnTo>
                  <a:pt x="4343" y="1864"/>
                </a:lnTo>
                <a:lnTo>
                  <a:pt x="4269" y="1845"/>
                </a:lnTo>
                <a:lnTo>
                  <a:pt x="4082" y="1845"/>
                </a:lnTo>
                <a:lnTo>
                  <a:pt x="4008" y="1864"/>
                </a:lnTo>
                <a:lnTo>
                  <a:pt x="3952" y="1901"/>
                </a:lnTo>
                <a:lnTo>
                  <a:pt x="3915" y="1957"/>
                </a:lnTo>
                <a:lnTo>
                  <a:pt x="3896" y="2032"/>
                </a:lnTo>
                <a:lnTo>
                  <a:pt x="3896" y="2218"/>
                </a:lnTo>
                <a:lnTo>
                  <a:pt x="3486" y="2218"/>
                </a:lnTo>
                <a:lnTo>
                  <a:pt x="2945" y="1678"/>
                </a:lnTo>
                <a:lnTo>
                  <a:pt x="2833" y="1585"/>
                </a:lnTo>
                <a:lnTo>
                  <a:pt x="2722" y="1529"/>
                </a:lnTo>
                <a:lnTo>
                  <a:pt x="2591" y="1491"/>
                </a:lnTo>
                <a:lnTo>
                  <a:pt x="2461" y="147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5985202" y="3187284"/>
            <a:ext cx="203323" cy="180627"/>
          </a:xfrm>
          <a:custGeom>
            <a:rect b="b" l="l" r="r" t="t"/>
            <a:pathLst>
              <a:path extrusionOk="0" h="5929" w="6674">
                <a:moveTo>
                  <a:pt x="6003" y="747"/>
                </a:moveTo>
                <a:lnTo>
                  <a:pt x="6059" y="802"/>
                </a:lnTo>
                <a:lnTo>
                  <a:pt x="6115" y="858"/>
                </a:lnTo>
                <a:lnTo>
                  <a:pt x="6115" y="933"/>
                </a:lnTo>
                <a:lnTo>
                  <a:pt x="6115" y="989"/>
                </a:lnTo>
                <a:lnTo>
                  <a:pt x="6059" y="1063"/>
                </a:lnTo>
                <a:lnTo>
                  <a:pt x="6003" y="1101"/>
                </a:lnTo>
                <a:lnTo>
                  <a:pt x="5928" y="1119"/>
                </a:lnTo>
                <a:lnTo>
                  <a:pt x="5854" y="1101"/>
                </a:lnTo>
                <a:lnTo>
                  <a:pt x="5798" y="1063"/>
                </a:lnTo>
                <a:lnTo>
                  <a:pt x="5761" y="989"/>
                </a:lnTo>
                <a:lnTo>
                  <a:pt x="5742" y="933"/>
                </a:lnTo>
                <a:lnTo>
                  <a:pt x="5761" y="858"/>
                </a:lnTo>
                <a:lnTo>
                  <a:pt x="5798" y="802"/>
                </a:lnTo>
                <a:lnTo>
                  <a:pt x="5854" y="747"/>
                </a:lnTo>
                <a:close/>
                <a:moveTo>
                  <a:pt x="5034" y="1"/>
                </a:moveTo>
                <a:lnTo>
                  <a:pt x="4884" y="57"/>
                </a:lnTo>
                <a:lnTo>
                  <a:pt x="4754" y="131"/>
                </a:lnTo>
                <a:lnTo>
                  <a:pt x="4623" y="225"/>
                </a:lnTo>
                <a:lnTo>
                  <a:pt x="4493" y="336"/>
                </a:lnTo>
                <a:lnTo>
                  <a:pt x="4363" y="467"/>
                </a:lnTo>
                <a:lnTo>
                  <a:pt x="4139" y="728"/>
                </a:lnTo>
                <a:lnTo>
                  <a:pt x="3952" y="1008"/>
                </a:lnTo>
                <a:lnTo>
                  <a:pt x="3822" y="1250"/>
                </a:lnTo>
                <a:lnTo>
                  <a:pt x="3710" y="1474"/>
                </a:lnTo>
                <a:lnTo>
                  <a:pt x="1846" y="1474"/>
                </a:lnTo>
                <a:lnTo>
                  <a:pt x="1734" y="1492"/>
                </a:lnTo>
                <a:lnTo>
                  <a:pt x="1604" y="1511"/>
                </a:lnTo>
                <a:lnTo>
                  <a:pt x="1492" y="1529"/>
                </a:lnTo>
                <a:lnTo>
                  <a:pt x="1380" y="1585"/>
                </a:lnTo>
                <a:lnTo>
                  <a:pt x="1287" y="1641"/>
                </a:lnTo>
                <a:lnTo>
                  <a:pt x="1194" y="1697"/>
                </a:lnTo>
                <a:lnTo>
                  <a:pt x="1101" y="1772"/>
                </a:lnTo>
                <a:lnTo>
                  <a:pt x="1026" y="1865"/>
                </a:lnTo>
                <a:lnTo>
                  <a:pt x="1026" y="1846"/>
                </a:lnTo>
                <a:lnTo>
                  <a:pt x="802" y="1865"/>
                </a:lnTo>
                <a:lnTo>
                  <a:pt x="616" y="1921"/>
                </a:lnTo>
                <a:lnTo>
                  <a:pt x="448" y="2014"/>
                </a:lnTo>
                <a:lnTo>
                  <a:pt x="299" y="2145"/>
                </a:lnTo>
                <a:lnTo>
                  <a:pt x="169" y="2294"/>
                </a:lnTo>
                <a:lnTo>
                  <a:pt x="75" y="2480"/>
                </a:lnTo>
                <a:lnTo>
                  <a:pt x="19" y="2666"/>
                </a:lnTo>
                <a:lnTo>
                  <a:pt x="1" y="2872"/>
                </a:lnTo>
                <a:lnTo>
                  <a:pt x="1" y="3524"/>
                </a:lnTo>
                <a:lnTo>
                  <a:pt x="19" y="3598"/>
                </a:lnTo>
                <a:lnTo>
                  <a:pt x="57" y="3654"/>
                </a:lnTo>
                <a:lnTo>
                  <a:pt x="113" y="3692"/>
                </a:lnTo>
                <a:lnTo>
                  <a:pt x="187" y="3710"/>
                </a:lnTo>
                <a:lnTo>
                  <a:pt x="374" y="3710"/>
                </a:lnTo>
                <a:lnTo>
                  <a:pt x="448" y="3692"/>
                </a:lnTo>
                <a:lnTo>
                  <a:pt x="504" y="3654"/>
                </a:lnTo>
                <a:lnTo>
                  <a:pt x="541" y="3598"/>
                </a:lnTo>
                <a:lnTo>
                  <a:pt x="560" y="3524"/>
                </a:lnTo>
                <a:lnTo>
                  <a:pt x="560" y="2872"/>
                </a:lnTo>
                <a:lnTo>
                  <a:pt x="560" y="2760"/>
                </a:lnTo>
                <a:lnTo>
                  <a:pt x="616" y="2666"/>
                </a:lnTo>
                <a:lnTo>
                  <a:pt x="672" y="2573"/>
                </a:lnTo>
                <a:lnTo>
                  <a:pt x="746" y="2499"/>
                </a:lnTo>
                <a:lnTo>
                  <a:pt x="746" y="2592"/>
                </a:lnTo>
                <a:lnTo>
                  <a:pt x="746" y="2704"/>
                </a:lnTo>
                <a:lnTo>
                  <a:pt x="765" y="2816"/>
                </a:lnTo>
                <a:lnTo>
                  <a:pt x="802" y="2927"/>
                </a:lnTo>
                <a:lnTo>
                  <a:pt x="840" y="3039"/>
                </a:lnTo>
                <a:lnTo>
                  <a:pt x="877" y="3132"/>
                </a:lnTo>
                <a:lnTo>
                  <a:pt x="951" y="3226"/>
                </a:lnTo>
                <a:lnTo>
                  <a:pt x="1101" y="3393"/>
                </a:lnTo>
                <a:lnTo>
                  <a:pt x="802" y="4195"/>
                </a:lnTo>
                <a:lnTo>
                  <a:pt x="765" y="4307"/>
                </a:lnTo>
                <a:lnTo>
                  <a:pt x="746" y="4419"/>
                </a:lnTo>
                <a:lnTo>
                  <a:pt x="746" y="4530"/>
                </a:lnTo>
                <a:lnTo>
                  <a:pt x="765" y="4642"/>
                </a:lnTo>
                <a:lnTo>
                  <a:pt x="1063" y="5798"/>
                </a:lnTo>
                <a:lnTo>
                  <a:pt x="1082" y="5854"/>
                </a:lnTo>
                <a:lnTo>
                  <a:pt x="1119" y="5891"/>
                </a:lnTo>
                <a:lnTo>
                  <a:pt x="1175" y="5928"/>
                </a:lnTo>
                <a:lnTo>
                  <a:pt x="1995" y="5928"/>
                </a:lnTo>
                <a:lnTo>
                  <a:pt x="2088" y="5910"/>
                </a:lnTo>
                <a:lnTo>
                  <a:pt x="2144" y="5854"/>
                </a:lnTo>
                <a:lnTo>
                  <a:pt x="2182" y="5779"/>
                </a:lnTo>
                <a:lnTo>
                  <a:pt x="2182" y="5705"/>
                </a:lnTo>
                <a:lnTo>
                  <a:pt x="1883" y="4475"/>
                </a:lnTo>
                <a:lnTo>
                  <a:pt x="2163" y="3748"/>
                </a:lnTo>
                <a:lnTo>
                  <a:pt x="3710" y="4009"/>
                </a:lnTo>
                <a:lnTo>
                  <a:pt x="3710" y="5742"/>
                </a:lnTo>
                <a:lnTo>
                  <a:pt x="3729" y="5817"/>
                </a:lnTo>
                <a:lnTo>
                  <a:pt x="3766" y="5873"/>
                </a:lnTo>
                <a:lnTo>
                  <a:pt x="3822" y="5910"/>
                </a:lnTo>
                <a:lnTo>
                  <a:pt x="3897" y="5928"/>
                </a:lnTo>
                <a:lnTo>
                  <a:pt x="4642" y="5928"/>
                </a:lnTo>
                <a:lnTo>
                  <a:pt x="4717" y="5910"/>
                </a:lnTo>
                <a:lnTo>
                  <a:pt x="4773" y="5873"/>
                </a:lnTo>
                <a:lnTo>
                  <a:pt x="4810" y="5817"/>
                </a:lnTo>
                <a:lnTo>
                  <a:pt x="4829" y="5742"/>
                </a:lnTo>
                <a:lnTo>
                  <a:pt x="4829" y="3692"/>
                </a:lnTo>
                <a:lnTo>
                  <a:pt x="4903" y="3598"/>
                </a:lnTo>
                <a:lnTo>
                  <a:pt x="4978" y="3487"/>
                </a:lnTo>
                <a:lnTo>
                  <a:pt x="5034" y="3393"/>
                </a:lnTo>
                <a:lnTo>
                  <a:pt x="5089" y="3282"/>
                </a:lnTo>
                <a:lnTo>
                  <a:pt x="5145" y="3151"/>
                </a:lnTo>
                <a:lnTo>
                  <a:pt x="5164" y="3039"/>
                </a:lnTo>
                <a:lnTo>
                  <a:pt x="5183" y="2909"/>
                </a:lnTo>
                <a:lnTo>
                  <a:pt x="5201" y="2778"/>
                </a:lnTo>
                <a:lnTo>
                  <a:pt x="5201" y="2760"/>
                </a:lnTo>
                <a:lnTo>
                  <a:pt x="5201" y="1585"/>
                </a:lnTo>
                <a:lnTo>
                  <a:pt x="5369" y="1679"/>
                </a:lnTo>
                <a:lnTo>
                  <a:pt x="5593" y="2107"/>
                </a:lnTo>
                <a:lnTo>
                  <a:pt x="5630" y="2163"/>
                </a:lnTo>
                <a:lnTo>
                  <a:pt x="5686" y="2219"/>
                </a:lnTo>
                <a:lnTo>
                  <a:pt x="5742" y="2256"/>
                </a:lnTo>
                <a:lnTo>
                  <a:pt x="5798" y="2275"/>
                </a:lnTo>
                <a:lnTo>
                  <a:pt x="5854" y="2294"/>
                </a:lnTo>
                <a:lnTo>
                  <a:pt x="5928" y="2312"/>
                </a:lnTo>
                <a:lnTo>
                  <a:pt x="5984" y="2294"/>
                </a:lnTo>
                <a:lnTo>
                  <a:pt x="6059" y="2275"/>
                </a:lnTo>
                <a:lnTo>
                  <a:pt x="6432" y="2126"/>
                </a:lnTo>
                <a:lnTo>
                  <a:pt x="6525" y="2070"/>
                </a:lnTo>
                <a:lnTo>
                  <a:pt x="6599" y="1995"/>
                </a:lnTo>
                <a:lnTo>
                  <a:pt x="6655" y="1902"/>
                </a:lnTo>
                <a:lnTo>
                  <a:pt x="6674" y="1790"/>
                </a:lnTo>
                <a:lnTo>
                  <a:pt x="6674" y="877"/>
                </a:lnTo>
                <a:lnTo>
                  <a:pt x="6674" y="821"/>
                </a:lnTo>
                <a:lnTo>
                  <a:pt x="6655" y="747"/>
                </a:lnTo>
                <a:lnTo>
                  <a:pt x="6618" y="691"/>
                </a:lnTo>
                <a:lnTo>
                  <a:pt x="6581" y="635"/>
                </a:lnTo>
                <a:lnTo>
                  <a:pt x="6413" y="467"/>
                </a:lnTo>
                <a:lnTo>
                  <a:pt x="6506" y="392"/>
                </a:lnTo>
                <a:lnTo>
                  <a:pt x="6581" y="318"/>
                </a:lnTo>
                <a:lnTo>
                  <a:pt x="6637" y="225"/>
                </a:lnTo>
                <a:lnTo>
                  <a:pt x="6674" y="113"/>
                </a:lnTo>
                <a:lnTo>
                  <a:pt x="6674" y="76"/>
                </a:lnTo>
                <a:lnTo>
                  <a:pt x="6655" y="38"/>
                </a:lnTo>
                <a:lnTo>
                  <a:pt x="66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5543987" y="3187284"/>
            <a:ext cx="158479" cy="180627"/>
          </a:xfrm>
          <a:custGeom>
            <a:rect b="b" l="l" r="r" t="t"/>
            <a:pathLst>
              <a:path extrusionOk="0" h="5929" w="5202">
                <a:moveTo>
                  <a:pt x="2722" y="355"/>
                </a:moveTo>
                <a:lnTo>
                  <a:pt x="2759" y="392"/>
                </a:lnTo>
                <a:lnTo>
                  <a:pt x="2778" y="430"/>
                </a:lnTo>
                <a:lnTo>
                  <a:pt x="2778" y="728"/>
                </a:lnTo>
                <a:lnTo>
                  <a:pt x="3076" y="728"/>
                </a:lnTo>
                <a:lnTo>
                  <a:pt x="3132" y="747"/>
                </a:lnTo>
                <a:lnTo>
                  <a:pt x="3151" y="802"/>
                </a:lnTo>
                <a:lnTo>
                  <a:pt x="3151" y="1045"/>
                </a:lnTo>
                <a:lnTo>
                  <a:pt x="3132" y="1082"/>
                </a:lnTo>
                <a:lnTo>
                  <a:pt x="3076" y="1101"/>
                </a:lnTo>
                <a:lnTo>
                  <a:pt x="2778" y="1101"/>
                </a:lnTo>
                <a:lnTo>
                  <a:pt x="2778" y="1399"/>
                </a:lnTo>
                <a:lnTo>
                  <a:pt x="2759" y="1455"/>
                </a:lnTo>
                <a:lnTo>
                  <a:pt x="2722" y="1474"/>
                </a:lnTo>
                <a:lnTo>
                  <a:pt x="2480" y="1474"/>
                </a:lnTo>
                <a:lnTo>
                  <a:pt x="2424" y="1455"/>
                </a:lnTo>
                <a:lnTo>
                  <a:pt x="2405" y="1399"/>
                </a:lnTo>
                <a:lnTo>
                  <a:pt x="2405" y="1101"/>
                </a:lnTo>
                <a:lnTo>
                  <a:pt x="2107" y="1101"/>
                </a:lnTo>
                <a:lnTo>
                  <a:pt x="2070" y="1082"/>
                </a:lnTo>
                <a:lnTo>
                  <a:pt x="2032" y="1045"/>
                </a:lnTo>
                <a:lnTo>
                  <a:pt x="2032" y="802"/>
                </a:lnTo>
                <a:lnTo>
                  <a:pt x="2070" y="747"/>
                </a:lnTo>
                <a:lnTo>
                  <a:pt x="2107" y="728"/>
                </a:lnTo>
                <a:lnTo>
                  <a:pt x="2405" y="728"/>
                </a:lnTo>
                <a:lnTo>
                  <a:pt x="2405" y="430"/>
                </a:lnTo>
                <a:lnTo>
                  <a:pt x="2424" y="392"/>
                </a:lnTo>
                <a:lnTo>
                  <a:pt x="2480" y="355"/>
                </a:lnTo>
                <a:close/>
                <a:moveTo>
                  <a:pt x="2088" y="2219"/>
                </a:moveTo>
                <a:lnTo>
                  <a:pt x="2144" y="2238"/>
                </a:lnTo>
                <a:lnTo>
                  <a:pt x="2182" y="2256"/>
                </a:lnTo>
                <a:lnTo>
                  <a:pt x="2219" y="2312"/>
                </a:lnTo>
                <a:lnTo>
                  <a:pt x="2219" y="2350"/>
                </a:lnTo>
                <a:lnTo>
                  <a:pt x="2219" y="2816"/>
                </a:lnTo>
                <a:lnTo>
                  <a:pt x="2219" y="2872"/>
                </a:lnTo>
                <a:lnTo>
                  <a:pt x="2182" y="2927"/>
                </a:lnTo>
                <a:lnTo>
                  <a:pt x="2144" y="2946"/>
                </a:lnTo>
                <a:lnTo>
                  <a:pt x="2088" y="2965"/>
                </a:lnTo>
                <a:lnTo>
                  <a:pt x="1622" y="2965"/>
                </a:lnTo>
                <a:lnTo>
                  <a:pt x="1566" y="2946"/>
                </a:lnTo>
                <a:lnTo>
                  <a:pt x="1529" y="2927"/>
                </a:lnTo>
                <a:lnTo>
                  <a:pt x="1492" y="2872"/>
                </a:lnTo>
                <a:lnTo>
                  <a:pt x="1492" y="2816"/>
                </a:lnTo>
                <a:lnTo>
                  <a:pt x="1492" y="2350"/>
                </a:lnTo>
                <a:lnTo>
                  <a:pt x="1492" y="2312"/>
                </a:lnTo>
                <a:lnTo>
                  <a:pt x="1529" y="2256"/>
                </a:lnTo>
                <a:lnTo>
                  <a:pt x="1566" y="2238"/>
                </a:lnTo>
                <a:lnTo>
                  <a:pt x="1622" y="2219"/>
                </a:lnTo>
                <a:close/>
                <a:moveTo>
                  <a:pt x="3579" y="2219"/>
                </a:moveTo>
                <a:lnTo>
                  <a:pt x="3635" y="2238"/>
                </a:lnTo>
                <a:lnTo>
                  <a:pt x="3673" y="2256"/>
                </a:lnTo>
                <a:lnTo>
                  <a:pt x="3710" y="2312"/>
                </a:lnTo>
                <a:lnTo>
                  <a:pt x="3710" y="2350"/>
                </a:lnTo>
                <a:lnTo>
                  <a:pt x="3710" y="2816"/>
                </a:lnTo>
                <a:lnTo>
                  <a:pt x="3710" y="2872"/>
                </a:lnTo>
                <a:lnTo>
                  <a:pt x="3673" y="2927"/>
                </a:lnTo>
                <a:lnTo>
                  <a:pt x="3635" y="2946"/>
                </a:lnTo>
                <a:lnTo>
                  <a:pt x="3579" y="2965"/>
                </a:lnTo>
                <a:lnTo>
                  <a:pt x="3114" y="2965"/>
                </a:lnTo>
                <a:lnTo>
                  <a:pt x="3058" y="2946"/>
                </a:lnTo>
                <a:lnTo>
                  <a:pt x="3002" y="2927"/>
                </a:lnTo>
                <a:lnTo>
                  <a:pt x="2983" y="2872"/>
                </a:lnTo>
                <a:lnTo>
                  <a:pt x="2964" y="2816"/>
                </a:lnTo>
                <a:lnTo>
                  <a:pt x="2964" y="2350"/>
                </a:lnTo>
                <a:lnTo>
                  <a:pt x="2983" y="2312"/>
                </a:lnTo>
                <a:lnTo>
                  <a:pt x="3002" y="2256"/>
                </a:lnTo>
                <a:lnTo>
                  <a:pt x="3058" y="2238"/>
                </a:lnTo>
                <a:lnTo>
                  <a:pt x="3114" y="2219"/>
                </a:lnTo>
                <a:close/>
                <a:moveTo>
                  <a:pt x="2144" y="3338"/>
                </a:moveTo>
                <a:lnTo>
                  <a:pt x="2182" y="3375"/>
                </a:lnTo>
                <a:lnTo>
                  <a:pt x="2219" y="3412"/>
                </a:lnTo>
                <a:lnTo>
                  <a:pt x="2219" y="3468"/>
                </a:lnTo>
                <a:lnTo>
                  <a:pt x="2219" y="3934"/>
                </a:lnTo>
                <a:lnTo>
                  <a:pt x="2219" y="3990"/>
                </a:lnTo>
                <a:lnTo>
                  <a:pt x="2182" y="4027"/>
                </a:lnTo>
                <a:lnTo>
                  <a:pt x="2144" y="4064"/>
                </a:lnTo>
                <a:lnTo>
                  <a:pt x="2088" y="4083"/>
                </a:lnTo>
                <a:lnTo>
                  <a:pt x="1622" y="4083"/>
                </a:lnTo>
                <a:lnTo>
                  <a:pt x="1566" y="4064"/>
                </a:lnTo>
                <a:lnTo>
                  <a:pt x="1529" y="4027"/>
                </a:lnTo>
                <a:lnTo>
                  <a:pt x="1492" y="3990"/>
                </a:lnTo>
                <a:lnTo>
                  <a:pt x="1492" y="3934"/>
                </a:lnTo>
                <a:lnTo>
                  <a:pt x="1492" y="3468"/>
                </a:lnTo>
                <a:lnTo>
                  <a:pt x="1492" y="3412"/>
                </a:lnTo>
                <a:lnTo>
                  <a:pt x="1529" y="3375"/>
                </a:lnTo>
                <a:lnTo>
                  <a:pt x="1566" y="3338"/>
                </a:lnTo>
                <a:close/>
                <a:moveTo>
                  <a:pt x="3635" y="3338"/>
                </a:moveTo>
                <a:lnTo>
                  <a:pt x="3673" y="3375"/>
                </a:lnTo>
                <a:lnTo>
                  <a:pt x="3710" y="3412"/>
                </a:lnTo>
                <a:lnTo>
                  <a:pt x="3710" y="3468"/>
                </a:lnTo>
                <a:lnTo>
                  <a:pt x="3710" y="3934"/>
                </a:lnTo>
                <a:lnTo>
                  <a:pt x="3710" y="3990"/>
                </a:lnTo>
                <a:lnTo>
                  <a:pt x="3673" y="4027"/>
                </a:lnTo>
                <a:lnTo>
                  <a:pt x="3635" y="4064"/>
                </a:lnTo>
                <a:lnTo>
                  <a:pt x="3579" y="4083"/>
                </a:lnTo>
                <a:lnTo>
                  <a:pt x="3114" y="4083"/>
                </a:lnTo>
                <a:lnTo>
                  <a:pt x="3058" y="4064"/>
                </a:lnTo>
                <a:lnTo>
                  <a:pt x="3002" y="4027"/>
                </a:lnTo>
                <a:lnTo>
                  <a:pt x="2983" y="3990"/>
                </a:lnTo>
                <a:lnTo>
                  <a:pt x="2964" y="3934"/>
                </a:lnTo>
                <a:lnTo>
                  <a:pt x="2964" y="3468"/>
                </a:lnTo>
                <a:lnTo>
                  <a:pt x="2983" y="3412"/>
                </a:lnTo>
                <a:lnTo>
                  <a:pt x="3002" y="3375"/>
                </a:lnTo>
                <a:lnTo>
                  <a:pt x="3058" y="3338"/>
                </a:lnTo>
                <a:close/>
                <a:moveTo>
                  <a:pt x="2834" y="4437"/>
                </a:moveTo>
                <a:lnTo>
                  <a:pt x="2890" y="4456"/>
                </a:lnTo>
                <a:lnTo>
                  <a:pt x="2927" y="4493"/>
                </a:lnTo>
                <a:lnTo>
                  <a:pt x="2964" y="4530"/>
                </a:lnTo>
                <a:lnTo>
                  <a:pt x="2964" y="4586"/>
                </a:lnTo>
                <a:lnTo>
                  <a:pt x="2964" y="5556"/>
                </a:lnTo>
                <a:lnTo>
                  <a:pt x="2219" y="5556"/>
                </a:lnTo>
                <a:lnTo>
                  <a:pt x="2219" y="4586"/>
                </a:lnTo>
                <a:lnTo>
                  <a:pt x="2237" y="4530"/>
                </a:lnTo>
                <a:lnTo>
                  <a:pt x="2275" y="4493"/>
                </a:lnTo>
                <a:lnTo>
                  <a:pt x="2312" y="4456"/>
                </a:lnTo>
                <a:lnTo>
                  <a:pt x="2368" y="4437"/>
                </a:lnTo>
                <a:close/>
                <a:moveTo>
                  <a:pt x="1883" y="1"/>
                </a:moveTo>
                <a:lnTo>
                  <a:pt x="1846" y="20"/>
                </a:lnTo>
                <a:lnTo>
                  <a:pt x="1753" y="76"/>
                </a:lnTo>
                <a:lnTo>
                  <a:pt x="1697" y="169"/>
                </a:lnTo>
                <a:lnTo>
                  <a:pt x="1678" y="206"/>
                </a:lnTo>
                <a:lnTo>
                  <a:pt x="1678" y="262"/>
                </a:lnTo>
                <a:lnTo>
                  <a:pt x="1678" y="1101"/>
                </a:lnTo>
                <a:lnTo>
                  <a:pt x="653" y="1101"/>
                </a:lnTo>
                <a:lnTo>
                  <a:pt x="597" y="1119"/>
                </a:lnTo>
                <a:lnTo>
                  <a:pt x="541" y="1119"/>
                </a:lnTo>
                <a:lnTo>
                  <a:pt x="448" y="1194"/>
                </a:lnTo>
                <a:lnTo>
                  <a:pt x="392" y="1268"/>
                </a:lnTo>
                <a:lnTo>
                  <a:pt x="373" y="1324"/>
                </a:lnTo>
                <a:lnTo>
                  <a:pt x="373" y="1380"/>
                </a:lnTo>
                <a:lnTo>
                  <a:pt x="373" y="5556"/>
                </a:lnTo>
                <a:lnTo>
                  <a:pt x="131" y="5556"/>
                </a:lnTo>
                <a:lnTo>
                  <a:pt x="75" y="5574"/>
                </a:lnTo>
                <a:lnTo>
                  <a:pt x="38" y="5593"/>
                </a:lnTo>
                <a:lnTo>
                  <a:pt x="19" y="5649"/>
                </a:lnTo>
                <a:lnTo>
                  <a:pt x="1" y="5705"/>
                </a:lnTo>
                <a:lnTo>
                  <a:pt x="1" y="5928"/>
                </a:lnTo>
                <a:lnTo>
                  <a:pt x="5201" y="5928"/>
                </a:lnTo>
                <a:lnTo>
                  <a:pt x="5201" y="5705"/>
                </a:lnTo>
                <a:lnTo>
                  <a:pt x="5183" y="5649"/>
                </a:lnTo>
                <a:lnTo>
                  <a:pt x="5164" y="5593"/>
                </a:lnTo>
                <a:lnTo>
                  <a:pt x="5108" y="5574"/>
                </a:lnTo>
                <a:lnTo>
                  <a:pt x="5052" y="5556"/>
                </a:lnTo>
                <a:lnTo>
                  <a:pt x="4828" y="5556"/>
                </a:lnTo>
                <a:lnTo>
                  <a:pt x="4828" y="1380"/>
                </a:lnTo>
                <a:lnTo>
                  <a:pt x="4828" y="1324"/>
                </a:lnTo>
                <a:lnTo>
                  <a:pt x="4810" y="1268"/>
                </a:lnTo>
                <a:lnTo>
                  <a:pt x="4735" y="1194"/>
                </a:lnTo>
                <a:lnTo>
                  <a:pt x="4661" y="1119"/>
                </a:lnTo>
                <a:lnTo>
                  <a:pt x="4605" y="1119"/>
                </a:lnTo>
                <a:lnTo>
                  <a:pt x="4549" y="1101"/>
                </a:lnTo>
                <a:lnTo>
                  <a:pt x="3524" y="1101"/>
                </a:lnTo>
                <a:lnTo>
                  <a:pt x="3524" y="262"/>
                </a:lnTo>
                <a:lnTo>
                  <a:pt x="3524" y="206"/>
                </a:lnTo>
                <a:lnTo>
                  <a:pt x="3505" y="169"/>
                </a:lnTo>
                <a:lnTo>
                  <a:pt x="3449" y="76"/>
                </a:lnTo>
                <a:lnTo>
                  <a:pt x="3356" y="20"/>
                </a:lnTo>
                <a:lnTo>
                  <a:pt x="330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069839" y="3187284"/>
            <a:ext cx="135752" cy="180627"/>
          </a:xfrm>
          <a:custGeom>
            <a:rect b="b" l="l" r="r" t="t"/>
            <a:pathLst>
              <a:path extrusionOk="0" h="5929" w="4456">
                <a:moveTo>
                  <a:pt x="3430" y="728"/>
                </a:moveTo>
                <a:lnTo>
                  <a:pt x="3411" y="933"/>
                </a:lnTo>
                <a:lnTo>
                  <a:pt x="3393" y="1119"/>
                </a:lnTo>
                <a:lnTo>
                  <a:pt x="3356" y="1306"/>
                </a:lnTo>
                <a:lnTo>
                  <a:pt x="3300" y="1474"/>
                </a:lnTo>
                <a:lnTo>
                  <a:pt x="1137" y="1474"/>
                </a:lnTo>
                <a:lnTo>
                  <a:pt x="1081" y="1306"/>
                </a:lnTo>
                <a:lnTo>
                  <a:pt x="1044" y="1119"/>
                </a:lnTo>
                <a:lnTo>
                  <a:pt x="1026" y="933"/>
                </a:lnTo>
                <a:lnTo>
                  <a:pt x="1007" y="728"/>
                </a:lnTo>
                <a:close/>
                <a:moveTo>
                  <a:pt x="2219" y="3524"/>
                </a:moveTo>
                <a:lnTo>
                  <a:pt x="2386" y="3543"/>
                </a:lnTo>
                <a:lnTo>
                  <a:pt x="2554" y="3580"/>
                </a:lnTo>
                <a:lnTo>
                  <a:pt x="2722" y="3673"/>
                </a:lnTo>
                <a:lnTo>
                  <a:pt x="2871" y="3785"/>
                </a:lnTo>
                <a:lnTo>
                  <a:pt x="3001" y="3915"/>
                </a:lnTo>
                <a:lnTo>
                  <a:pt x="3113" y="4064"/>
                </a:lnTo>
                <a:lnTo>
                  <a:pt x="3206" y="4251"/>
                </a:lnTo>
                <a:lnTo>
                  <a:pt x="3300" y="4437"/>
                </a:lnTo>
                <a:lnTo>
                  <a:pt x="1137" y="4437"/>
                </a:lnTo>
                <a:lnTo>
                  <a:pt x="1231" y="4251"/>
                </a:lnTo>
                <a:lnTo>
                  <a:pt x="1324" y="4064"/>
                </a:lnTo>
                <a:lnTo>
                  <a:pt x="1454" y="3915"/>
                </a:lnTo>
                <a:lnTo>
                  <a:pt x="1585" y="3785"/>
                </a:lnTo>
                <a:lnTo>
                  <a:pt x="1715" y="3673"/>
                </a:lnTo>
                <a:lnTo>
                  <a:pt x="1883" y="3580"/>
                </a:lnTo>
                <a:lnTo>
                  <a:pt x="2051" y="3543"/>
                </a:lnTo>
                <a:lnTo>
                  <a:pt x="2219" y="3524"/>
                </a:lnTo>
                <a:close/>
                <a:moveTo>
                  <a:pt x="205" y="1"/>
                </a:moveTo>
                <a:lnTo>
                  <a:pt x="168" y="20"/>
                </a:lnTo>
                <a:lnTo>
                  <a:pt x="75" y="76"/>
                </a:lnTo>
                <a:lnTo>
                  <a:pt x="19" y="169"/>
                </a:lnTo>
                <a:lnTo>
                  <a:pt x="0" y="206"/>
                </a:lnTo>
                <a:lnTo>
                  <a:pt x="0" y="262"/>
                </a:lnTo>
                <a:lnTo>
                  <a:pt x="0" y="448"/>
                </a:lnTo>
                <a:lnTo>
                  <a:pt x="0" y="504"/>
                </a:lnTo>
                <a:lnTo>
                  <a:pt x="19" y="560"/>
                </a:lnTo>
                <a:lnTo>
                  <a:pt x="75" y="653"/>
                </a:lnTo>
                <a:lnTo>
                  <a:pt x="168" y="709"/>
                </a:lnTo>
                <a:lnTo>
                  <a:pt x="205" y="728"/>
                </a:lnTo>
                <a:lnTo>
                  <a:pt x="280" y="728"/>
                </a:lnTo>
                <a:lnTo>
                  <a:pt x="280" y="933"/>
                </a:lnTo>
                <a:lnTo>
                  <a:pt x="299" y="1119"/>
                </a:lnTo>
                <a:lnTo>
                  <a:pt x="336" y="1306"/>
                </a:lnTo>
                <a:lnTo>
                  <a:pt x="373" y="1492"/>
                </a:lnTo>
                <a:lnTo>
                  <a:pt x="429" y="1660"/>
                </a:lnTo>
                <a:lnTo>
                  <a:pt x="504" y="1828"/>
                </a:lnTo>
                <a:lnTo>
                  <a:pt x="578" y="1995"/>
                </a:lnTo>
                <a:lnTo>
                  <a:pt x="671" y="2145"/>
                </a:lnTo>
                <a:lnTo>
                  <a:pt x="765" y="2275"/>
                </a:lnTo>
                <a:lnTo>
                  <a:pt x="876" y="2406"/>
                </a:lnTo>
                <a:lnTo>
                  <a:pt x="988" y="2536"/>
                </a:lnTo>
                <a:lnTo>
                  <a:pt x="1119" y="2648"/>
                </a:lnTo>
                <a:lnTo>
                  <a:pt x="1249" y="2741"/>
                </a:lnTo>
                <a:lnTo>
                  <a:pt x="1380" y="2834"/>
                </a:lnTo>
                <a:lnTo>
                  <a:pt x="1529" y="2909"/>
                </a:lnTo>
                <a:lnTo>
                  <a:pt x="1678" y="2965"/>
                </a:lnTo>
                <a:lnTo>
                  <a:pt x="1529" y="3021"/>
                </a:lnTo>
                <a:lnTo>
                  <a:pt x="1380" y="3095"/>
                </a:lnTo>
                <a:lnTo>
                  <a:pt x="1249" y="3188"/>
                </a:lnTo>
                <a:lnTo>
                  <a:pt x="1119" y="3282"/>
                </a:lnTo>
                <a:lnTo>
                  <a:pt x="988" y="3393"/>
                </a:lnTo>
                <a:lnTo>
                  <a:pt x="876" y="3505"/>
                </a:lnTo>
                <a:lnTo>
                  <a:pt x="765" y="3636"/>
                </a:lnTo>
                <a:lnTo>
                  <a:pt x="671" y="3785"/>
                </a:lnTo>
                <a:lnTo>
                  <a:pt x="578" y="3934"/>
                </a:lnTo>
                <a:lnTo>
                  <a:pt x="504" y="4102"/>
                </a:lnTo>
                <a:lnTo>
                  <a:pt x="429" y="4270"/>
                </a:lnTo>
                <a:lnTo>
                  <a:pt x="373" y="4437"/>
                </a:lnTo>
                <a:lnTo>
                  <a:pt x="336" y="4624"/>
                </a:lnTo>
                <a:lnTo>
                  <a:pt x="299" y="4810"/>
                </a:lnTo>
                <a:lnTo>
                  <a:pt x="280" y="4996"/>
                </a:lnTo>
                <a:lnTo>
                  <a:pt x="280" y="5183"/>
                </a:lnTo>
                <a:lnTo>
                  <a:pt x="205" y="5202"/>
                </a:lnTo>
                <a:lnTo>
                  <a:pt x="168" y="5202"/>
                </a:lnTo>
                <a:lnTo>
                  <a:pt x="75" y="5276"/>
                </a:lnTo>
                <a:lnTo>
                  <a:pt x="19" y="5351"/>
                </a:lnTo>
                <a:lnTo>
                  <a:pt x="0" y="5407"/>
                </a:lnTo>
                <a:lnTo>
                  <a:pt x="0" y="5462"/>
                </a:lnTo>
                <a:lnTo>
                  <a:pt x="0" y="5649"/>
                </a:lnTo>
                <a:lnTo>
                  <a:pt x="0" y="5705"/>
                </a:lnTo>
                <a:lnTo>
                  <a:pt x="19" y="5761"/>
                </a:lnTo>
                <a:lnTo>
                  <a:pt x="75" y="5854"/>
                </a:lnTo>
                <a:lnTo>
                  <a:pt x="168" y="5910"/>
                </a:lnTo>
                <a:lnTo>
                  <a:pt x="205" y="5928"/>
                </a:lnTo>
                <a:lnTo>
                  <a:pt x="4232" y="5928"/>
                </a:lnTo>
                <a:lnTo>
                  <a:pt x="4269" y="5910"/>
                </a:lnTo>
                <a:lnTo>
                  <a:pt x="4362" y="5854"/>
                </a:lnTo>
                <a:lnTo>
                  <a:pt x="4418" y="5761"/>
                </a:lnTo>
                <a:lnTo>
                  <a:pt x="4437" y="5705"/>
                </a:lnTo>
                <a:lnTo>
                  <a:pt x="4455" y="5649"/>
                </a:lnTo>
                <a:lnTo>
                  <a:pt x="4455" y="5462"/>
                </a:lnTo>
                <a:lnTo>
                  <a:pt x="4437" y="5407"/>
                </a:lnTo>
                <a:lnTo>
                  <a:pt x="4418" y="5351"/>
                </a:lnTo>
                <a:lnTo>
                  <a:pt x="4362" y="5276"/>
                </a:lnTo>
                <a:lnTo>
                  <a:pt x="4269" y="5202"/>
                </a:lnTo>
                <a:lnTo>
                  <a:pt x="4232" y="5202"/>
                </a:lnTo>
                <a:lnTo>
                  <a:pt x="4176" y="5183"/>
                </a:lnTo>
                <a:lnTo>
                  <a:pt x="4157" y="4996"/>
                </a:lnTo>
                <a:lnTo>
                  <a:pt x="4138" y="4810"/>
                </a:lnTo>
                <a:lnTo>
                  <a:pt x="4101" y="4624"/>
                </a:lnTo>
                <a:lnTo>
                  <a:pt x="4064" y="4437"/>
                </a:lnTo>
                <a:lnTo>
                  <a:pt x="4008" y="4270"/>
                </a:lnTo>
                <a:lnTo>
                  <a:pt x="3933" y="4102"/>
                </a:lnTo>
                <a:lnTo>
                  <a:pt x="3859" y="3934"/>
                </a:lnTo>
                <a:lnTo>
                  <a:pt x="3766" y="3785"/>
                </a:lnTo>
                <a:lnTo>
                  <a:pt x="3672" y="3636"/>
                </a:lnTo>
                <a:lnTo>
                  <a:pt x="3561" y="3505"/>
                </a:lnTo>
                <a:lnTo>
                  <a:pt x="3449" y="3393"/>
                </a:lnTo>
                <a:lnTo>
                  <a:pt x="3337" y="3282"/>
                </a:lnTo>
                <a:lnTo>
                  <a:pt x="3188" y="3188"/>
                </a:lnTo>
                <a:lnTo>
                  <a:pt x="3057" y="3095"/>
                </a:lnTo>
                <a:lnTo>
                  <a:pt x="2908" y="3021"/>
                </a:lnTo>
                <a:lnTo>
                  <a:pt x="2759" y="2965"/>
                </a:lnTo>
                <a:lnTo>
                  <a:pt x="2908" y="2909"/>
                </a:lnTo>
                <a:lnTo>
                  <a:pt x="3057" y="2834"/>
                </a:lnTo>
                <a:lnTo>
                  <a:pt x="3188" y="2741"/>
                </a:lnTo>
                <a:lnTo>
                  <a:pt x="3337" y="2648"/>
                </a:lnTo>
                <a:lnTo>
                  <a:pt x="3449" y="2536"/>
                </a:lnTo>
                <a:lnTo>
                  <a:pt x="3561" y="2406"/>
                </a:lnTo>
                <a:lnTo>
                  <a:pt x="3672" y="2275"/>
                </a:lnTo>
                <a:lnTo>
                  <a:pt x="3766" y="2145"/>
                </a:lnTo>
                <a:lnTo>
                  <a:pt x="3859" y="1995"/>
                </a:lnTo>
                <a:lnTo>
                  <a:pt x="3933" y="1828"/>
                </a:lnTo>
                <a:lnTo>
                  <a:pt x="4008" y="1660"/>
                </a:lnTo>
                <a:lnTo>
                  <a:pt x="4064" y="1492"/>
                </a:lnTo>
                <a:lnTo>
                  <a:pt x="4101" y="1306"/>
                </a:lnTo>
                <a:lnTo>
                  <a:pt x="4138" y="1119"/>
                </a:lnTo>
                <a:lnTo>
                  <a:pt x="4157" y="933"/>
                </a:lnTo>
                <a:lnTo>
                  <a:pt x="4176" y="728"/>
                </a:lnTo>
                <a:lnTo>
                  <a:pt x="4232" y="728"/>
                </a:lnTo>
                <a:lnTo>
                  <a:pt x="4269" y="709"/>
                </a:lnTo>
                <a:lnTo>
                  <a:pt x="4362" y="653"/>
                </a:lnTo>
                <a:lnTo>
                  <a:pt x="4418" y="560"/>
                </a:lnTo>
                <a:lnTo>
                  <a:pt x="4437" y="504"/>
                </a:lnTo>
                <a:lnTo>
                  <a:pt x="4455" y="448"/>
                </a:lnTo>
                <a:lnTo>
                  <a:pt x="4455" y="262"/>
                </a:lnTo>
                <a:lnTo>
                  <a:pt x="4437" y="206"/>
                </a:lnTo>
                <a:lnTo>
                  <a:pt x="4418" y="169"/>
                </a:lnTo>
                <a:lnTo>
                  <a:pt x="4362" y="76"/>
                </a:lnTo>
                <a:lnTo>
                  <a:pt x="4269" y="20"/>
                </a:lnTo>
                <a:lnTo>
                  <a:pt x="423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4545700" y="3187284"/>
            <a:ext cx="158479" cy="157900"/>
          </a:xfrm>
          <a:custGeom>
            <a:rect b="b" l="l" r="r" t="t"/>
            <a:pathLst>
              <a:path extrusionOk="0" h="5183" w="5202">
                <a:moveTo>
                  <a:pt x="3934" y="896"/>
                </a:moveTo>
                <a:lnTo>
                  <a:pt x="3878" y="914"/>
                </a:lnTo>
                <a:lnTo>
                  <a:pt x="3822" y="952"/>
                </a:lnTo>
                <a:lnTo>
                  <a:pt x="3785" y="989"/>
                </a:lnTo>
                <a:lnTo>
                  <a:pt x="3747" y="1026"/>
                </a:lnTo>
                <a:lnTo>
                  <a:pt x="3710" y="1082"/>
                </a:lnTo>
                <a:lnTo>
                  <a:pt x="3692" y="1138"/>
                </a:lnTo>
                <a:lnTo>
                  <a:pt x="3692" y="1213"/>
                </a:lnTo>
                <a:lnTo>
                  <a:pt x="3692" y="1268"/>
                </a:lnTo>
                <a:lnTo>
                  <a:pt x="3710" y="1324"/>
                </a:lnTo>
                <a:lnTo>
                  <a:pt x="3729" y="1380"/>
                </a:lnTo>
                <a:lnTo>
                  <a:pt x="3785" y="1418"/>
                </a:lnTo>
                <a:lnTo>
                  <a:pt x="3822" y="1455"/>
                </a:lnTo>
                <a:lnTo>
                  <a:pt x="3878" y="1492"/>
                </a:lnTo>
                <a:lnTo>
                  <a:pt x="3934" y="1511"/>
                </a:lnTo>
                <a:lnTo>
                  <a:pt x="4064" y="1511"/>
                </a:lnTo>
                <a:lnTo>
                  <a:pt x="4120" y="1492"/>
                </a:lnTo>
                <a:lnTo>
                  <a:pt x="4176" y="1455"/>
                </a:lnTo>
                <a:lnTo>
                  <a:pt x="4213" y="1418"/>
                </a:lnTo>
                <a:lnTo>
                  <a:pt x="4251" y="1380"/>
                </a:lnTo>
                <a:lnTo>
                  <a:pt x="4288" y="1324"/>
                </a:lnTo>
                <a:lnTo>
                  <a:pt x="4307" y="1268"/>
                </a:lnTo>
                <a:lnTo>
                  <a:pt x="4307" y="1213"/>
                </a:lnTo>
                <a:lnTo>
                  <a:pt x="4307" y="1138"/>
                </a:lnTo>
                <a:lnTo>
                  <a:pt x="4288" y="1082"/>
                </a:lnTo>
                <a:lnTo>
                  <a:pt x="4251" y="1026"/>
                </a:lnTo>
                <a:lnTo>
                  <a:pt x="4213" y="989"/>
                </a:lnTo>
                <a:lnTo>
                  <a:pt x="4176" y="952"/>
                </a:lnTo>
                <a:lnTo>
                  <a:pt x="4120" y="914"/>
                </a:lnTo>
                <a:lnTo>
                  <a:pt x="4064" y="896"/>
                </a:lnTo>
                <a:close/>
                <a:moveTo>
                  <a:pt x="2610" y="1716"/>
                </a:moveTo>
                <a:lnTo>
                  <a:pt x="2778" y="1734"/>
                </a:lnTo>
                <a:lnTo>
                  <a:pt x="2946" y="1790"/>
                </a:lnTo>
                <a:lnTo>
                  <a:pt x="3095" y="1865"/>
                </a:lnTo>
                <a:lnTo>
                  <a:pt x="3226" y="1977"/>
                </a:lnTo>
                <a:lnTo>
                  <a:pt x="3319" y="2107"/>
                </a:lnTo>
                <a:lnTo>
                  <a:pt x="3412" y="2256"/>
                </a:lnTo>
                <a:lnTo>
                  <a:pt x="3449" y="2424"/>
                </a:lnTo>
                <a:lnTo>
                  <a:pt x="3468" y="2592"/>
                </a:lnTo>
                <a:lnTo>
                  <a:pt x="3449" y="2760"/>
                </a:lnTo>
                <a:lnTo>
                  <a:pt x="3412" y="2927"/>
                </a:lnTo>
                <a:lnTo>
                  <a:pt x="3319" y="3077"/>
                </a:lnTo>
                <a:lnTo>
                  <a:pt x="3226" y="3207"/>
                </a:lnTo>
                <a:lnTo>
                  <a:pt x="3095" y="3319"/>
                </a:lnTo>
                <a:lnTo>
                  <a:pt x="2946" y="3393"/>
                </a:lnTo>
                <a:lnTo>
                  <a:pt x="2778" y="3449"/>
                </a:lnTo>
                <a:lnTo>
                  <a:pt x="2443" y="3449"/>
                </a:lnTo>
                <a:lnTo>
                  <a:pt x="2275" y="3393"/>
                </a:lnTo>
                <a:lnTo>
                  <a:pt x="2126" y="3319"/>
                </a:lnTo>
                <a:lnTo>
                  <a:pt x="1995" y="3207"/>
                </a:lnTo>
                <a:lnTo>
                  <a:pt x="1883" y="3077"/>
                </a:lnTo>
                <a:lnTo>
                  <a:pt x="1809" y="2927"/>
                </a:lnTo>
                <a:lnTo>
                  <a:pt x="1753" y="2760"/>
                </a:lnTo>
                <a:lnTo>
                  <a:pt x="1734" y="2592"/>
                </a:lnTo>
                <a:lnTo>
                  <a:pt x="1753" y="2424"/>
                </a:lnTo>
                <a:lnTo>
                  <a:pt x="1809" y="2256"/>
                </a:lnTo>
                <a:lnTo>
                  <a:pt x="1883" y="2107"/>
                </a:lnTo>
                <a:lnTo>
                  <a:pt x="1995" y="1977"/>
                </a:lnTo>
                <a:lnTo>
                  <a:pt x="2126" y="1865"/>
                </a:lnTo>
                <a:lnTo>
                  <a:pt x="2275" y="1790"/>
                </a:lnTo>
                <a:lnTo>
                  <a:pt x="2443" y="1734"/>
                </a:lnTo>
                <a:lnTo>
                  <a:pt x="2610" y="1716"/>
                </a:lnTo>
                <a:close/>
                <a:moveTo>
                  <a:pt x="2610" y="1250"/>
                </a:moveTo>
                <a:lnTo>
                  <a:pt x="2480" y="1268"/>
                </a:lnTo>
                <a:lnTo>
                  <a:pt x="2331" y="1287"/>
                </a:lnTo>
                <a:lnTo>
                  <a:pt x="2219" y="1324"/>
                </a:lnTo>
                <a:lnTo>
                  <a:pt x="2088" y="1362"/>
                </a:lnTo>
                <a:lnTo>
                  <a:pt x="1977" y="1418"/>
                </a:lnTo>
                <a:lnTo>
                  <a:pt x="1865" y="1492"/>
                </a:lnTo>
                <a:lnTo>
                  <a:pt x="1753" y="1567"/>
                </a:lnTo>
                <a:lnTo>
                  <a:pt x="1660" y="1641"/>
                </a:lnTo>
                <a:lnTo>
                  <a:pt x="1585" y="1734"/>
                </a:lnTo>
                <a:lnTo>
                  <a:pt x="1511" y="1846"/>
                </a:lnTo>
                <a:lnTo>
                  <a:pt x="1436" y="1958"/>
                </a:lnTo>
                <a:lnTo>
                  <a:pt x="1380" y="2070"/>
                </a:lnTo>
                <a:lnTo>
                  <a:pt x="1343" y="2200"/>
                </a:lnTo>
                <a:lnTo>
                  <a:pt x="1306" y="2331"/>
                </a:lnTo>
                <a:lnTo>
                  <a:pt x="1287" y="2461"/>
                </a:lnTo>
                <a:lnTo>
                  <a:pt x="1268" y="2592"/>
                </a:lnTo>
                <a:lnTo>
                  <a:pt x="1287" y="2722"/>
                </a:lnTo>
                <a:lnTo>
                  <a:pt x="1306" y="2853"/>
                </a:lnTo>
                <a:lnTo>
                  <a:pt x="1343" y="2983"/>
                </a:lnTo>
                <a:lnTo>
                  <a:pt x="1380" y="3114"/>
                </a:lnTo>
                <a:lnTo>
                  <a:pt x="1436" y="3226"/>
                </a:lnTo>
                <a:lnTo>
                  <a:pt x="1511" y="3338"/>
                </a:lnTo>
                <a:lnTo>
                  <a:pt x="1585" y="3431"/>
                </a:lnTo>
                <a:lnTo>
                  <a:pt x="1660" y="3543"/>
                </a:lnTo>
                <a:lnTo>
                  <a:pt x="1753" y="3617"/>
                </a:lnTo>
                <a:lnTo>
                  <a:pt x="1865" y="3692"/>
                </a:lnTo>
                <a:lnTo>
                  <a:pt x="1977" y="3766"/>
                </a:lnTo>
                <a:lnTo>
                  <a:pt x="2088" y="3822"/>
                </a:lnTo>
                <a:lnTo>
                  <a:pt x="2219" y="3859"/>
                </a:lnTo>
                <a:lnTo>
                  <a:pt x="2331" y="3897"/>
                </a:lnTo>
                <a:lnTo>
                  <a:pt x="2480" y="3915"/>
                </a:lnTo>
                <a:lnTo>
                  <a:pt x="2741" y="3915"/>
                </a:lnTo>
                <a:lnTo>
                  <a:pt x="2871" y="3897"/>
                </a:lnTo>
                <a:lnTo>
                  <a:pt x="3002" y="3859"/>
                </a:lnTo>
                <a:lnTo>
                  <a:pt x="3132" y="3822"/>
                </a:lnTo>
                <a:lnTo>
                  <a:pt x="3244" y="3766"/>
                </a:lnTo>
                <a:lnTo>
                  <a:pt x="3356" y="3692"/>
                </a:lnTo>
                <a:lnTo>
                  <a:pt x="3449" y="3617"/>
                </a:lnTo>
                <a:lnTo>
                  <a:pt x="3561" y="3543"/>
                </a:lnTo>
                <a:lnTo>
                  <a:pt x="3636" y="3431"/>
                </a:lnTo>
                <a:lnTo>
                  <a:pt x="3710" y="3338"/>
                </a:lnTo>
                <a:lnTo>
                  <a:pt x="3785" y="3226"/>
                </a:lnTo>
                <a:lnTo>
                  <a:pt x="3841" y="3114"/>
                </a:lnTo>
                <a:lnTo>
                  <a:pt x="3878" y="2983"/>
                </a:lnTo>
                <a:lnTo>
                  <a:pt x="3915" y="2853"/>
                </a:lnTo>
                <a:lnTo>
                  <a:pt x="3934" y="2722"/>
                </a:lnTo>
                <a:lnTo>
                  <a:pt x="3934" y="2592"/>
                </a:lnTo>
                <a:lnTo>
                  <a:pt x="3934" y="2461"/>
                </a:lnTo>
                <a:lnTo>
                  <a:pt x="3915" y="2331"/>
                </a:lnTo>
                <a:lnTo>
                  <a:pt x="3878" y="2200"/>
                </a:lnTo>
                <a:lnTo>
                  <a:pt x="3841" y="2070"/>
                </a:lnTo>
                <a:lnTo>
                  <a:pt x="3785" y="1958"/>
                </a:lnTo>
                <a:lnTo>
                  <a:pt x="3710" y="1846"/>
                </a:lnTo>
                <a:lnTo>
                  <a:pt x="3636" y="1734"/>
                </a:lnTo>
                <a:lnTo>
                  <a:pt x="3561" y="1641"/>
                </a:lnTo>
                <a:lnTo>
                  <a:pt x="3449" y="1567"/>
                </a:lnTo>
                <a:lnTo>
                  <a:pt x="3356" y="1492"/>
                </a:lnTo>
                <a:lnTo>
                  <a:pt x="3244" y="1418"/>
                </a:lnTo>
                <a:lnTo>
                  <a:pt x="3132" y="1362"/>
                </a:lnTo>
                <a:lnTo>
                  <a:pt x="3002" y="1324"/>
                </a:lnTo>
                <a:lnTo>
                  <a:pt x="2871" y="1287"/>
                </a:lnTo>
                <a:lnTo>
                  <a:pt x="2741" y="1268"/>
                </a:lnTo>
                <a:lnTo>
                  <a:pt x="2610" y="1250"/>
                </a:lnTo>
                <a:close/>
                <a:moveTo>
                  <a:pt x="2965" y="448"/>
                </a:moveTo>
                <a:lnTo>
                  <a:pt x="3393" y="467"/>
                </a:lnTo>
                <a:lnTo>
                  <a:pt x="3803" y="486"/>
                </a:lnTo>
                <a:lnTo>
                  <a:pt x="3990" y="523"/>
                </a:lnTo>
                <a:lnTo>
                  <a:pt x="4139" y="560"/>
                </a:lnTo>
                <a:lnTo>
                  <a:pt x="4307" y="653"/>
                </a:lnTo>
                <a:lnTo>
                  <a:pt x="4437" y="765"/>
                </a:lnTo>
                <a:lnTo>
                  <a:pt x="4549" y="896"/>
                </a:lnTo>
                <a:lnTo>
                  <a:pt x="4642" y="1063"/>
                </a:lnTo>
                <a:lnTo>
                  <a:pt x="4679" y="1213"/>
                </a:lnTo>
                <a:lnTo>
                  <a:pt x="4717" y="1380"/>
                </a:lnTo>
                <a:lnTo>
                  <a:pt x="4735" y="1809"/>
                </a:lnTo>
                <a:lnTo>
                  <a:pt x="4735" y="2238"/>
                </a:lnTo>
                <a:lnTo>
                  <a:pt x="4735" y="2592"/>
                </a:lnTo>
                <a:lnTo>
                  <a:pt x="4735" y="2946"/>
                </a:lnTo>
                <a:lnTo>
                  <a:pt x="4735" y="3375"/>
                </a:lnTo>
                <a:lnTo>
                  <a:pt x="4717" y="3785"/>
                </a:lnTo>
                <a:lnTo>
                  <a:pt x="4679" y="3971"/>
                </a:lnTo>
                <a:lnTo>
                  <a:pt x="4642" y="4120"/>
                </a:lnTo>
                <a:lnTo>
                  <a:pt x="4549" y="4288"/>
                </a:lnTo>
                <a:lnTo>
                  <a:pt x="4437" y="4419"/>
                </a:lnTo>
                <a:lnTo>
                  <a:pt x="4307" y="4530"/>
                </a:lnTo>
                <a:lnTo>
                  <a:pt x="4139" y="4624"/>
                </a:lnTo>
                <a:lnTo>
                  <a:pt x="3990" y="4661"/>
                </a:lnTo>
                <a:lnTo>
                  <a:pt x="3803" y="4698"/>
                </a:lnTo>
                <a:lnTo>
                  <a:pt x="3393" y="4717"/>
                </a:lnTo>
                <a:lnTo>
                  <a:pt x="1828" y="4717"/>
                </a:lnTo>
                <a:lnTo>
                  <a:pt x="1399" y="4698"/>
                </a:lnTo>
                <a:lnTo>
                  <a:pt x="1231" y="4661"/>
                </a:lnTo>
                <a:lnTo>
                  <a:pt x="1082" y="4624"/>
                </a:lnTo>
                <a:lnTo>
                  <a:pt x="914" y="4530"/>
                </a:lnTo>
                <a:lnTo>
                  <a:pt x="784" y="4419"/>
                </a:lnTo>
                <a:lnTo>
                  <a:pt x="672" y="4288"/>
                </a:lnTo>
                <a:lnTo>
                  <a:pt x="579" y="4120"/>
                </a:lnTo>
                <a:lnTo>
                  <a:pt x="541" y="3971"/>
                </a:lnTo>
                <a:lnTo>
                  <a:pt x="504" y="3785"/>
                </a:lnTo>
                <a:lnTo>
                  <a:pt x="485" y="3375"/>
                </a:lnTo>
                <a:lnTo>
                  <a:pt x="467" y="2946"/>
                </a:lnTo>
                <a:lnTo>
                  <a:pt x="485" y="2592"/>
                </a:lnTo>
                <a:lnTo>
                  <a:pt x="467" y="2238"/>
                </a:lnTo>
                <a:lnTo>
                  <a:pt x="485" y="1809"/>
                </a:lnTo>
                <a:lnTo>
                  <a:pt x="504" y="1380"/>
                </a:lnTo>
                <a:lnTo>
                  <a:pt x="541" y="1213"/>
                </a:lnTo>
                <a:lnTo>
                  <a:pt x="579" y="1063"/>
                </a:lnTo>
                <a:lnTo>
                  <a:pt x="672" y="896"/>
                </a:lnTo>
                <a:lnTo>
                  <a:pt x="784" y="765"/>
                </a:lnTo>
                <a:lnTo>
                  <a:pt x="914" y="653"/>
                </a:lnTo>
                <a:lnTo>
                  <a:pt x="1082" y="560"/>
                </a:lnTo>
                <a:lnTo>
                  <a:pt x="1231" y="523"/>
                </a:lnTo>
                <a:lnTo>
                  <a:pt x="1399" y="486"/>
                </a:lnTo>
                <a:lnTo>
                  <a:pt x="1828" y="467"/>
                </a:lnTo>
                <a:lnTo>
                  <a:pt x="2256" y="448"/>
                </a:lnTo>
                <a:lnTo>
                  <a:pt x="2610" y="467"/>
                </a:lnTo>
                <a:lnTo>
                  <a:pt x="2965" y="448"/>
                </a:lnTo>
                <a:close/>
                <a:moveTo>
                  <a:pt x="1529" y="1"/>
                </a:moveTo>
                <a:lnTo>
                  <a:pt x="1231" y="38"/>
                </a:lnTo>
                <a:lnTo>
                  <a:pt x="1082" y="76"/>
                </a:lnTo>
                <a:lnTo>
                  <a:pt x="951" y="113"/>
                </a:lnTo>
                <a:lnTo>
                  <a:pt x="821" y="169"/>
                </a:lnTo>
                <a:lnTo>
                  <a:pt x="690" y="243"/>
                </a:lnTo>
                <a:lnTo>
                  <a:pt x="560" y="318"/>
                </a:lnTo>
                <a:lnTo>
                  <a:pt x="448" y="430"/>
                </a:lnTo>
                <a:lnTo>
                  <a:pt x="336" y="542"/>
                </a:lnTo>
                <a:lnTo>
                  <a:pt x="262" y="672"/>
                </a:lnTo>
                <a:lnTo>
                  <a:pt x="187" y="802"/>
                </a:lnTo>
                <a:lnTo>
                  <a:pt x="131" y="933"/>
                </a:lnTo>
                <a:lnTo>
                  <a:pt x="94" y="1063"/>
                </a:lnTo>
                <a:lnTo>
                  <a:pt x="57" y="1213"/>
                </a:lnTo>
                <a:lnTo>
                  <a:pt x="19" y="1511"/>
                </a:lnTo>
                <a:lnTo>
                  <a:pt x="19" y="1977"/>
                </a:lnTo>
                <a:lnTo>
                  <a:pt x="1" y="2592"/>
                </a:lnTo>
                <a:lnTo>
                  <a:pt x="19" y="3207"/>
                </a:lnTo>
                <a:lnTo>
                  <a:pt x="19" y="3654"/>
                </a:lnTo>
                <a:lnTo>
                  <a:pt x="57" y="3971"/>
                </a:lnTo>
                <a:lnTo>
                  <a:pt x="94" y="4102"/>
                </a:lnTo>
                <a:lnTo>
                  <a:pt x="131" y="4251"/>
                </a:lnTo>
                <a:lnTo>
                  <a:pt x="187" y="4381"/>
                </a:lnTo>
                <a:lnTo>
                  <a:pt x="262" y="4512"/>
                </a:lnTo>
                <a:lnTo>
                  <a:pt x="336" y="4642"/>
                </a:lnTo>
                <a:lnTo>
                  <a:pt x="448" y="4754"/>
                </a:lnTo>
                <a:lnTo>
                  <a:pt x="560" y="4866"/>
                </a:lnTo>
                <a:lnTo>
                  <a:pt x="690" y="4941"/>
                </a:lnTo>
                <a:lnTo>
                  <a:pt x="821" y="5015"/>
                </a:lnTo>
                <a:lnTo>
                  <a:pt x="951" y="5071"/>
                </a:lnTo>
                <a:lnTo>
                  <a:pt x="1082" y="5108"/>
                </a:lnTo>
                <a:lnTo>
                  <a:pt x="1231" y="5146"/>
                </a:lnTo>
                <a:lnTo>
                  <a:pt x="1529" y="5164"/>
                </a:lnTo>
                <a:lnTo>
                  <a:pt x="1995" y="5183"/>
                </a:lnTo>
                <a:lnTo>
                  <a:pt x="3226" y="5183"/>
                </a:lnTo>
                <a:lnTo>
                  <a:pt x="3673" y="5164"/>
                </a:lnTo>
                <a:lnTo>
                  <a:pt x="3990" y="5146"/>
                </a:lnTo>
                <a:lnTo>
                  <a:pt x="4120" y="5108"/>
                </a:lnTo>
                <a:lnTo>
                  <a:pt x="4269" y="5071"/>
                </a:lnTo>
                <a:lnTo>
                  <a:pt x="4400" y="5015"/>
                </a:lnTo>
                <a:lnTo>
                  <a:pt x="4530" y="4941"/>
                </a:lnTo>
                <a:lnTo>
                  <a:pt x="4661" y="4866"/>
                </a:lnTo>
                <a:lnTo>
                  <a:pt x="4773" y="4754"/>
                </a:lnTo>
                <a:lnTo>
                  <a:pt x="4866" y="4642"/>
                </a:lnTo>
                <a:lnTo>
                  <a:pt x="4959" y="4512"/>
                </a:lnTo>
                <a:lnTo>
                  <a:pt x="5034" y="4381"/>
                </a:lnTo>
                <a:lnTo>
                  <a:pt x="5089" y="4251"/>
                </a:lnTo>
                <a:lnTo>
                  <a:pt x="5127" y="4102"/>
                </a:lnTo>
                <a:lnTo>
                  <a:pt x="5164" y="3971"/>
                </a:lnTo>
                <a:lnTo>
                  <a:pt x="5183" y="3654"/>
                </a:lnTo>
                <a:lnTo>
                  <a:pt x="5201" y="3207"/>
                </a:lnTo>
                <a:lnTo>
                  <a:pt x="5201" y="2592"/>
                </a:lnTo>
                <a:lnTo>
                  <a:pt x="5201" y="1977"/>
                </a:lnTo>
                <a:lnTo>
                  <a:pt x="5183" y="1511"/>
                </a:lnTo>
                <a:lnTo>
                  <a:pt x="5164" y="1213"/>
                </a:lnTo>
                <a:lnTo>
                  <a:pt x="5127" y="1063"/>
                </a:lnTo>
                <a:lnTo>
                  <a:pt x="5089" y="933"/>
                </a:lnTo>
                <a:lnTo>
                  <a:pt x="5034" y="802"/>
                </a:lnTo>
                <a:lnTo>
                  <a:pt x="4959" y="672"/>
                </a:lnTo>
                <a:lnTo>
                  <a:pt x="4866" y="542"/>
                </a:lnTo>
                <a:lnTo>
                  <a:pt x="4773" y="430"/>
                </a:lnTo>
                <a:lnTo>
                  <a:pt x="4661" y="318"/>
                </a:lnTo>
                <a:lnTo>
                  <a:pt x="4530" y="243"/>
                </a:lnTo>
                <a:lnTo>
                  <a:pt x="4400" y="169"/>
                </a:lnTo>
                <a:lnTo>
                  <a:pt x="4269" y="113"/>
                </a:lnTo>
                <a:lnTo>
                  <a:pt x="4120" y="76"/>
                </a:lnTo>
                <a:lnTo>
                  <a:pt x="3990" y="38"/>
                </a:lnTo>
                <a:lnTo>
                  <a:pt x="36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4099946" y="3187284"/>
            <a:ext cx="135752" cy="159606"/>
          </a:xfrm>
          <a:custGeom>
            <a:rect b="b" l="l" r="r" t="t"/>
            <a:pathLst>
              <a:path extrusionOk="0" h="5239" w="4456">
                <a:moveTo>
                  <a:pt x="4232" y="1"/>
                </a:moveTo>
                <a:lnTo>
                  <a:pt x="1529" y="486"/>
                </a:lnTo>
                <a:lnTo>
                  <a:pt x="1473" y="504"/>
                </a:lnTo>
                <a:lnTo>
                  <a:pt x="1380" y="560"/>
                </a:lnTo>
                <a:lnTo>
                  <a:pt x="1324" y="616"/>
                </a:lnTo>
                <a:lnTo>
                  <a:pt x="1305" y="709"/>
                </a:lnTo>
                <a:lnTo>
                  <a:pt x="1287" y="877"/>
                </a:lnTo>
                <a:lnTo>
                  <a:pt x="1287" y="1250"/>
                </a:lnTo>
                <a:lnTo>
                  <a:pt x="1305" y="2275"/>
                </a:lnTo>
                <a:lnTo>
                  <a:pt x="1287" y="3319"/>
                </a:lnTo>
                <a:lnTo>
                  <a:pt x="1268" y="3673"/>
                </a:lnTo>
                <a:lnTo>
                  <a:pt x="1268" y="3785"/>
                </a:lnTo>
                <a:lnTo>
                  <a:pt x="1231" y="3841"/>
                </a:lnTo>
                <a:lnTo>
                  <a:pt x="1193" y="3878"/>
                </a:lnTo>
                <a:lnTo>
                  <a:pt x="1156" y="3897"/>
                </a:lnTo>
                <a:lnTo>
                  <a:pt x="1063" y="3934"/>
                </a:lnTo>
                <a:lnTo>
                  <a:pt x="765" y="3971"/>
                </a:lnTo>
                <a:lnTo>
                  <a:pt x="522" y="4027"/>
                </a:lnTo>
                <a:lnTo>
                  <a:pt x="336" y="4102"/>
                </a:lnTo>
                <a:lnTo>
                  <a:pt x="243" y="4158"/>
                </a:lnTo>
                <a:lnTo>
                  <a:pt x="168" y="4232"/>
                </a:lnTo>
                <a:lnTo>
                  <a:pt x="112" y="4288"/>
                </a:lnTo>
                <a:lnTo>
                  <a:pt x="56" y="4363"/>
                </a:lnTo>
                <a:lnTo>
                  <a:pt x="38" y="4437"/>
                </a:lnTo>
                <a:lnTo>
                  <a:pt x="1" y="4512"/>
                </a:lnTo>
                <a:lnTo>
                  <a:pt x="1" y="4661"/>
                </a:lnTo>
                <a:lnTo>
                  <a:pt x="19" y="4810"/>
                </a:lnTo>
                <a:lnTo>
                  <a:pt x="94" y="4959"/>
                </a:lnTo>
                <a:lnTo>
                  <a:pt x="187" y="5071"/>
                </a:lnTo>
                <a:lnTo>
                  <a:pt x="262" y="5127"/>
                </a:lnTo>
                <a:lnTo>
                  <a:pt x="336" y="5183"/>
                </a:lnTo>
                <a:lnTo>
                  <a:pt x="411" y="5202"/>
                </a:lnTo>
                <a:lnTo>
                  <a:pt x="504" y="5239"/>
                </a:lnTo>
                <a:lnTo>
                  <a:pt x="672" y="5239"/>
                </a:lnTo>
                <a:lnTo>
                  <a:pt x="877" y="5220"/>
                </a:lnTo>
                <a:lnTo>
                  <a:pt x="1063" y="5183"/>
                </a:lnTo>
                <a:lnTo>
                  <a:pt x="1249" y="5108"/>
                </a:lnTo>
                <a:lnTo>
                  <a:pt x="1361" y="5034"/>
                </a:lnTo>
                <a:lnTo>
                  <a:pt x="1454" y="4922"/>
                </a:lnTo>
                <a:lnTo>
                  <a:pt x="1548" y="4791"/>
                </a:lnTo>
                <a:lnTo>
                  <a:pt x="1585" y="4642"/>
                </a:lnTo>
                <a:lnTo>
                  <a:pt x="1622" y="4530"/>
                </a:lnTo>
                <a:lnTo>
                  <a:pt x="1622" y="4214"/>
                </a:lnTo>
                <a:lnTo>
                  <a:pt x="1622" y="1865"/>
                </a:lnTo>
                <a:lnTo>
                  <a:pt x="1622" y="1790"/>
                </a:lnTo>
                <a:lnTo>
                  <a:pt x="1659" y="1734"/>
                </a:lnTo>
                <a:lnTo>
                  <a:pt x="1697" y="1697"/>
                </a:lnTo>
                <a:lnTo>
                  <a:pt x="1771" y="1679"/>
                </a:lnTo>
                <a:lnTo>
                  <a:pt x="3934" y="1268"/>
                </a:lnTo>
                <a:lnTo>
                  <a:pt x="4008" y="1268"/>
                </a:lnTo>
                <a:lnTo>
                  <a:pt x="4083" y="1287"/>
                </a:lnTo>
                <a:lnTo>
                  <a:pt x="4120" y="1343"/>
                </a:lnTo>
                <a:lnTo>
                  <a:pt x="4120" y="1418"/>
                </a:lnTo>
                <a:lnTo>
                  <a:pt x="4139" y="3021"/>
                </a:lnTo>
                <a:lnTo>
                  <a:pt x="4120" y="3244"/>
                </a:lnTo>
                <a:lnTo>
                  <a:pt x="4101" y="3282"/>
                </a:lnTo>
                <a:lnTo>
                  <a:pt x="4083" y="3319"/>
                </a:lnTo>
                <a:lnTo>
                  <a:pt x="4045" y="3356"/>
                </a:lnTo>
                <a:lnTo>
                  <a:pt x="3989" y="3375"/>
                </a:lnTo>
                <a:lnTo>
                  <a:pt x="3896" y="3393"/>
                </a:lnTo>
                <a:lnTo>
                  <a:pt x="3617" y="3449"/>
                </a:lnTo>
                <a:lnTo>
                  <a:pt x="3374" y="3505"/>
                </a:lnTo>
                <a:lnTo>
                  <a:pt x="3169" y="3580"/>
                </a:lnTo>
                <a:lnTo>
                  <a:pt x="3076" y="3636"/>
                </a:lnTo>
                <a:lnTo>
                  <a:pt x="3002" y="3692"/>
                </a:lnTo>
                <a:lnTo>
                  <a:pt x="2927" y="3804"/>
                </a:lnTo>
                <a:lnTo>
                  <a:pt x="2871" y="3897"/>
                </a:lnTo>
                <a:lnTo>
                  <a:pt x="2834" y="4009"/>
                </a:lnTo>
                <a:lnTo>
                  <a:pt x="2815" y="4139"/>
                </a:lnTo>
                <a:lnTo>
                  <a:pt x="2834" y="4251"/>
                </a:lnTo>
                <a:lnTo>
                  <a:pt x="2871" y="4363"/>
                </a:lnTo>
                <a:lnTo>
                  <a:pt x="2946" y="4475"/>
                </a:lnTo>
                <a:lnTo>
                  <a:pt x="3039" y="4568"/>
                </a:lnTo>
                <a:lnTo>
                  <a:pt x="3113" y="4624"/>
                </a:lnTo>
                <a:lnTo>
                  <a:pt x="3207" y="4661"/>
                </a:lnTo>
                <a:lnTo>
                  <a:pt x="3300" y="4698"/>
                </a:lnTo>
                <a:lnTo>
                  <a:pt x="3393" y="4717"/>
                </a:lnTo>
                <a:lnTo>
                  <a:pt x="3579" y="4717"/>
                </a:lnTo>
                <a:lnTo>
                  <a:pt x="3784" y="4680"/>
                </a:lnTo>
                <a:lnTo>
                  <a:pt x="3896" y="4661"/>
                </a:lnTo>
                <a:lnTo>
                  <a:pt x="4008" y="4605"/>
                </a:lnTo>
                <a:lnTo>
                  <a:pt x="4101" y="4568"/>
                </a:lnTo>
                <a:lnTo>
                  <a:pt x="4195" y="4493"/>
                </a:lnTo>
                <a:lnTo>
                  <a:pt x="4269" y="4419"/>
                </a:lnTo>
                <a:lnTo>
                  <a:pt x="4344" y="4344"/>
                </a:lnTo>
                <a:lnTo>
                  <a:pt x="4381" y="4232"/>
                </a:lnTo>
                <a:lnTo>
                  <a:pt x="4418" y="4120"/>
                </a:lnTo>
                <a:lnTo>
                  <a:pt x="4437" y="4009"/>
                </a:lnTo>
                <a:lnTo>
                  <a:pt x="4455" y="3598"/>
                </a:lnTo>
                <a:lnTo>
                  <a:pt x="4437" y="187"/>
                </a:lnTo>
                <a:lnTo>
                  <a:pt x="4437" y="113"/>
                </a:lnTo>
                <a:lnTo>
                  <a:pt x="4381" y="38"/>
                </a:lnTo>
                <a:lnTo>
                  <a:pt x="432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3641122" y="3187284"/>
            <a:ext cx="181175" cy="180627"/>
          </a:xfrm>
          <a:custGeom>
            <a:rect b="b" l="l" r="r" t="t"/>
            <a:pathLst>
              <a:path extrusionOk="0" h="5929" w="5947">
                <a:moveTo>
                  <a:pt x="4567" y="933"/>
                </a:moveTo>
                <a:lnTo>
                  <a:pt x="4679" y="970"/>
                </a:lnTo>
                <a:lnTo>
                  <a:pt x="4772" y="1026"/>
                </a:lnTo>
                <a:lnTo>
                  <a:pt x="4847" y="1082"/>
                </a:lnTo>
                <a:lnTo>
                  <a:pt x="4921" y="1175"/>
                </a:lnTo>
                <a:lnTo>
                  <a:pt x="4977" y="1268"/>
                </a:lnTo>
                <a:lnTo>
                  <a:pt x="4996" y="1362"/>
                </a:lnTo>
                <a:lnTo>
                  <a:pt x="5015" y="1474"/>
                </a:lnTo>
                <a:lnTo>
                  <a:pt x="4996" y="1585"/>
                </a:lnTo>
                <a:lnTo>
                  <a:pt x="4977" y="1697"/>
                </a:lnTo>
                <a:lnTo>
                  <a:pt x="4921" y="1790"/>
                </a:lnTo>
                <a:lnTo>
                  <a:pt x="4847" y="1884"/>
                </a:lnTo>
                <a:lnTo>
                  <a:pt x="4772" y="1940"/>
                </a:lnTo>
                <a:lnTo>
                  <a:pt x="4679" y="1995"/>
                </a:lnTo>
                <a:lnTo>
                  <a:pt x="4567" y="2033"/>
                </a:lnTo>
                <a:lnTo>
                  <a:pt x="4344" y="2033"/>
                </a:lnTo>
                <a:lnTo>
                  <a:pt x="4250" y="1995"/>
                </a:lnTo>
                <a:lnTo>
                  <a:pt x="4139" y="1940"/>
                </a:lnTo>
                <a:lnTo>
                  <a:pt x="4064" y="1884"/>
                </a:lnTo>
                <a:lnTo>
                  <a:pt x="3989" y="1790"/>
                </a:lnTo>
                <a:lnTo>
                  <a:pt x="3952" y="1697"/>
                </a:lnTo>
                <a:lnTo>
                  <a:pt x="3915" y="1585"/>
                </a:lnTo>
                <a:lnTo>
                  <a:pt x="3896" y="1474"/>
                </a:lnTo>
                <a:lnTo>
                  <a:pt x="3915" y="1362"/>
                </a:lnTo>
                <a:lnTo>
                  <a:pt x="3952" y="1268"/>
                </a:lnTo>
                <a:lnTo>
                  <a:pt x="3989" y="1175"/>
                </a:lnTo>
                <a:lnTo>
                  <a:pt x="4064" y="1082"/>
                </a:lnTo>
                <a:lnTo>
                  <a:pt x="4139" y="1026"/>
                </a:lnTo>
                <a:lnTo>
                  <a:pt x="4250" y="970"/>
                </a:lnTo>
                <a:lnTo>
                  <a:pt x="4344" y="933"/>
                </a:lnTo>
                <a:close/>
                <a:moveTo>
                  <a:pt x="3710" y="1"/>
                </a:moveTo>
                <a:lnTo>
                  <a:pt x="3505" y="38"/>
                </a:lnTo>
                <a:lnTo>
                  <a:pt x="3318" y="76"/>
                </a:lnTo>
                <a:lnTo>
                  <a:pt x="3132" y="150"/>
                </a:lnTo>
                <a:lnTo>
                  <a:pt x="2946" y="225"/>
                </a:lnTo>
                <a:lnTo>
                  <a:pt x="2778" y="336"/>
                </a:lnTo>
                <a:lnTo>
                  <a:pt x="2610" y="448"/>
                </a:lnTo>
                <a:lnTo>
                  <a:pt x="2461" y="579"/>
                </a:lnTo>
                <a:lnTo>
                  <a:pt x="2331" y="728"/>
                </a:lnTo>
                <a:lnTo>
                  <a:pt x="2219" y="877"/>
                </a:lnTo>
                <a:lnTo>
                  <a:pt x="2107" y="1045"/>
                </a:lnTo>
                <a:lnTo>
                  <a:pt x="2032" y="1231"/>
                </a:lnTo>
                <a:lnTo>
                  <a:pt x="1958" y="1418"/>
                </a:lnTo>
                <a:lnTo>
                  <a:pt x="1902" y="1604"/>
                </a:lnTo>
                <a:lnTo>
                  <a:pt x="1865" y="1809"/>
                </a:lnTo>
                <a:lnTo>
                  <a:pt x="1865" y="2014"/>
                </a:lnTo>
                <a:lnTo>
                  <a:pt x="1865" y="2182"/>
                </a:lnTo>
                <a:lnTo>
                  <a:pt x="1883" y="2350"/>
                </a:lnTo>
                <a:lnTo>
                  <a:pt x="1920" y="2517"/>
                </a:lnTo>
                <a:lnTo>
                  <a:pt x="1958" y="2666"/>
                </a:lnTo>
                <a:lnTo>
                  <a:pt x="94" y="4549"/>
                </a:lnTo>
                <a:lnTo>
                  <a:pt x="19" y="4642"/>
                </a:lnTo>
                <a:lnTo>
                  <a:pt x="1" y="4754"/>
                </a:lnTo>
                <a:lnTo>
                  <a:pt x="1" y="5649"/>
                </a:lnTo>
                <a:lnTo>
                  <a:pt x="1" y="5705"/>
                </a:lnTo>
                <a:lnTo>
                  <a:pt x="19" y="5761"/>
                </a:lnTo>
                <a:lnTo>
                  <a:pt x="94" y="5854"/>
                </a:lnTo>
                <a:lnTo>
                  <a:pt x="168" y="5910"/>
                </a:lnTo>
                <a:lnTo>
                  <a:pt x="224" y="5928"/>
                </a:lnTo>
                <a:lnTo>
                  <a:pt x="1641" y="5928"/>
                </a:lnTo>
                <a:lnTo>
                  <a:pt x="1697" y="5910"/>
                </a:lnTo>
                <a:lnTo>
                  <a:pt x="1771" y="5854"/>
                </a:lnTo>
                <a:lnTo>
                  <a:pt x="1846" y="5761"/>
                </a:lnTo>
                <a:lnTo>
                  <a:pt x="1846" y="5705"/>
                </a:lnTo>
                <a:lnTo>
                  <a:pt x="1865" y="5649"/>
                </a:lnTo>
                <a:lnTo>
                  <a:pt x="1865" y="5183"/>
                </a:lnTo>
                <a:lnTo>
                  <a:pt x="2386" y="5183"/>
                </a:lnTo>
                <a:lnTo>
                  <a:pt x="2424" y="5164"/>
                </a:lnTo>
                <a:lnTo>
                  <a:pt x="2517" y="5108"/>
                </a:lnTo>
                <a:lnTo>
                  <a:pt x="2573" y="5015"/>
                </a:lnTo>
                <a:lnTo>
                  <a:pt x="2592" y="4959"/>
                </a:lnTo>
                <a:lnTo>
                  <a:pt x="2610" y="4903"/>
                </a:lnTo>
                <a:lnTo>
                  <a:pt x="2610" y="4437"/>
                </a:lnTo>
                <a:lnTo>
                  <a:pt x="3095" y="4437"/>
                </a:lnTo>
                <a:lnTo>
                  <a:pt x="3151" y="4419"/>
                </a:lnTo>
                <a:lnTo>
                  <a:pt x="3207" y="4400"/>
                </a:lnTo>
                <a:lnTo>
                  <a:pt x="3244" y="4344"/>
                </a:lnTo>
                <a:lnTo>
                  <a:pt x="3523" y="4046"/>
                </a:lnTo>
                <a:lnTo>
                  <a:pt x="3710" y="4064"/>
                </a:lnTo>
                <a:lnTo>
                  <a:pt x="3896" y="4083"/>
                </a:lnTo>
                <a:lnTo>
                  <a:pt x="4101" y="4064"/>
                </a:lnTo>
                <a:lnTo>
                  <a:pt x="4306" y="4027"/>
                </a:lnTo>
                <a:lnTo>
                  <a:pt x="4511" y="3990"/>
                </a:lnTo>
                <a:lnTo>
                  <a:pt x="4698" y="3915"/>
                </a:lnTo>
                <a:lnTo>
                  <a:pt x="4884" y="3822"/>
                </a:lnTo>
                <a:lnTo>
                  <a:pt x="5052" y="3729"/>
                </a:lnTo>
                <a:lnTo>
                  <a:pt x="5201" y="3617"/>
                </a:lnTo>
                <a:lnTo>
                  <a:pt x="5350" y="3468"/>
                </a:lnTo>
                <a:lnTo>
                  <a:pt x="5481" y="3338"/>
                </a:lnTo>
                <a:lnTo>
                  <a:pt x="5593" y="3170"/>
                </a:lnTo>
                <a:lnTo>
                  <a:pt x="5704" y="3002"/>
                </a:lnTo>
                <a:lnTo>
                  <a:pt x="5779" y="2834"/>
                </a:lnTo>
                <a:lnTo>
                  <a:pt x="5853" y="2648"/>
                </a:lnTo>
                <a:lnTo>
                  <a:pt x="5909" y="2443"/>
                </a:lnTo>
                <a:lnTo>
                  <a:pt x="5928" y="2238"/>
                </a:lnTo>
                <a:lnTo>
                  <a:pt x="5947" y="2033"/>
                </a:lnTo>
                <a:lnTo>
                  <a:pt x="5928" y="1828"/>
                </a:lnTo>
                <a:lnTo>
                  <a:pt x="5909" y="1623"/>
                </a:lnTo>
                <a:lnTo>
                  <a:pt x="5853" y="1436"/>
                </a:lnTo>
                <a:lnTo>
                  <a:pt x="5779" y="1250"/>
                </a:lnTo>
                <a:lnTo>
                  <a:pt x="5704" y="1063"/>
                </a:lnTo>
                <a:lnTo>
                  <a:pt x="5593" y="896"/>
                </a:lnTo>
                <a:lnTo>
                  <a:pt x="5481" y="747"/>
                </a:lnTo>
                <a:lnTo>
                  <a:pt x="5350" y="597"/>
                </a:lnTo>
                <a:lnTo>
                  <a:pt x="5201" y="467"/>
                </a:lnTo>
                <a:lnTo>
                  <a:pt x="5052" y="336"/>
                </a:lnTo>
                <a:lnTo>
                  <a:pt x="4884" y="243"/>
                </a:lnTo>
                <a:lnTo>
                  <a:pt x="4716" y="150"/>
                </a:lnTo>
                <a:lnTo>
                  <a:pt x="4530" y="94"/>
                </a:lnTo>
                <a:lnTo>
                  <a:pt x="4325" y="38"/>
                </a:lnTo>
                <a:lnTo>
                  <a:pt x="412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3209564" y="3187284"/>
            <a:ext cx="178342" cy="174960"/>
          </a:xfrm>
          <a:custGeom>
            <a:rect b="b" l="l" r="r" t="t"/>
            <a:pathLst>
              <a:path extrusionOk="0" h="5743" w="5854">
                <a:moveTo>
                  <a:pt x="4101" y="1809"/>
                </a:moveTo>
                <a:lnTo>
                  <a:pt x="4232" y="1846"/>
                </a:lnTo>
                <a:lnTo>
                  <a:pt x="4325" y="1884"/>
                </a:lnTo>
                <a:lnTo>
                  <a:pt x="4437" y="1940"/>
                </a:lnTo>
                <a:lnTo>
                  <a:pt x="4530" y="2014"/>
                </a:lnTo>
                <a:lnTo>
                  <a:pt x="4604" y="2089"/>
                </a:lnTo>
                <a:lnTo>
                  <a:pt x="4660" y="2182"/>
                </a:lnTo>
                <a:lnTo>
                  <a:pt x="4698" y="2294"/>
                </a:lnTo>
                <a:lnTo>
                  <a:pt x="4698" y="2331"/>
                </a:lnTo>
                <a:lnTo>
                  <a:pt x="4679" y="2368"/>
                </a:lnTo>
                <a:lnTo>
                  <a:pt x="4660" y="2406"/>
                </a:lnTo>
                <a:lnTo>
                  <a:pt x="4623" y="2443"/>
                </a:lnTo>
                <a:lnTo>
                  <a:pt x="4492" y="2443"/>
                </a:lnTo>
                <a:lnTo>
                  <a:pt x="4455" y="2424"/>
                </a:lnTo>
                <a:lnTo>
                  <a:pt x="4343" y="2312"/>
                </a:lnTo>
                <a:lnTo>
                  <a:pt x="4269" y="2275"/>
                </a:lnTo>
                <a:lnTo>
                  <a:pt x="4194" y="2238"/>
                </a:lnTo>
                <a:lnTo>
                  <a:pt x="4101" y="2219"/>
                </a:lnTo>
                <a:lnTo>
                  <a:pt x="3989" y="2200"/>
                </a:lnTo>
                <a:lnTo>
                  <a:pt x="3896" y="2219"/>
                </a:lnTo>
                <a:lnTo>
                  <a:pt x="3803" y="2238"/>
                </a:lnTo>
                <a:lnTo>
                  <a:pt x="3710" y="2275"/>
                </a:lnTo>
                <a:lnTo>
                  <a:pt x="3635" y="2312"/>
                </a:lnTo>
                <a:lnTo>
                  <a:pt x="3523" y="2424"/>
                </a:lnTo>
                <a:lnTo>
                  <a:pt x="3486" y="2443"/>
                </a:lnTo>
                <a:lnTo>
                  <a:pt x="3374" y="2443"/>
                </a:lnTo>
                <a:lnTo>
                  <a:pt x="3337" y="2406"/>
                </a:lnTo>
                <a:lnTo>
                  <a:pt x="3318" y="2368"/>
                </a:lnTo>
                <a:lnTo>
                  <a:pt x="3300" y="2331"/>
                </a:lnTo>
                <a:lnTo>
                  <a:pt x="3300" y="2294"/>
                </a:lnTo>
                <a:lnTo>
                  <a:pt x="3337" y="2182"/>
                </a:lnTo>
                <a:lnTo>
                  <a:pt x="3393" y="2089"/>
                </a:lnTo>
                <a:lnTo>
                  <a:pt x="3467" y="2014"/>
                </a:lnTo>
                <a:lnTo>
                  <a:pt x="3560" y="1940"/>
                </a:lnTo>
                <a:lnTo>
                  <a:pt x="3654" y="1884"/>
                </a:lnTo>
                <a:lnTo>
                  <a:pt x="3766" y="1846"/>
                </a:lnTo>
                <a:lnTo>
                  <a:pt x="3877" y="1809"/>
                </a:lnTo>
                <a:close/>
                <a:moveTo>
                  <a:pt x="2032" y="1940"/>
                </a:moveTo>
                <a:lnTo>
                  <a:pt x="2088" y="1977"/>
                </a:lnTo>
                <a:lnTo>
                  <a:pt x="2163" y="1995"/>
                </a:lnTo>
                <a:lnTo>
                  <a:pt x="2218" y="2051"/>
                </a:lnTo>
                <a:lnTo>
                  <a:pt x="2256" y="2107"/>
                </a:lnTo>
                <a:lnTo>
                  <a:pt x="2293" y="2163"/>
                </a:lnTo>
                <a:lnTo>
                  <a:pt x="2312" y="2238"/>
                </a:lnTo>
                <a:lnTo>
                  <a:pt x="2330" y="2312"/>
                </a:lnTo>
                <a:lnTo>
                  <a:pt x="2312" y="2387"/>
                </a:lnTo>
                <a:lnTo>
                  <a:pt x="2293" y="2461"/>
                </a:lnTo>
                <a:lnTo>
                  <a:pt x="2256" y="2517"/>
                </a:lnTo>
                <a:lnTo>
                  <a:pt x="2218" y="2573"/>
                </a:lnTo>
                <a:lnTo>
                  <a:pt x="2163" y="2611"/>
                </a:lnTo>
                <a:lnTo>
                  <a:pt x="2088" y="2648"/>
                </a:lnTo>
                <a:lnTo>
                  <a:pt x="2032" y="2666"/>
                </a:lnTo>
                <a:lnTo>
                  <a:pt x="1957" y="2685"/>
                </a:lnTo>
                <a:lnTo>
                  <a:pt x="1883" y="2666"/>
                </a:lnTo>
                <a:lnTo>
                  <a:pt x="1808" y="2648"/>
                </a:lnTo>
                <a:lnTo>
                  <a:pt x="1752" y="2611"/>
                </a:lnTo>
                <a:lnTo>
                  <a:pt x="1697" y="2573"/>
                </a:lnTo>
                <a:lnTo>
                  <a:pt x="1641" y="2517"/>
                </a:lnTo>
                <a:lnTo>
                  <a:pt x="1603" y="2461"/>
                </a:lnTo>
                <a:lnTo>
                  <a:pt x="1585" y="2387"/>
                </a:lnTo>
                <a:lnTo>
                  <a:pt x="1585" y="2312"/>
                </a:lnTo>
                <a:lnTo>
                  <a:pt x="1585" y="2238"/>
                </a:lnTo>
                <a:lnTo>
                  <a:pt x="1603" y="2163"/>
                </a:lnTo>
                <a:lnTo>
                  <a:pt x="1641" y="2107"/>
                </a:lnTo>
                <a:lnTo>
                  <a:pt x="1697" y="2051"/>
                </a:lnTo>
                <a:lnTo>
                  <a:pt x="1752" y="1995"/>
                </a:lnTo>
                <a:lnTo>
                  <a:pt x="1808" y="1977"/>
                </a:lnTo>
                <a:lnTo>
                  <a:pt x="1883" y="1940"/>
                </a:lnTo>
                <a:close/>
                <a:moveTo>
                  <a:pt x="2517" y="3151"/>
                </a:moveTo>
                <a:lnTo>
                  <a:pt x="2684" y="3170"/>
                </a:lnTo>
                <a:lnTo>
                  <a:pt x="2852" y="3207"/>
                </a:lnTo>
                <a:lnTo>
                  <a:pt x="3001" y="3263"/>
                </a:lnTo>
                <a:lnTo>
                  <a:pt x="3113" y="3319"/>
                </a:lnTo>
                <a:lnTo>
                  <a:pt x="3206" y="3393"/>
                </a:lnTo>
                <a:lnTo>
                  <a:pt x="3281" y="3487"/>
                </a:lnTo>
                <a:lnTo>
                  <a:pt x="3337" y="3561"/>
                </a:lnTo>
                <a:lnTo>
                  <a:pt x="3337" y="3654"/>
                </a:lnTo>
                <a:lnTo>
                  <a:pt x="3337" y="3710"/>
                </a:lnTo>
                <a:lnTo>
                  <a:pt x="3318" y="3766"/>
                </a:lnTo>
                <a:lnTo>
                  <a:pt x="3244" y="3878"/>
                </a:lnTo>
                <a:lnTo>
                  <a:pt x="3113" y="3990"/>
                </a:lnTo>
                <a:lnTo>
                  <a:pt x="2945" y="4064"/>
                </a:lnTo>
                <a:lnTo>
                  <a:pt x="3113" y="4158"/>
                </a:lnTo>
                <a:lnTo>
                  <a:pt x="3244" y="4270"/>
                </a:lnTo>
                <a:lnTo>
                  <a:pt x="3318" y="4381"/>
                </a:lnTo>
                <a:lnTo>
                  <a:pt x="3337" y="4437"/>
                </a:lnTo>
                <a:lnTo>
                  <a:pt x="3337" y="4493"/>
                </a:lnTo>
                <a:lnTo>
                  <a:pt x="3337" y="4586"/>
                </a:lnTo>
                <a:lnTo>
                  <a:pt x="3281" y="4661"/>
                </a:lnTo>
                <a:lnTo>
                  <a:pt x="3206" y="4736"/>
                </a:lnTo>
                <a:lnTo>
                  <a:pt x="3113" y="4829"/>
                </a:lnTo>
                <a:lnTo>
                  <a:pt x="3001" y="4885"/>
                </a:lnTo>
                <a:lnTo>
                  <a:pt x="2852" y="4941"/>
                </a:lnTo>
                <a:lnTo>
                  <a:pt x="2684" y="4978"/>
                </a:lnTo>
                <a:lnTo>
                  <a:pt x="2517" y="4996"/>
                </a:lnTo>
                <a:lnTo>
                  <a:pt x="2479" y="4996"/>
                </a:lnTo>
                <a:lnTo>
                  <a:pt x="2461" y="4978"/>
                </a:lnTo>
                <a:lnTo>
                  <a:pt x="2423" y="4941"/>
                </a:lnTo>
                <a:lnTo>
                  <a:pt x="2423" y="4866"/>
                </a:lnTo>
                <a:lnTo>
                  <a:pt x="2442" y="4847"/>
                </a:lnTo>
                <a:lnTo>
                  <a:pt x="2479" y="4829"/>
                </a:lnTo>
                <a:lnTo>
                  <a:pt x="2666" y="4736"/>
                </a:lnTo>
                <a:lnTo>
                  <a:pt x="2778" y="4680"/>
                </a:lnTo>
                <a:lnTo>
                  <a:pt x="2852" y="4624"/>
                </a:lnTo>
                <a:lnTo>
                  <a:pt x="2889" y="4568"/>
                </a:lnTo>
                <a:lnTo>
                  <a:pt x="2908" y="4493"/>
                </a:lnTo>
                <a:lnTo>
                  <a:pt x="2889" y="4419"/>
                </a:lnTo>
                <a:lnTo>
                  <a:pt x="2852" y="4363"/>
                </a:lnTo>
                <a:lnTo>
                  <a:pt x="2778" y="4288"/>
                </a:lnTo>
                <a:lnTo>
                  <a:pt x="2666" y="4251"/>
                </a:lnTo>
                <a:lnTo>
                  <a:pt x="2479" y="4158"/>
                </a:lnTo>
                <a:lnTo>
                  <a:pt x="2442" y="4120"/>
                </a:lnTo>
                <a:lnTo>
                  <a:pt x="2423" y="4064"/>
                </a:lnTo>
                <a:lnTo>
                  <a:pt x="2442" y="4027"/>
                </a:lnTo>
                <a:lnTo>
                  <a:pt x="2479" y="3990"/>
                </a:lnTo>
                <a:lnTo>
                  <a:pt x="2666" y="3897"/>
                </a:lnTo>
                <a:lnTo>
                  <a:pt x="2778" y="3859"/>
                </a:lnTo>
                <a:lnTo>
                  <a:pt x="2852" y="3785"/>
                </a:lnTo>
                <a:lnTo>
                  <a:pt x="2889" y="3729"/>
                </a:lnTo>
                <a:lnTo>
                  <a:pt x="2908" y="3654"/>
                </a:lnTo>
                <a:lnTo>
                  <a:pt x="2889" y="3580"/>
                </a:lnTo>
                <a:lnTo>
                  <a:pt x="2852" y="3524"/>
                </a:lnTo>
                <a:lnTo>
                  <a:pt x="2778" y="3449"/>
                </a:lnTo>
                <a:lnTo>
                  <a:pt x="2666" y="3412"/>
                </a:lnTo>
                <a:lnTo>
                  <a:pt x="2479" y="3319"/>
                </a:lnTo>
                <a:lnTo>
                  <a:pt x="2442" y="3300"/>
                </a:lnTo>
                <a:lnTo>
                  <a:pt x="2423" y="3282"/>
                </a:lnTo>
                <a:lnTo>
                  <a:pt x="2423" y="3207"/>
                </a:lnTo>
                <a:lnTo>
                  <a:pt x="2461" y="3151"/>
                </a:lnTo>
                <a:close/>
                <a:moveTo>
                  <a:pt x="4604" y="3804"/>
                </a:moveTo>
                <a:lnTo>
                  <a:pt x="4511" y="3822"/>
                </a:lnTo>
                <a:lnTo>
                  <a:pt x="4399" y="3841"/>
                </a:lnTo>
                <a:lnTo>
                  <a:pt x="4306" y="3897"/>
                </a:lnTo>
                <a:lnTo>
                  <a:pt x="4232" y="3953"/>
                </a:lnTo>
                <a:lnTo>
                  <a:pt x="4176" y="4027"/>
                </a:lnTo>
                <a:lnTo>
                  <a:pt x="4120" y="4120"/>
                </a:lnTo>
                <a:lnTo>
                  <a:pt x="4101" y="4214"/>
                </a:lnTo>
                <a:lnTo>
                  <a:pt x="4101" y="4325"/>
                </a:lnTo>
                <a:lnTo>
                  <a:pt x="4120" y="4419"/>
                </a:lnTo>
                <a:lnTo>
                  <a:pt x="4381" y="5388"/>
                </a:lnTo>
                <a:lnTo>
                  <a:pt x="4399" y="5425"/>
                </a:lnTo>
                <a:lnTo>
                  <a:pt x="4437" y="5444"/>
                </a:lnTo>
                <a:lnTo>
                  <a:pt x="4474" y="5462"/>
                </a:lnTo>
                <a:lnTo>
                  <a:pt x="4530" y="5462"/>
                </a:lnTo>
                <a:lnTo>
                  <a:pt x="5480" y="5220"/>
                </a:lnTo>
                <a:lnTo>
                  <a:pt x="5592" y="5183"/>
                </a:lnTo>
                <a:lnTo>
                  <a:pt x="5667" y="5127"/>
                </a:lnTo>
                <a:lnTo>
                  <a:pt x="5741" y="5052"/>
                </a:lnTo>
                <a:lnTo>
                  <a:pt x="5797" y="4959"/>
                </a:lnTo>
                <a:lnTo>
                  <a:pt x="5835" y="4866"/>
                </a:lnTo>
                <a:lnTo>
                  <a:pt x="5853" y="4773"/>
                </a:lnTo>
                <a:lnTo>
                  <a:pt x="5853" y="4680"/>
                </a:lnTo>
                <a:lnTo>
                  <a:pt x="5816" y="4568"/>
                </a:lnTo>
                <a:lnTo>
                  <a:pt x="5779" y="4475"/>
                </a:lnTo>
                <a:lnTo>
                  <a:pt x="5723" y="4419"/>
                </a:lnTo>
                <a:lnTo>
                  <a:pt x="5648" y="4344"/>
                </a:lnTo>
                <a:lnTo>
                  <a:pt x="5574" y="4307"/>
                </a:lnTo>
                <a:lnTo>
                  <a:pt x="5480" y="4270"/>
                </a:lnTo>
                <a:lnTo>
                  <a:pt x="5387" y="4251"/>
                </a:lnTo>
                <a:lnTo>
                  <a:pt x="5294" y="4251"/>
                </a:lnTo>
                <a:lnTo>
                  <a:pt x="5201" y="4270"/>
                </a:lnTo>
                <a:lnTo>
                  <a:pt x="5108" y="4288"/>
                </a:lnTo>
                <a:lnTo>
                  <a:pt x="5070" y="4195"/>
                </a:lnTo>
                <a:lnTo>
                  <a:pt x="5052" y="4102"/>
                </a:lnTo>
                <a:lnTo>
                  <a:pt x="4996" y="4027"/>
                </a:lnTo>
                <a:lnTo>
                  <a:pt x="4940" y="3953"/>
                </a:lnTo>
                <a:lnTo>
                  <a:pt x="4865" y="3897"/>
                </a:lnTo>
                <a:lnTo>
                  <a:pt x="4791" y="3859"/>
                </a:lnTo>
                <a:lnTo>
                  <a:pt x="4698" y="3822"/>
                </a:lnTo>
                <a:lnTo>
                  <a:pt x="4604" y="3804"/>
                </a:lnTo>
                <a:close/>
                <a:moveTo>
                  <a:pt x="2591" y="1"/>
                </a:moveTo>
                <a:lnTo>
                  <a:pt x="2293" y="57"/>
                </a:lnTo>
                <a:lnTo>
                  <a:pt x="2032" y="113"/>
                </a:lnTo>
                <a:lnTo>
                  <a:pt x="1752" y="225"/>
                </a:lnTo>
                <a:lnTo>
                  <a:pt x="1510" y="336"/>
                </a:lnTo>
                <a:lnTo>
                  <a:pt x="1268" y="486"/>
                </a:lnTo>
                <a:lnTo>
                  <a:pt x="1044" y="653"/>
                </a:lnTo>
                <a:lnTo>
                  <a:pt x="839" y="840"/>
                </a:lnTo>
                <a:lnTo>
                  <a:pt x="653" y="1045"/>
                </a:lnTo>
                <a:lnTo>
                  <a:pt x="504" y="1268"/>
                </a:lnTo>
                <a:lnTo>
                  <a:pt x="354" y="1492"/>
                </a:lnTo>
                <a:lnTo>
                  <a:pt x="224" y="1753"/>
                </a:lnTo>
                <a:lnTo>
                  <a:pt x="131" y="2014"/>
                </a:lnTo>
                <a:lnTo>
                  <a:pt x="56" y="2294"/>
                </a:lnTo>
                <a:lnTo>
                  <a:pt x="19" y="2573"/>
                </a:lnTo>
                <a:lnTo>
                  <a:pt x="0" y="2872"/>
                </a:lnTo>
                <a:lnTo>
                  <a:pt x="19" y="3170"/>
                </a:lnTo>
                <a:lnTo>
                  <a:pt x="56" y="3449"/>
                </a:lnTo>
                <a:lnTo>
                  <a:pt x="131" y="3729"/>
                </a:lnTo>
                <a:lnTo>
                  <a:pt x="224" y="3990"/>
                </a:lnTo>
                <a:lnTo>
                  <a:pt x="354" y="4232"/>
                </a:lnTo>
                <a:lnTo>
                  <a:pt x="504" y="4475"/>
                </a:lnTo>
                <a:lnTo>
                  <a:pt x="653" y="4698"/>
                </a:lnTo>
                <a:lnTo>
                  <a:pt x="839" y="4903"/>
                </a:lnTo>
                <a:lnTo>
                  <a:pt x="1044" y="5090"/>
                </a:lnTo>
                <a:lnTo>
                  <a:pt x="1268" y="5257"/>
                </a:lnTo>
                <a:lnTo>
                  <a:pt x="1510" y="5407"/>
                </a:lnTo>
                <a:lnTo>
                  <a:pt x="1752" y="5518"/>
                </a:lnTo>
                <a:lnTo>
                  <a:pt x="2032" y="5612"/>
                </a:lnTo>
                <a:lnTo>
                  <a:pt x="2293" y="5686"/>
                </a:lnTo>
                <a:lnTo>
                  <a:pt x="2591" y="5723"/>
                </a:lnTo>
                <a:lnTo>
                  <a:pt x="2889" y="5742"/>
                </a:lnTo>
                <a:lnTo>
                  <a:pt x="3188" y="5723"/>
                </a:lnTo>
                <a:lnTo>
                  <a:pt x="3486" y="5686"/>
                </a:lnTo>
                <a:lnTo>
                  <a:pt x="3766" y="5612"/>
                </a:lnTo>
                <a:lnTo>
                  <a:pt x="4026" y="5500"/>
                </a:lnTo>
                <a:lnTo>
                  <a:pt x="3766" y="4530"/>
                </a:lnTo>
                <a:lnTo>
                  <a:pt x="3728" y="4344"/>
                </a:lnTo>
                <a:lnTo>
                  <a:pt x="3728" y="4158"/>
                </a:lnTo>
                <a:lnTo>
                  <a:pt x="3784" y="3990"/>
                </a:lnTo>
                <a:lnTo>
                  <a:pt x="3859" y="3822"/>
                </a:lnTo>
                <a:lnTo>
                  <a:pt x="3933" y="3729"/>
                </a:lnTo>
                <a:lnTo>
                  <a:pt x="4008" y="3654"/>
                </a:lnTo>
                <a:lnTo>
                  <a:pt x="4101" y="3580"/>
                </a:lnTo>
                <a:lnTo>
                  <a:pt x="4194" y="3524"/>
                </a:lnTo>
                <a:lnTo>
                  <a:pt x="4287" y="3487"/>
                </a:lnTo>
                <a:lnTo>
                  <a:pt x="4399" y="3449"/>
                </a:lnTo>
                <a:lnTo>
                  <a:pt x="4492" y="3431"/>
                </a:lnTo>
                <a:lnTo>
                  <a:pt x="4604" y="3431"/>
                </a:lnTo>
                <a:lnTo>
                  <a:pt x="4716" y="3449"/>
                </a:lnTo>
                <a:lnTo>
                  <a:pt x="4809" y="3468"/>
                </a:lnTo>
                <a:lnTo>
                  <a:pt x="4921" y="3505"/>
                </a:lnTo>
                <a:lnTo>
                  <a:pt x="5014" y="3561"/>
                </a:lnTo>
                <a:lnTo>
                  <a:pt x="5108" y="3617"/>
                </a:lnTo>
                <a:lnTo>
                  <a:pt x="5201" y="3692"/>
                </a:lnTo>
                <a:lnTo>
                  <a:pt x="5275" y="3785"/>
                </a:lnTo>
                <a:lnTo>
                  <a:pt x="5350" y="3878"/>
                </a:lnTo>
                <a:lnTo>
                  <a:pt x="5462" y="3897"/>
                </a:lnTo>
                <a:lnTo>
                  <a:pt x="5555" y="3915"/>
                </a:lnTo>
                <a:lnTo>
                  <a:pt x="5648" y="3673"/>
                </a:lnTo>
                <a:lnTo>
                  <a:pt x="5704" y="3412"/>
                </a:lnTo>
                <a:lnTo>
                  <a:pt x="5741" y="3151"/>
                </a:lnTo>
                <a:lnTo>
                  <a:pt x="5760" y="2872"/>
                </a:lnTo>
                <a:lnTo>
                  <a:pt x="5741" y="2573"/>
                </a:lnTo>
                <a:lnTo>
                  <a:pt x="5704" y="2294"/>
                </a:lnTo>
                <a:lnTo>
                  <a:pt x="5630" y="2014"/>
                </a:lnTo>
                <a:lnTo>
                  <a:pt x="5536" y="1753"/>
                </a:lnTo>
                <a:lnTo>
                  <a:pt x="5406" y="1492"/>
                </a:lnTo>
                <a:lnTo>
                  <a:pt x="5275" y="1268"/>
                </a:lnTo>
                <a:lnTo>
                  <a:pt x="5108" y="1045"/>
                </a:lnTo>
                <a:lnTo>
                  <a:pt x="4921" y="840"/>
                </a:lnTo>
                <a:lnTo>
                  <a:pt x="4716" y="653"/>
                </a:lnTo>
                <a:lnTo>
                  <a:pt x="4492" y="486"/>
                </a:lnTo>
                <a:lnTo>
                  <a:pt x="4250" y="336"/>
                </a:lnTo>
                <a:lnTo>
                  <a:pt x="4008" y="225"/>
                </a:lnTo>
                <a:lnTo>
                  <a:pt x="3728" y="113"/>
                </a:lnTo>
                <a:lnTo>
                  <a:pt x="3467" y="57"/>
                </a:lnTo>
                <a:lnTo>
                  <a:pt x="31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2724601" y="3187284"/>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2282259" y="3187284"/>
            <a:ext cx="174930" cy="174960"/>
          </a:xfrm>
          <a:custGeom>
            <a:rect b="b" l="l" r="r" t="t"/>
            <a:pathLst>
              <a:path extrusionOk="0" h="5743" w="5742">
                <a:moveTo>
                  <a:pt x="1939" y="1753"/>
                </a:moveTo>
                <a:lnTo>
                  <a:pt x="2014" y="1772"/>
                </a:lnTo>
                <a:lnTo>
                  <a:pt x="2088" y="1790"/>
                </a:lnTo>
                <a:lnTo>
                  <a:pt x="2144" y="1809"/>
                </a:lnTo>
                <a:lnTo>
                  <a:pt x="2200" y="1865"/>
                </a:lnTo>
                <a:lnTo>
                  <a:pt x="2256" y="1921"/>
                </a:lnTo>
                <a:lnTo>
                  <a:pt x="2293" y="1977"/>
                </a:lnTo>
                <a:lnTo>
                  <a:pt x="2312" y="2051"/>
                </a:lnTo>
                <a:lnTo>
                  <a:pt x="2312" y="2126"/>
                </a:lnTo>
                <a:lnTo>
                  <a:pt x="2312" y="2200"/>
                </a:lnTo>
                <a:lnTo>
                  <a:pt x="2293" y="2275"/>
                </a:lnTo>
                <a:lnTo>
                  <a:pt x="2256" y="2331"/>
                </a:lnTo>
                <a:lnTo>
                  <a:pt x="2200" y="2387"/>
                </a:lnTo>
                <a:lnTo>
                  <a:pt x="2144" y="2443"/>
                </a:lnTo>
                <a:lnTo>
                  <a:pt x="2088" y="2461"/>
                </a:lnTo>
                <a:lnTo>
                  <a:pt x="2014" y="2499"/>
                </a:lnTo>
                <a:lnTo>
                  <a:pt x="1864" y="2499"/>
                </a:lnTo>
                <a:lnTo>
                  <a:pt x="1790" y="2461"/>
                </a:lnTo>
                <a:lnTo>
                  <a:pt x="1734" y="2443"/>
                </a:lnTo>
                <a:lnTo>
                  <a:pt x="1678" y="2387"/>
                </a:lnTo>
                <a:lnTo>
                  <a:pt x="1641" y="2331"/>
                </a:lnTo>
                <a:lnTo>
                  <a:pt x="1603" y="2275"/>
                </a:lnTo>
                <a:lnTo>
                  <a:pt x="1585" y="2200"/>
                </a:lnTo>
                <a:lnTo>
                  <a:pt x="1566" y="2126"/>
                </a:lnTo>
                <a:lnTo>
                  <a:pt x="1585" y="2051"/>
                </a:lnTo>
                <a:lnTo>
                  <a:pt x="1603" y="1977"/>
                </a:lnTo>
                <a:lnTo>
                  <a:pt x="1641" y="1921"/>
                </a:lnTo>
                <a:lnTo>
                  <a:pt x="1678" y="1865"/>
                </a:lnTo>
                <a:lnTo>
                  <a:pt x="1734" y="1809"/>
                </a:lnTo>
                <a:lnTo>
                  <a:pt x="1790" y="1790"/>
                </a:lnTo>
                <a:lnTo>
                  <a:pt x="1864" y="1772"/>
                </a:lnTo>
                <a:lnTo>
                  <a:pt x="1939" y="1753"/>
                </a:lnTo>
                <a:close/>
                <a:moveTo>
                  <a:pt x="3803" y="1753"/>
                </a:moveTo>
                <a:lnTo>
                  <a:pt x="3878" y="1772"/>
                </a:lnTo>
                <a:lnTo>
                  <a:pt x="3952" y="1790"/>
                </a:lnTo>
                <a:lnTo>
                  <a:pt x="4008" y="1809"/>
                </a:lnTo>
                <a:lnTo>
                  <a:pt x="4064" y="1865"/>
                </a:lnTo>
                <a:lnTo>
                  <a:pt x="4101" y="1921"/>
                </a:lnTo>
                <a:lnTo>
                  <a:pt x="4138" y="1977"/>
                </a:lnTo>
                <a:lnTo>
                  <a:pt x="4157" y="2051"/>
                </a:lnTo>
                <a:lnTo>
                  <a:pt x="4176" y="2126"/>
                </a:lnTo>
                <a:lnTo>
                  <a:pt x="4157" y="2200"/>
                </a:lnTo>
                <a:lnTo>
                  <a:pt x="4138" y="2275"/>
                </a:lnTo>
                <a:lnTo>
                  <a:pt x="4101" y="2331"/>
                </a:lnTo>
                <a:lnTo>
                  <a:pt x="4064" y="2387"/>
                </a:lnTo>
                <a:lnTo>
                  <a:pt x="4008" y="2443"/>
                </a:lnTo>
                <a:lnTo>
                  <a:pt x="3952" y="2461"/>
                </a:lnTo>
                <a:lnTo>
                  <a:pt x="3878" y="2499"/>
                </a:lnTo>
                <a:lnTo>
                  <a:pt x="3728" y="2499"/>
                </a:lnTo>
                <a:lnTo>
                  <a:pt x="3654" y="2461"/>
                </a:lnTo>
                <a:lnTo>
                  <a:pt x="3598" y="2443"/>
                </a:lnTo>
                <a:lnTo>
                  <a:pt x="3542" y="2387"/>
                </a:lnTo>
                <a:lnTo>
                  <a:pt x="3486" y="2331"/>
                </a:lnTo>
                <a:lnTo>
                  <a:pt x="3449" y="2275"/>
                </a:lnTo>
                <a:lnTo>
                  <a:pt x="3430" y="2200"/>
                </a:lnTo>
                <a:lnTo>
                  <a:pt x="3430" y="2126"/>
                </a:lnTo>
                <a:lnTo>
                  <a:pt x="3430" y="2051"/>
                </a:lnTo>
                <a:lnTo>
                  <a:pt x="3449" y="1977"/>
                </a:lnTo>
                <a:lnTo>
                  <a:pt x="3486" y="1921"/>
                </a:lnTo>
                <a:lnTo>
                  <a:pt x="3542" y="1865"/>
                </a:lnTo>
                <a:lnTo>
                  <a:pt x="3598" y="1809"/>
                </a:lnTo>
                <a:lnTo>
                  <a:pt x="3654" y="1790"/>
                </a:lnTo>
                <a:lnTo>
                  <a:pt x="3728" y="1772"/>
                </a:lnTo>
                <a:lnTo>
                  <a:pt x="3803" y="1753"/>
                </a:lnTo>
                <a:close/>
                <a:moveTo>
                  <a:pt x="4437" y="3226"/>
                </a:moveTo>
                <a:lnTo>
                  <a:pt x="4511" y="3244"/>
                </a:lnTo>
                <a:lnTo>
                  <a:pt x="4567" y="3300"/>
                </a:lnTo>
                <a:lnTo>
                  <a:pt x="4604" y="3356"/>
                </a:lnTo>
                <a:lnTo>
                  <a:pt x="4623" y="3449"/>
                </a:lnTo>
                <a:lnTo>
                  <a:pt x="4586" y="3598"/>
                </a:lnTo>
                <a:lnTo>
                  <a:pt x="4549" y="3748"/>
                </a:lnTo>
                <a:lnTo>
                  <a:pt x="4511" y="3878"/>
                </a:lnTo>
                <a:lnTo>
                  <a:pt x="4437" y="4027"/>
                </a:lnTo>
                <a:lnTo>
                  <a:pt x="4362" y="4139"/>
                </a:lnTo>
                <a:lnTo>
                  <a:pt x="4269" y="4270"/>
                </a:lnTo>
                <a:lnTo>
                  <a:pt x="4176" y="4381"/>
                </a:lnTo>
                <a:lnTo>
                  <a:pt x="4064" y="4475"/>
                </a:lnTo>
                <a:lnTo>
                  <a:pt x="3952" y="4568"/>
                </a:lnTo>
                <a:lnTo>
                  <a:pt x="3840" y="4661"/>
                </a:lnTo>
                <a:lnTo>
                  <a:pt x="3710" y="4736"/>
                </a:lnTo>
                <a:lnTo>
                  <a:pt x="3561" y="4791"/>
                </a:lnTo>
                <a:lnTo>
                  <a:pt x="3430" y="4847"/>
                </a:lnTo>
                <a:lnTo>
                  <a:pt x="3281" y="4885"/>
                </a:lnTo>
                <a:lnTo>
                  <a:pt x="3113" y="4903"/>
                </a:lnTo>
                <a:lnTo>
                  <a:pt x="2629" y="4903"/>
                </a:lnTo>
                <a:lnTo>
                  <a:pt x="2461" y="4885"/>
                </a:lnTo>
                <a:lnTo>
                  <a:pt x="2312" y="4847"/>
                </a:lnTo>
                <a:lnTo>
                  <a:pt x="2181" y="4791"/>
                </a:lnTo>
                <a:lnTo>
                  <a:pt x="2032" y="4736"/>
                </a:lnTo>
                <a:lnTo>
                  <a:pt x="1902" y="4661"/>
                </a:lnTo>
                <a:lnTo>
                  <a:pt x="1790" y="4568"/>
                </a:lnTo>
                <a:lnTo>
                  <a:pt x="1659" y="4475"/>
                </a:lnTo>
                <a:lnTo>
                  <a:pt x="1566" y="4381"/>
                </a:lnTo>
                <a:lnTo>
                  <a:pt x="1473" y="4270"/>
                </a:lnTo>
                <a:lnTo>
                  <a:pt x="1380" y="4139"/>
                </a:lnTo>
                <a:lnTo>
                  <a:pt x="1305" y="4027"/>
                </a:lnTo>
                <a:lnTo>
                  <a:pt x="1231" y="3878"/>
                </a:lnTo>
                <a:lnTo>
                  <a:pt x="1193" y="3748"/>
                </a:lnTo>
                <a:lnTo>
                  <a:pt x="1137" y="3598"/>
                </a:lnTo>
                <a:lnTo>
                  <a:pt x="1119" y="3449"/>
                </a:lnTo>
                <a:lnTo>
                  <a:pt x="1119" y="3356"/>
                </a:lnTo>
                <a:lnTo>
                  <a:pt x="1156" y="3300"/>
                </a:lnTo>
                <a:lnTo>
                  <a:pt x="1231" y="3244"/>
                </a:lnTo>
                <a:lnTo>
                  <a:pt x="1305" y="3226"/>
                </a:lnTo>
                <a:close/>
                <a:moveTo>
                  <a:pt x="2573" y="1"/>
                </a:moveTo>
                <a:lnTo>
                  <a:pt x="2293" y="57"/>
                </a:lnTo>
                <a:lnTo>
                  <a:pt x="2014" y="113"/>
                </a:lnTo>
                <a:lnTo>
                  <a:pt x="1753" y="225"/>
                </a:lnTo>
                <a:lnTo>
                  <a:pt x="1492" y="336"/>
                </a:lnTo>
                <a:lnTo>
                  <a:pt x="1268" y="486"/>
                </a:lnTo>
                <a:lnTo>
                  <a:pt x="1044" y="653"/>
                </a:lnTo>
                <a:lnTo>
                  <a:pt x="839" y="840"/>
                </a:lnTo>
                <a:lnTo>
                  <a:pt x="653" y="1045"/>
                </a:lnTo>
                <a:lnTo>
                  <a:pt x="485" y="1268"/>
                </a:lnTo>
                <a:lnTo>
                  <a:pt x="336" y="1492"/>
                </a:lnTo>
                <a:lnTo>
                  <a:pt x="224" y="1753"/>
                </a:lnTo>
                <a:lnTo>
                  <a:pt x="131" y="2014"/>
                </a:lnTo>
                <a:lnTo>
                  <a:pt x="56" y="2294"/>
                </a:lnTo>
                <a:lnTo>
                  <a:pt x="0" y="2573"/>
                </a:lnTo>
                <a:lnTo>
                  <a:pt x="0" y="2872"/>
                </a:lnTo>
                <a:lnTo>
                  <a:pt x="0" y="3170"/>
                </a:lnTo>
                <a:lnTo>
                  <a:pt x="56" y="3449"/>
                </a:lnTo>
                <a:lnTo>
                  <a:pt x="131" y="3729"/>
                </a:lnTo>
                <a:lnTo>
                  <a:pt x="224" y="3990"/>
                </a:lnTo>
                <a:lnTo>
                  <a:pt x="336" y="4232"/>
                </a:lnTo>
                <a:lnTo>
                  <a:pt x="485" y="4475"/>
                </a:lnTo>
                <a:lnTo>
                  <a:pt x="653" y="4698"/>
                </a:lnTo>
                <a:lnTo>
                  <a:pt x="839" y="4903"/>
                </a:lnTo>
                <a:lnTo>
                  <a:pt x="1044" y="5090"/>
                </a:lnTo>
                <a:lnTo>
                  <a:pt x="1268" y="5257"/>
                </a:lnTo>
                <a:lnTo>
                  <a:pt x="1492" y="5407"/>
                </a:lnTo>
                <a:lnTo>
                  <a:pt x="1753" y="5518"/>
                </a:lnTo>
                <a:lnTo>
                  <a:pt x="2014" y="5612"/>
                </a:lnTo>
                <a:lnTo>
                  <a:pt x="2293" y="5686"/>
                </a:lnTo>
                <a:lnTo>
                  <a:pt x="2573" y="5723"/>
                </a:lnTo>
                <a:lnTo>
                  <a:pt x="2871" y="5742"/>
                </a:lnTo>
                <a:lnTo>
                  <a:pt x="3169" y="5723"/>
                </a:lnTo>
                <a:lnTo>
                  <a:pt x="3449" y="5686"/>
                </a:lnTo>
                <a:lnTo>
                  <a:pt x="3728" y="5612"/>
                </a:lnTo>
                <a:lnTo>
                  <a:pt x="3989" y="5518"/>
                </a:lnTo>
                <a:lnTo>
                  <a:pt x="4250" y="5407"/>
                </a:lnTo>
                <a:lnTo>
                  <a:pt x="4474" y="5257"/>
                </a:lnTo>
                <a:lnTo>
                  <a:pt x="4698" y="5090"/>
                </a:lnTo>
                <a:lnTo>
                  <a:pt x="4903" y="4903"/>
                </a:lnTo>
                <a:lnTo>
                  <a:pt x="5089" y="4698"/>
                </a:lnTo>
                <a:lnTo>
                  <a:pt x="5257" y="4475"/>
                </a:lnTo>
                <a:lnTo>
                  <a:pt x="5406" y="4232"/>
                </a:lnTo>
                <a:lnTo>
                  <a:pt x="5518" y="3990"/>
                </a:lnTo>
                <a:lnTo>
                  <a:pt x="5611" y="3729"/>
                </a:lnTo>
                <a:lnTo>
                  <a:pt x="5686" y="3449"/>
                </a:lnTo>
                <a:lnTo>
                  <a:pt x="5742" y="3170"/>
                </a:lnTo>
                <a:lnTo>
                  <a:pt x="5742" y="2872"/>
                </a:lnTo>
                <a:lnTo>
                  <a:pt x="5742" y="2573"/>
                </a:lnTo>
                <a:lnTo>
                  <a:pt x="5686" y="2294"/>
                </a:lnTo>
                <a:lnTo>
                  <a:pt x="5611" y="2014"/>
                </a:lnTo>
                <a:lnTo>
                  <a:pt x="5518" y="1753"/>
                </a:lnTo>
                <a:lnTo>
                  <a:pt x="5406" y="1492"/>
                </a:lnTo>
                <a:lnTo>
                  <a:pt x="5257" y="1268"/>
                </a:lnTo>
                <a:lnTo>
                  <a:pt x="5089" y="1045"/>
                </a:lnTo>
                <a:lnTo>
                  <a:pt x="4903" y="840"/>
                </a:lnTo>
                <a:lnTo>
                  <a:pt x="4698"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1820602" y="3187284"/>
            <a:ext cx="174930" cy="174960"/>
          </a:xfrm>
          <a:custGeom>
            <a:rect b="b" l="l" r="r" t="t"/>
            <a:pathLst>
              <a:path extrusionOk="0" h="5743" w="5742">
                <a:moveTo>
                  <a:pt x="1380" y="858"/>
                </a:moveTo>
                <a:lnTo>
                  <a:pt x="2125" y="1585"/>
                </a:lnTo>
                <a:lnTo>
                  <a:pt x="1957" y="1697"/>
                </a:lnTo>
                <a:lnTo>
                  <a:pt x="1827" y="1828"/>
                </a:lnTo>
                <a:lnTo>
                  <a:pt x="1696" y="1958"/>
                </a:lnTo>
                <a:lnTo>
                  <a:pt x="1585" y="2107"/>
                </a:lnTo>
                <a:lnTo>
                  <a:pt x="858" y="1380"/>
                </a:lnTo>
                <a:lnTo>
                  <a:pt x="970" y="1231"/>
                </a:lnTo>
                <a:lnTo>
                  <a:pt x="1100" y="1101"/>
                </a:lnTo>
                <a:lnTo>
                  <a:pt x="1230" y="970"/>
                </a:lnTo>
                <a:lnTo>
                  <a:pt x="1380" y="858"/>
                </a:lnTo>
                <a:close/>
                <a:moveTo>
                  <a:pt x="4362" y="858"/>
                </a:moveTo>
                <a:lnTo>
                  <a:pt x="4511" y="970"/>
                </a:lnTo>
                <a:lnTo>
                  <a:pt x="4642" y="1101"/>
                </a:lnTo>
                <a:lnTo>
                  <a:pt x="4772" y="1231"/>
                </a:lnTo>
                <a:lnTo>
                  <a:pt x="4884" y="1380"/>
                </a:lnTo>
                <a:lnTo>
                  <a:pt x="4157" y="2107"/>
                </a:lnTo>
                <a:lnTo>
                  <a:pt x="4045" y="1958"/>
                </a:lnTo>
                <a:lnTo>
                  <a:pt x="3915" y="1828"/>
                </a:lnTo>
                <a:lnTo>
                  <a:pt x="3784" y="1697"/>
                </a:lnTo>
                <a:lnTo>
                  <a:pt x="3635" y="1585"/>
                </a:lnTo>
                <a:lnTo>
                  <a:pt x="4362" y="858"/>
                </a:lnTo>
                <a:close/>
                <a:moveTo>
                  <a:pt x="2983" y="1753"/>
                </a:moveTo>
                <a:lnTo>
                  <a:pt x="3094" y="1772"/>
                </a:lnTo>
                <a:lnTo>
                  <a:pt x="3299" y="1846"/>
                </a:lnTo>
                <a:lnTo>
                  <a:pt x="3486" y="1940"/>
                </a:lnTo>
                <a:lnTo>
                  <a:pt x="3654" y="2089"/>
                </a:lnTo>
                <a:lnTo>
                  <a:pt x="3803" y="2238"/>
                </a:lnTo>
                <a:lnTo>
                  <a:pt x="3896" y="2443"/>
                </a:lnTo>
                <a:lnTo>
                  <a:pt x="3971" y="2648"/>
                </a:lnTo>
                <a:lnTo>
                  <a:pt x="3989" y="2760"/>
                </a:lnTo>
                <a:lnTo>
                  <a:pt x="3989" y="2872"/>
                </a:lnTo>
                <a:lnTo>
                  <a:pt x="3989" y="2983"/>
                </a:lnTo>
                <a:lnTo>
                  <a:pt x="3971" y="3095"/>
                </a:lnTo>
                <a:lnTo>
                  <a:pt x="3896" y="3300"/>
                </a:lnTo>
                <a:lnTo>
                  <a:pt x="3803" y="3487"/>
                </a:lnTo>
                <a:lnTo>
                  <a:pt x="3654" y="3654"/>
                </a:lnTo>
                <a:lnTo>
                  <a:pt x="3486" y="3785"/>
                </a:lnTo>
                <a:lnTo>
                  <a:pt x="3299" y="3897"/>
                </a:lnTo>
                <a:lnTo>
                  <a:pt x="3094" y="3953"/>
                </a:lnTo>
                <a:lnTo>
                  <a:pt x="2983" y="3971"/>
                </a:lnTo>
                <a:lnTo>
                  <a:pt x="2871" y="3990"/>
                </a:lnTo>
                <a:lnTo>
                  <a:pt x="2759" y="3971"/>
                </a:lnTo>
                <a:lnTo>
                  <a:pt x="2647" y="3953"/>
                </a:lnTo>
                <a:lnTo>
                  <a:pt x="2442" y="3897"/>
                </a:lnTo>
                <a:lnTo>
                  <a:pt x="2256" y="3785"/>
                </a:lnTo>
                <a:lnTo>
                  <a:pt x="2088" y="3654"/>
                </a:lnTo>
                <a:lnTo>
                  <a:pt x="1957" y="3487"/>
                </a:lnTo>
                <a:lnTo>
                  <a:pt x="1846" y="3300"/>
                </a:lnTo>
                <a:lnTo>
                  <a:pt x="1790" y="3095"/>
                </a:lnTo>
                <a:lnTo>
                  <a:pt x="1771" y="2983"/>
                </a:lnTo>
                <a:lnTo>
                  <a:pt x="1752" y="2872"/>
                </a:lnTo>
                <a:lnTo>
                  <a:pt x="1771" y="2760"/>
                </a:lnTo>
                <a:lnTo>
                  <a:pt x="1790" y="2648"/>
                </a:lnTo>
                <a:lnTo>
                  <a:pt x="1846" y="2443"/>
                </a:lnTo>
                <a:lnTo>
                  <a:pt x="1957" y="2238"/>
                </a:lnTo>
                <a:lnTo>
                  <a:pt x="2088" y="2089"/>
                </a:lnTo>
                <a:lnTo>
                  <a:pt x="2256" y="1940"/>
                </a:lnTo>
                <a:lnTo>
                  <a:pt x="2442" y="1846"/>
                </a:lnTo>
                <a:lnTo>
                  <a:pt x="2647" y="1772"/>
                </a:lnTo>
                <a:lnTo>
                  <a:pt x="2759" y="1753"/>
                </a:lnTo>
                <a:close/>
                <a:moveTo>
                  <a:pt x="1585" y="3617"/>
                </a:moveTo>
                <a:lnTo>
                  <a:pt x="1696" y="3785"/>
                </a:lnTo>
                <a:lnTo>
                  <a:pt x="1827" y="3915"/>
                </a:lnTo>
                <a:lnTo>
                  <a:pt x="1957" y="4046"/>
                </a:lnTo>
                <a:lnTo>
                  <a:pt x="2125" y="4139"/>
                </a:lnTo>
                <a:lnTo>
                  <a:pt x="1380" y="4885"/>
                </a:lnTo>
                <a:lnTo>
                  <a:pt x="1230" y="4773"/>
                </a:lnTo>
                <a:lnTo>
                  <a:pt x="1100" y="4642"/>
                </a:lnTo>
                <a:lnTo>
                  <a:pt x="970" y="4512"/>
                </a:lnTo>
                <a:lnTo>
                  <a:pt x="858" y="4363"/>
                </a:lnTo>
                <a:lnTo>
                  <a:pt x="1585" y="3617"/>
                </a:lnTo>
                <a:close/>
                <a:moveTo>
                  <a:pt x="4157" y="3617"/>
                </a:moveTo>
                <a:lnTo>
                  <a:pt x="4884" y="4363"/>
                </a:lnTo>
                <a:lnTo>
                  <a:pt x="4772" y="4512"/>
                </a:lnTo>
                <a:lnTo>
                  <a:pt x="4642" y="4642"/>
                </a:lnTo>
                <a:lnTo>
                  <a:pt x="4511" y="4773"/>
                </a:lnTo>
                <a:lnTo>
                  <a:pt x="4362" y="4885"/>
                </a:lnTo>
                <a:lnTo>
                  <a:pt x="3635" y="4139"/>
                </a:lnTo>
                <a:lnTo>
                  <a:pt x="3784" y="4046"/>
                </a:lnTo>
                <a:lnTo>
                  <a:pt x="3915" y="3915"/>
                </a:lnTo>
                <a:lnTo>
                  <a:pt x="4045" y="3785"/>
                </a:lnTo>
                <a:lnTo>
                  <a:pt x="4157" y="3617"/>
                </a:lnTo>
                <a:close/>
                <a:moveTo>
                  <a:pt x="2573" y="1"/>
                </a:moveTo>
                <a:lnTo>
                  <a:pt x="2293" y="57"/>
                </a:lnTo>
                <a:lnTo>
                  <a:pt x="2013" y="113"/>
                </a:lnTo>
                <a:lnTo>
                  <a:pt x="1752" y="225"/>
                </a:lnTo>
                <a:lnTo>
                  <a:pt x="1510"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2"/>
                </a:lnTo>
                <a:lnTo>
                  <a:pt x="19" y="3170"/>
                </a:lnTo>
                <a:lnTo>
                  <a:pt x="56" y="3449"/>
                </a:lnTo>
                <a:lnTo>
                  <a:pt x="131" y="3729"/>
                </a:lnTo>
                <a:lnTo>
                  <a:pt x="224" y="3990"/>
                </a:lnTo>
                <a:lnTo>
                  <a:pt x="336" y="4232"/>
                </a:lnTo>
                <a:lnTo>
                  <a:pt x="485" y="4475"/>
                </a:lnTo>
                <a:lnTo>
                  <a:pt x="653" y="4698"/>
                </a:lnTo>
                <a:lnTo>
                  <a:pt x="839" y="4903"/>
                </a:lnTo>
                <a:lnTo>
                  <a:pt x="1044" y="5090"/>
                </a:lnTo>
                <a:lnTo>
                  <a:pt x="1268" y="5257"/>
                </a:lnTo>
                <a:lnTo>
                  <a:pt x="1510" y="5407"/>
                </a:lnTo>
                <a:lnTo>
                  <a:pt x="1752" y="5518"/>
                </a:lnTo>
                <a:lnTo>
                  <a:pt x="2013" y="5612"/>
                </a:lnTo>
                <a:lnTo>
                  <a:pt x="2293" y="5686"/>
                </a:lnTo>
                <a:lnTo>
                  <a:pt x="2573" y="5723"/>
                </a:lnTo>
                <a:lnTo>
                  <a:pt x="2871" y="5742"/>
                </a:lnTo>
                <a:lnTo>
                  <a:pt x="3169" y="5723"/>
                </a:lnTo>
                <a:lnTo>
                  <a:pt x="3449" y="5686"/>
                </a:lnTo>
                <a:lnTo>
                  <a:pt x="3728" y="5612"/>
                </a:lnTo>
                <a:lnTo>
                  <a:pt x="3989" y="5518"/>
                </a:lnTo>
                <a:lnTo>
                  <a:pt x="4250" y="5407"/>
                </a:lnTo>
                <a:lnTo>
                  <a:pt x="4474" y="5257"/>
                </a:lnTo>
                <a:lnTo>
                  <a:pt x="4697" y="5090"/>
                </a:lnTo>
                <a:lnTo>
                  <a:pt x="4903" y="4903"/>
                </a:lnTo>
                <a:lnTo>
                  <a:pt x="5089" y="4698"/>
                </a:lnTo>
                <a:lnTo>
                  <a:pt x="5257" y="4475"/>
                </a:lnTo>
                <a:lnTo>
                  <a:pt x="5406" y="4232"/>
                </a:lnTo>
                <a:lnTo>
                  <a:pt x="5518" y="3990"/>
                </a:lnTo>
                <a:lnTo>
                  <a:pt x="5611" y="3729"/>
                </a:lnTo>
                <a:lnTo>
                  <a:pt x="5685" y="3449"/>
                </a:lnTo>
                <a:lnTo>
                  <a:pt x="5741" y="3170"/>
                </a:lnTo>
                <a:lnTo>
                  <a:pt x="5741" y="2872"/>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1397543" y="3187284"/>
            <a:ext cx="124389" cy="180627"/>
          </a:xfrm>
          <a:custGeom>
            <a:rect b="b" l="l" r="r" t="t"/>
            <a:pathLst>
              <a:path extrusionOk="0" h="5929" w="4083">
                <a:moveTo>
                  <a:pt x="2107" y="747"/>
                </a:moveTo>
                <a:lnTo>
                  <a:pt x="2181" y="802"/>
                </a:lnTo>
                <a:lnTo>
                  <a:pt x="2219" y="858"/>
                </a:lnTo>
                <a:lnTo>
                  <a:pt x="2237" y="933"/>
                </a:lnTo>
                <a:lnTo>
                  <a:pt x="2219" y="989"/>
                </a:lnTo>
                <a:lnTo>
                  <a:pt x="2181" y="1063"/>
                </a:lnTo>
                <a:lnTo>
                  <a:pt x="2107" y="1101"/>
                </a:lnTo>
                <a:lnTo>
                  <a:pt x="2051" y="1119"/>
                </a:lnTo>
                <a:lnTo>
                  <a:pt x="1865" y="1138"/>
                </a:lnTo>
                <a:lnTo>
                  <a:pt x="1678" y="1175"/>
                </a:lnTo>
                <a:lnTo>
                  <a:pt x="1529" y="1268"/>
                </a:lnTo>
                <a:lnTo>
                  <a:pt x="1380" y="1380"/>
                </a:lnTo>
                <a:lnTo>
                  <a:pt x="1268" y="1511"/>
                </a:lnTo>
                <a:lnTo>
                  <a:pt x="1194" y="1679"/>
                </a:lnTo>
                <a:lnTo>
                  <a:pt x="1138" y="1846"/>
                </a:lnTo>
                <a:lnTo>
                  <a:pt x="1119" y="2033"/>
                </a:lnTo>
                <a:lnTo>
                  <a:pt x="1100" y="2107"/>
                </a:lnTo>
                <a:lnTo>
                  <a:pt x="1063" y="2163"/>
                </a:lnTo>
                <a:lnTo>
                  <a:pt x="1007" y="2200"/>
                </a:lnTo>
                <a:lnTo>
                  <a:pt x="933" y="2219"/>
                </a:lnTo>
                <a:lnTo>
                  <a:pt x="858" y="2200"/>
                </a:lnTo>
                <a:lnTo>
                  <a:pt x="802" y="2163"/>
                </a:lnTo>
                <a:lnTo>
                  <a:pt x="765" y="2107"/>
                </a:lnTo>
                <a:lnTo>
                  <a:pt x="746" y="2033"/>
                </a:lnTo>
                <a:lnTo>
                  <a:pt x="746" y="1902"/>
                </a:lnTo>
                <a:lnTo>
                  <a:pt x="765" y="1772"/>
                </a:lnTo>
                <a:lnTo>
                  <a:pt x="802" y="1660"/>
                </a:lnTo>
                <a:lnTo>
                  <a:pt x="839" y="1529"/>
                </a:lnTo>
                <a:lnTo>
                  <a:pt x="895" y="1418"/>
                </a:lnTo>
                <a:lnTo>
                  <a:pt x="970" y="1306"/>
                </a:lnTo>
                <a:lnTo>
                  <a:pt x="1044" y="1213"/>
                </a:lnTo>
                <a:lnTo>
                  <a:pt x="1119" y="1119"/>
                </a:lnTo>
                <a:lnTo>
                  <a:pt x="1212" y="1045"/>
                </a:lnTo>
                <a:lnTo>
                  <a:pt x="1324" y="970"/>
                </a:lnTo>
                <a:lnTo>
                  <a:pt x="1417" y="896"/>
                </a:lnTo>
                <a:lnTo>
                  <a:pt x="1529" y="840"/>
                </a:lnTo>
                <a:lnTo>
                  <a:pt x="1660" y="802"/>
                </a:lnTo>
                <a:lnTo>
                  <a:pt x="1790" y="765"/>
                </a:lnTo>
                <a:lnTo>
                  <a:pt x="1902" y="747"/>
                </a:lnTo>
                <a:close/>
                <a:moveTo>
                  <a:pt x="1827" y="1"/>
                </a:moveTo>
                <a:lnTo>
                  <a:pt x="1604" y="38"/>
                </a:lnTo>
                <a:lnTo>
                  <a:pt x="1417" y="94"/>
                </a:lnTo>
                <a:lnTo>
                  <a:pt x="1212" y="169"/>
                </a:lnTo>
                <a:lnTo>
                  <a:pt x="1044" y="243"/>
                </a:lnTo>
                <a:lnTo>
                  <a:pt x="877" y="355"/>
                </a:lnTo>
                <a:lnTo>
                  <a:pt x="709" y="467"/>
                </a:lnTo>
                <a:lnTo>
                  <a:pt x="578" y="616"/>
                </a:lnTo>
                <a:lnTo>
                  <a:pt x="448" y="765"/>
                </a:lnTo>
                <a:lnTo>
                  <a:pt x="336" y="914"/>
                </a:lnTo>
                <a:lnTo>
                  <a:pt x="243" y="1082"/>
                </a:lnTo>
                <a:lnTo>
                  <a:pt x="150" y="1268"/>
                </a:lnTo>
                <a:lnTo>
                  <a:pt x="94" y="1436"/>
                </a:lnTo>
                <a:lnTo>
                  <a:pt x="38" y="1641"/>
                </a:lnTo>
                <a:lnTo>
                  <a:pt x="19" y="1828"/>
                </a:lnTo>
                <a:lnTo>
                  <a:pt x="1" y="2033"/>
                </a:lnTo>
                <a:lnTo>
                  <a:pt x="1" y="2219"/>
                </a:lnTo>
                <a:lnTo>
                  <a:pt x="38" y="2406"/>
                </a:lnTo>
                <a:lnTo>
                  <a:pt x="75" y="2592"/>
                </a:lnTo>
                <a:lnTo>
                  <a:pt x="131" y="2760"/>
                </a:lnTo>
                <a:lnTo>
                  <a:pt x="206" y="2927"/>
                </a:lnTo>
                <a:lnTo>
                  <a:pt x="299" y="3095"/>
                </a:lnTo>
                <a:lnTo>
                  <a:pt x="392" y="3244"/>
                </a:lnTo>
                <a:lnTo>
                  <a:pt x="504" y="3375"/>
                </a:lnTo>
                <a:lnTo>
                  <a:pt x="672" y="3580"/>
                </a:lnTo>
                <a:lnTo>
                  <a:pt x="839" y="3841"/>
                </a:lnTo>
                <a:lnTo>
                  <a:pt x="988" y="4139"/>
                </a:lnTo>
                <a:lnTo>
                  <a:pt x="1063" y="4288"/>
                </a:lnTo>
                <a:lnTo>
                  <a:pt x="1119" y="4437"/>
                </a:lnTo>
                <a:lnTo>
                  <a:pt x="2964" y="4437"/>
                </a:lnTo>
                <a:lnTo>
                  <a:pt x="3020" y="4288"/>
                </a:lnTo>
                <a:lnTo>
                  <a:pt x="3095" y="4139"/>
                </a:lnTo>
                <a:lnTo>
                  <a:pt x="3244" y="3841"/>
                </a:lnTo>
                <a:lnTo>
                  <a:pt x="3412" y="3580"/>
                </a:lnTo>
                <a:lnTo>
                  <a:pt x="3579" y="3375"/>
                </a:lnTo>
                <a:lnTo>
                  <a:pt x="3691" y="3244"/>
                </a:lnTo>
                <a:lnTo>
                  <a:pt x="3784" y="3095"/>
                </a:lnTo>
                <a:lnTo>
                  <a:pt x="3878" y="2927"/>
                </a:lnTo>
                <a:lnTo>
                  <a:pt x="3952" y="2760"/>
                </a:lnTo>
                <a:lnTo>
                  <a:pt x="4008" y="2592"/>
                </a:lnTo>
                <a:lnTo>
                  <a:pt x="4045" y="2406"/>
                </a:lnTo>
                <a:lnTo>
                  <a:pt x="4083" y="2219"/>
                </a:lnTo>
                <a:lnTo>
                  <a:pt x="4083" y="2033"/>
                </a:lnTo>
                <a:lnTo>
                  <a:pt x="4083" y="1828"/>
                </a:lnTo>
                <a:lnTo>
                  <a:pt x="4045" y="1623"/>
                </a:lnTo>
                <a:lnTo>
                  <a:pt x="3989" y="1418"/>
                </a:lnTo>
                <a:lnTo>
                  <a:pt x="3915" y="1231"/>
                </a:lnTo>
                <a:lnTo>
                  <a:pt x="3840" y="1063"/>
                </a:lnTo>
                <a:lnTo>
                  <a:pt x="3729" y="896"/>
                </a:lnTo>
                <a:lnTo>
                  <a:pt x="3617" y="728"/>
                </a:lnTo>
                <a:lnTo>
                  <a:pt x="3486" y="579"/>
                </a:lnTo>
                <a:lnTo>
                  <a:pt x="3337" y="448"/>
                </a:lnTo>
                <a:lnTo>
                  <a:pt x="3188" y="336"/>
                </a:lnTo>
                <a:lnTo>
                  <a:pt x="3020" y="243"/>
                </a:lnTo>
                <a:lnTo>
                  <a:pt x="2834" y="150"/>
                </a:lnTo>
                <a:lnTo>
                  <a:pt x="2647" y="76"/>
                </a:lnTo>
                <a:lnTo>
                  <a:pt x="2442" y="38"/>
                </a:lnTo>
                <a:lnTo>
                  <a:pt x="2237" y="1"/>
                </a:lnTo>
                <a:close/>
                <a:moveTo>
                  <a:pt x="1119" y="4810"/>
                </a:moveTo>
                <a:lnTo>
                  <a:pt x="1119" y="5257"/>
                </a:lnTo>
                <a:lnTo>
                  <a:pt x="1138" y="5369"/>
                </a:lnTo>
                <a:lnTo>
                  <a:pt x="1175" y="5462"/>
                </a:lnTo>
                <a:lnTo>
                  <a:pt x="1380" y="5761"/>
                </a:lnTo>
                <a:lnTo>
                  <a:pt x="1436" y="5835"/>
                </a:lnTo>
                <a:lnTo>
                  <a:pt x="1510" y="5891"/>
                </a:lnTo>
                <a:lnTo>
                  <a:pt x="1585" y="5928"/>
                </a:lnTo>
                <a:lnTo>
                  <a:pt x="2498" y="5928"/>
                </a:lnTo>
                <a:lnTo>
                  <a:pt x="2573" y="5891"/>
                </a:lnTo>
                <a:lnTo>
                  <a:pt x="2647" y="5835"/>
                </a:lnTo>
                <a:lnTo>
                  <a:pt x="2703" y="5761"/>
                </a:lnTo>
                <a:lnTo>
                  <a:pt x="2908" y="5462"/>
                </a:lnTo>
                <a:lnTo>
                  <a:pt x="2946" y="5369"/>
                </a:lnTo>
                <a:lnTo>
                  <a:pt x="2964" y="5257"/>
                </a:lnTo>
                <a:lnTo>
                  <a:pt x="2964" y="48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913160" y="3187284"/>
            <a:ext cx="203323" cy="180627"/>
          </a:xfrm>
          <a:custGeom>
            <a:rect b="b" l="l" r="r" t="t"/>
            <a:pathLst>
              <a:path extrusionOk="0" h="5929" w="6674">
                <a:moveTo>
                  <a:pt x="3431" y="970"/>
                </a:moveTo>
                <a:lnTo>
                  <a:pt x="3524" y="1008"/>
                </a:lnTo>
                <a:lnTo>
                  <a:pt x="3617" y="1045"/>
                </a:lnTo>
                <a:lnTo>
                  <a:pt x="3691" y="1101"/>
                </a:lnTo>
                <a:lnTo>
                  <a:pt x="3747" y="1175"/>
                </a:lnTo>
                <a:lnTo>
                  <a:pt x="3785" y="1268"/>
                </a:lnTo>
                <a:lnTo>
                  <a:pt x="3822" y="1362"/>
                </a:lnTo>
                <a:lnTo>
                  <a:pt x="3822" y="1455"/>
                </a:lnTo>
                <a:lnTo>
                  <a:pt x="3822" y="1548"/>
                </a:lnTo>
                <a:lnTo>
                  <a:pt x="3785" y="1641"/>
                </a:lnTo>
                <a:lnTo>
                  <a:pt x="3747" y="1734"/>
                </a:lnTo>
                <a:lnTo>
                  <a:pt x="3691" y="1790"/>
                </a:lnTo>
                <a:lnTo>
                  <a:pt x="3617" y="1865"/>
                </a:lnTo>
                <a:lnTo>
                  <a:pt x="3524" y="1902"/>
                </a:lnTo>
                <a:lnTo>
                  <a:pt x="3431" y="1940"/>
                </a:lnTo>
                <a:lnTo>
                  <a:pt x="3244" y="1940"/>
                </a:lnTo>
                <a:lnTo>
                  <a:pt x="3151" y="1902"/>
                </a:lnTo>
                <a:lnTo>
                  <a:pt x="3076" y="1865"/>
                </a:lnTo>
                <a:lnTo>
                  <a:pt x="3002" y="1790"/>
                </a:lnTo>
                <a:lnTo>
                  <a:pt x="2946" y="1734"/>
                </a:lnTo>
                <a:lnTo>
                  <a:pt x="2890" y="1641"/>
                </a:lnTo>
                <a:lnTo>
                  <a:pt x="2871" y="1548"/>
                </a:lnTo>
                <a:lnTo>
                  <a:pt x="2853" y="1455"/>
                </a:lnTo>
                <a:lnTo>
                  <a:pt x="2871" y="1362"/>
                </a:lnTo>
                <a:lnTo>
                  <a:pt x="2890" y="1268"/>
                </a:lnTo>
                <a:lnTo>
                  <a:pt x="2946" y="1175"/>
                </a:lnTo>
                <a:lnTo>
                  <a:pt x="3002" y="1101"/>
                </a:lnTo>
                <a:lnTo>
                  <a:pt x="3076" y="1045"/>
                </a:lnTo>
                <a:lnTo>
                  <a:pt x="3151" y="1008"/>
                </a:lnTo>
                <a:lnTo>
                  <a:pt x="3244" y="970"/>
                </a:lnTo>
                <a:close/>
                <a:moveTo>
                  <a:pt x="3188" y="1"/>
                </a:moveTo>
                <a:lnTo>
                  <a:pt x="3039" y="20"/>
                </a:lnTo>
                <a:lnTo>
                  <a:pt x="2909" y="57"/>
                </a:lnTo>
                <a:lnTo>
                  <a:pt x="2778" y="113"/>
                </a:lnTo>
                <a:lnTo>
                  <a:pt x="2648" y="169"/>
                </a:lnTo>
                <a:lnTo>
                  <a:pt x="2517" y="243"/>
                </a:lnTo>
                <a:lnTo>
                  <a:pt x="2405" y="318"/>
                </a:lnTo>
                <a:lnTo>
                  <a:pt x="2312" y="411"/>
                </a:lnTo>
                <a:lnTo>
                  <a:pt x="2219" y="523"/>
                </a:lnTo>
                <a:lnTo>
                  <a:pt x="2126" y="635"/>
                </a:lnTo>
                <a:lnTo>
                  <a:pt x="2051" y="765"/>
                </a:lnTo>
                <a:lnTo>
                  <a:pt x="1995" y="877"/>
                </a:lnTo>
                <a:lnTo>
                  <a:pt x="1939" y="1026"/>
                </a:lnTo>
                <a:lnTo>
                  <a:pt x="1902" y="1157"/>
                </a:lnTo>
                <a:lnTo>
                  <a:pt x="1883" y="1306"/>
                </a:lnTo>
                <a:lnTo>
                  <a:pt x="1883" y="1455"/>
                </a:lnTo>
                <a:lnTo>
                  <a:pt x="1883" y="1585"/>
                </a:lnTo>
                <a:lnTo>
                  <a:pt x="1921" y="1716"/>
                </a:lnTo>
                <a:lnTo>
                  <a:pt x="1977" y="1865"/>
                </a:lnTo>
                <a:lnTo>
                  <a:pt x="2033" y="2014"/>
                </a:lnTo>
                <a:lnTo>
                  <a:pt x="2200" y="2350"/>
                </a:lnTo>
                <a:lnTo>
                  <a:pt x="2405" y="2666"/>
                </a:lnTo>
                <a:lnTo>
                  <a:pt x="2629" y="2983"/>
                </a:lnTo>
                <a:lnTo>
                  <a:pt x="2834" y="3282"/>
                </a:lnTo>
                <a:lnTo>
                  <a:pt x="3207" y="3729"/>
                </a:lnTo>
                <a:lnTo>
                  <a:pt x="3263" y="3785"/>
                </a:lnTo>
                <a:lnTo>
                  <a:pt x="3412" y="3785"/>
                </a:lnTo>
                <a:lnTo>
                  <a:pt x="3486" y="3729"/>
                </a:lnTo>
                <a:lnTo>
                  <a:pt x="3841" y="3282"/>
                </a:lnTo>
                <a:lnTo>
                  <a:pt x="4064" y="2983"/>
                </a:lnTo>
                <a:lnTo>
                  <a:pt x="4288" y="2666"/>
                </a:lnTo>
                <a:lnTo>
                  <a:pt x="4474" y="2350"/>
                </a:lnTo>
                <a:lnTo>
                  <a:pt x="4642" y="2014"/>
                </a:lnTo>
                <a:lnTo>
                  <a:pt x="4717" y="1865"/>
                </a:lnTo>
                <a:lnTo>
                  <a:pt x="4754" y="1716"/>
                </a:lnTo>
                <a:lnTo>
                  <a:pt x="4791" y="1585"/>
                </a:lnTo>
                <a:lnTo>
                  <a:pt x="4810" y="1455"/>
                </a:lnTo>
                <a:lnTo>
                  <a:pt x="4791" y="1306"/>
                </a:lnTo>
                <a:lnTo>
                  <a:pt x="4773" y="1157"/>
                </a:lnTo>
                <a:lnTo>
                  <a:pt x="4735" y="1026"/>
                </a:lnTo>
                <a:lnTo>
                  <a:pt x="4679" y="877"/>
                </a:lnTo>
                <a:lnTo>
                  <a:pt x="4623" y="765"/>
                </a:lnTo>
                <a:lnTo>
                  <a:pt x="4549" y="635"/>
                </a:lnTo>
                <a:lnTo>
                  <a:pt x="4474" y="523"/>
                </a:lnTo>
                <a:lnTo>
                  <a:pt x="4381" y="411"/>
                </a:lnTo>
                <a:lnTo>
                  <a:pt x="4269" y="318"/>
                </a:lnTo>
                <a:lnTo>
                  <a:pt x="4157" y="243"/>
                </a:lnTo>
                <a:lnTo>
                  <a:pt x="4046" y="169"/>
                </a:lnTo>
                <a:lnTo>
                  <a:pt x="3915" y="113"/>
                </a:lnTo>
                <a:lnTo>
                  <a:pt x="3785" y="57"/>
                </a:lnTo>
                <a:lnTo>
                  <a:pt x="3636" y="20"/>
                </a:lnTo>
                <a:lnTo>
                  <a:pt x="3486" y="1"/>
                </a:lnTo>
                <a:close/>
                <a:moveTo>
                  <a:pt x="1604" y="1940"/>
                </a:moveTo>
                <a:lnTo>
                  <a:pt x="224" y="2499"/>
                </a:lnTo>
                <a:lnTo>
                  <a:pt x="131" y="2555"/>
                </a:lnTo>
                <a:lnTo>
                  <a:pt x="57" y="2629"/>
                </a:lnTo>
                <a:lnTo>
                  <a:pt x="19" y="2722"/>
                </a:lnTo>
                <a:lnTo>
                  <a:pt x="1" y="2834"/>
                </a:lnTo>
                <a:lnTo>
                  <a:pt x="1" y="5742"/>
                </a:lnTo>
                <a:lnTo>
                  <a:pt x="1" y="5798"/>
                </a:lnTo>
                <a:lnTo>
                  <a:pt x="19" y="5835"/>
                </a:lnTo>
                <a:lnTo>
                  <a:pt x="75" y="5891"/>
                </a:lnTo>
                <a:lnTo>
                  <a:pt x="169" y="5928"/>
                </a:lnTo>
                <a:lnTo>
                  <a:pt x="206" y="5928"/>
                </a:lnTo>
                <a:lnTo>
                  <a:pt x="262" y="5910"/>
                </a:lnTo>
                <a:lnTo>
                  <a:pt x="1865" y="5183"/>
                </a:lnTo>
                <a:lnTo>
                  <a:pt x="1865" y="2480"/>
                </a:lnTo>
                <a:lnTo>
                  <a:pt x="1716" y="2219"/>
                </a:lnTo>
                <a:lnTo>
                  <a:pt x="1604" y="1940"/>
                </a:lnTo>
                <a:close/>
                <a:moveTo>
                  <a:pt x="2219" y="3077"/>
                </a:moveTo>
                <a:lnTo>
                  <a:pt x="2219" y="5183"/>
                </a:lnTo>
                <a:lnTo>
                  <a:pt x="4456" y="5928"/>
                </a:lnTo>
                <a:lnTo>
                  <a:pt x="4456" y="3077"/>
                </a:lnTo>
                <a:lnTo>
                  <a:pt x="4120" y="3543"/>
                </a:lnTo>
                <a:lnTo>
                  <a:pt x="3766" y="3971"/>
                </a:lnTo>
                <a:lnTo>
                  <a:pt x="3673" y="4046"/>
                </a:lnTo>
                <a:lnTo>
                  <a:pt x="3580" y="4120"/>
                </a:lnTo>
                <a:lnTo>
                  <a:pt x="3468" y="4158"/>
                </a:lnTo>
                <a:lnTo>
                  <a:pt x="3225" y="4158"/>
                </a:lnTo>
                <a:lnTo>
                  <a:pt x="3114" y="4120"/>
                </a:lnTo>
                <a:lnTo>
                  <a:pt x="3002" y="4046"/>
                </a:lnTo>
                <a:lnTo>
                  <a:pt x="2909" y="3971"/>
                </a:lnTo>
                <a:lnTo>
                  <a:pt x="2573" y="3543"/>
                </a:lnTo>
                <a:lnTo>
                  <a:pt x="2219" y="3077"/>
                </a:lnTo>
                <a:close/>
                <a:moveTo>
                  <a:pt x="6469" y="1846"/>
                </a:moveTo>
                <a:lnTo>
                  <a:pt x="6432" y="1865"/>
                </a:lnTo>
                <a:lnTo>
                  <a:pt x="4829" y="2592"/>
                </a:lnTo>
                <a:lnTo>
                  <a:pt x="4829" y="5928"/>
                </a:lnTo>
                <a:lnTo>
                  <a:pt x="6450" y="5276"/>
                </a:lnTo>
                <a:lnTo>
                  <a:pt x="6543" y="5220"/>
                </a:lnTo>
                <a:lnTo>
                  <a:pt x="6618" y="5146"/>
                </a:lnTo>
                <a:lnTo>
                  <a:pt x="6674" y="5052"/>
                </a:lnTo>
                <a:lnTo>
                  <a:pt x="6674" y="4941"/>
                </a:lnTo>
                <a:lnTo>
                  <a:pt x="6674" y="2033"/>
                </a:lnTo>
                <a:lnTo>
                  <a:pt x="6674" y="1995"/>
                </a:lnTo>
                <a:lnTo>
                  <a:pt x="6655" y="1940"/>
                </a:lnTo>
                <a:lnTo>
                  <a:pt x="6599" y="1884"/>
                </a:lnTo>
                <a:lnTo>
                  <a:pt x="6525" y="184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79896" y="3187284"/>
            <a:ext cx="180627" cy="180627"/>
          </a:xfrm>
          <a:custGeom>
            <a:rect b="b" l="l" r="r" t="t"/>
            <a:pathLst>
              <a:path extrusionOk="0" h="5929" w="5929">
                <a:moveTo>
                  <a:pt x="2703" y="1"/>
                </a:moveTo>
                <a:lnTo>
                  <a:pt x="2647" y="38"/>
                </a:lnTo>
                <a:lnTo>
                  <a:pt x="2610" y="113"/>
                </a:lnTo>
                <a:lnTo>
                  <a:pt x="2592" y="169"/>
                </a:lnTo>
                <a:lnTo>
                  <a:pt x="2592" y="355"/>
                </a:lnTo>
                <a:lnTo>
                  <a:pt x="653" y="355"/>
                </a:lnTo>
                <a:lnTo>
                  <a:pt x="597" y="374"/>
                </a:lnTo>
                <a:lnTo>
                  <a:pt x="541" y="392"/>
                </a:lnTo>
                <a:lnTo>
                  <a:pt x="448" y="448"/>
                </a:lnTo>
                <a:lnTo>
                  <a:pt x="392" y="542"/>
                </a:lnTo>
                <a:lnTo>
                  <a:pt x="373" y="579"/>
                </a:lnTo>
                <a:lnTo>
                  <a:pt x="373" y="635"/>
                </a:lnTo>
                <a:lnTo>
                  <a:pt x="373" y="1567"/>
                </a:lnTo>
                <a:lnTo>
                  <a:pt x="373" y="1623"/>
                </a:lnTo>
                <a:lnTo>
                  <a:pt x="392" y="1679"/>
                </a:lnTo>
                <a:lnTo>
                  <a:pt x="448" y="1772"/>
                </a:lnTo>
                <a:lnTo>
                  <a:pt x="541" y="1828"/>
                </a:lnTo>
                <a:lnTo>
                  <a:pt x="597" y="1846"/>
                </a:lnTo>
                <a:lnTo>
                  <a:pt x="5182" y="1846"/>
                </a:lnTo>
                <a:lnTo>
                  <a:pt x="5257" y="1828"/>
                </a:lnTo>
                <a:lnTo>
                  <a:pt x="5332" y="1790"/>
                </a:lnTo>
                <a:lnTo>
                  <a:pt x="5388" y="1734"/>
                </a:lnTo>
                <a:lnTo>
                  <a:pt x="5891" y="1231"/>
                </a:lnTo>
                <a:lnTo>
                  <a:pt x="5928" y="1175"/>
                </a:lnTo>
                <a:lnTo>
                  <a:pt x="5928" y="1101"/>
                </a:lnTo>
                <a:lnTo>
                  <a:pt x="5928" y="1045"/>
                </a:lnTo>
                <a:lnTo>
                  <a:pt x="5891" y="970"/>
                </a:lnTo>
                <a:lnTo>
                  <a:pt x="5388" y="467"/>
                </a:lnTo>
                <a:lnTo>
                  <a:pt x="5332" y="430"/>
                </a:lnTo>
                <a:lnTo>
                  <a:pt x="5257" y="392"/>
                </a:lnTo>
                <a:lnTo>
                  <a:pt x="5182" y="374"/>
                </a:lnTo>
                <a:lnTo>
                  <a:pt x="5127" y="355"/>
                </a:lnTo>
                <a:lnTo>
                  <a:pt x="3337" y="355"/>
                </a:lnTo>
                <a:lnTo>
                  <a:pt x="3337" y="169"/>
                </a:lnTo>
                <a:lnTo>
                  <a:pt x="3318" y="113"/>
                </a:lnTo>
                <a:lnTo>
                  <a:pt x="3281" y="38"/>
                </a:lnTo>
                <a:lnTo>
                  <a:pt x="3225" y="1"/>
                </a:lnTo>
                <a:close/>
                <a:moveTo>
                  <a:pt x="2592" y="2219"/>
                </a:moveTo>
                <a:lnTo>
                  <a:pt x="2592" y="2592"/>
                </a:lnTo>
                <a:lnTo>
                  <a:pt x="746" y="2592"/>
                </a:lnTo>
                <a:lnTo>
                  <a:pt x="672" y="2611"/>
                </a:lnTo>
                <a:lnTo>
                  <a:pt x="616" y="2648"/>
                </a:lnTo>
                <a:lnTo>
                  <a:pt x="560" y="2704"/>
                </a:lnTo>
                <a:lnTo>
                  <a:pt x="57" y="3207"/>
                </a:lnTo>
                <a:lnTo>
                  <a:pt x="19" y="3263"/>
                </a:lnTo>
                <a:lnTo>
                  <a:pt x="1" y="3338"/>
                </a:lnTo>
                <a:lnTo>
                  <a:pt x="19" y="3393"/>
                </a:lnTo>
                <a:lnTo>
                  <a:pt x="57" y="3468"/>
                </a:lnTo>
                <a:lnTo>
                  <a:pt x="560" y="3971"/>
                </a:lnTo>
                <a:lnTo>
                  <a:pt x="616" y="4009"/>
                </a:lnTo>
                <a:lnTo>
                  <a:pt x="672" y="4046"/>
                </a:lnTo>
                <a:lnTo>
                  <a:pt x="746" y="4064"/>
                </a:lnTo>
                <a:lnTo>
                  <a:pt x="821" y="4083"/>
                </a:lnTo>
                <a:lnTo>
                  <a:pt x="5294" y="4083"/>
                </a:lnTo>
                <a:lnTo>
                  <a:pt x="5350" y="4064"/>
                </a:lnTo>
                <a:lnTo>
                  <a:pt x="5388" y="4046"/>
                </a:lnTo>
                <a:lnTo>
                  <a:pt x="5481" y="3990"/>
                </a:lnTo>
                <a:lnTo>
                  <a:pt x="5537" y="3897"/>
                </a:lnTo>
                <a:lnTo>
                  <a:pt x="5555" y="3859"/>
                </a:lnTo>
                <a:lnTo>
                  <a:pt x="5574" y="3804"/>
                </a:lnTo>
                <a:lnTo>
                  <a:pt x="5574" y="2872"/>
                </a:lnTo>
                <a:lnTo>
                  <a:pt x="5555" y="2816"/>
                </a:lnTo>
                <a:lnTo>
                  <a:pt x="5537" y="2760"/>
                </a:lnTo>
                <a:lnTo>
                  <a:pt x="5481" y="2666"/>
                </a:lnTo>
                <a:lnTo>
                  <a:pt x="5388" y="2611"/>
                </a:lnTo>
                <a:lnTo>
                  <a:pt x="5350" y="2592"/>
                </a:lnTo>
                <a:lnTo>
                  <a:pt x="3337" y="2592"/>
                </a:lnTo>
                <a:lnTo>
                  <a:pt x="3337" y="2219"/>
                </a:lnTo>
                <a:close/>
                <a:moveTo>
                  <a:pt x="2592" y="4437"/>
                </a:moveTo>
                <a:lnTo>
                  <a:pt x="2592" y="5742"/>
                </a:lnTo>
                <a:lnTo>
                  <a:pt x="2610" y="5817"/>
                </a:lnTo>
                <a:lnTo>
                  <a:pt x="2647" y="5873"/>
                </a:lnTo>
                <a:lnTo>
                  <a:pt x="2703" y="5910"/>
                </a:lnTo>
                <a:lnTo>
                  <a:pt x="2778" y="5928"/>
                </a:lnTo>
                <a:lnTo>
                  <a:pt x="3151" y="5928"/>
                </a:lnTo>
                <a:lnTo>
                  <a:pt x="3225" y="5910"/>
                </a:lnTo>
                <a:lnTo>
                  <a:pt x="3281" y="5873"/>
                </a:lnTo>
                <a:lnTo>
                  <a:pt x="3318" y="5817"/>
                </a:lnTo>
                <a:lnTo>
                  <a:pt x="3337" y="5742"/>
                </a:lnTo>
                <a:lnTo>
                  <a:pt x="3337" y="44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99398" y="2743814"/>
            <a:ext cx="174930" cy="175478"/>
          </a:xfrm>
          <a:custGeom>
            <a:rect b="b" l="l" r="r" t="t"/>
            <a:pathLst>
              <a:path extrusionOk="0" h="5760" w="5742">
                <a:moveTo>
                  <a:pt x="2014" y="1957"/>
                </a:moveTo>
                <a:lnTo>
                  <a:pt x="2088" y="1995"/>
                </a:lnTo>
                <a:lnTo>
                  <a:pt x="2144" y="2013"/>
                </a:lnTo>
                <a:lnTo>
                  <a:pt x="2200" y="2069"/>
                </a:lnTo>
                <a:lnTo>
                  <a:pt x="2256" y="2125"/>
                </a:lnTo>
                <a:lnTo>
                  <a:pt x="2293" y="2181"/>
                </a:lnTo>
                <a:lnTo>
                  <a:pt x="2312" y="2256"/>
                </a:lnTo>
                <a:lnTo>
                  <a:pt x="2312" y="2330"/>
                </a:lnTo>
                <a:lnTo>
                  <a:pt x="2312" y="2405"/>
                </a:lnTo>
                <a:lnTo>
                  <a:pt x="2293" y="2479"/>
                </a:lnTo>
                <a:lnTo>
                  <a:pt x="2256" y="2535"/>
                </a:lnTo>
                <a:lnTo>
                  <a:pt x="2200" y="2591"/>
                </a:lnTo>
                <a:lnTo>
                  <a:pt x="2144" y="2628"/>
                </a:lnTo>
                <a:lnTo>
                  <a:pt x="2088" y="2666"/>
                </a:lnTo>
                <a:lnTo>
                  <a:pt x="2014" y="2684"/>
                </a:lnTo>
                <a:lnTo>
                  <a:pt x="1939" y="2703"/>
                </a:lnTo>
                <a:lnTo>
                  <a:pt x="1865" y="2684"/>
                </a:lnTo>
                <a:lnTo>
                  <a:pt x="1790" y="2666"/>
                </a:lnTo>
                <a:lnTo>
                  <a:pt x="1734" y="2628"/>
                </a:lnTo>
                <a:lnTo>
                  <a:pt x="1678" y="2591"/>
                </a:lnTo>
                <a:lnTo>
                  <a:pt x="1641" y="2535"/>
                </a:lnTo>
                <a:lnTo>
                  <a:pt x="1604" y="2479"/>
                </a:lnTo>
                <a:lnTo>
                  <a:pt x="1585" y="2405"/>
                </a:lnTo>
                <a:lnTo>
                  <a:pt x="1567" y="2330"/>
                </a:lnTo>
                <a:lnTo>
                  <a:pt x="1585" y="2256"/>
                </a:lnTo>
                <a:lnTo>
                  <a:pt x="1604" y="2181"/>
                </a:lnTo>
                <a:lnTo>
                  <a:pt x="1641" y="2125"/>
                </a:lnTo>
                <a:lnTo>
                  <a:pt x="1678" y="2069"/>
                </a:lnTo>
                <a:lnTo>
                  <a:pt x="1734" y="2013"/>
                </a:lnTo>
                <a:lnTo>
                  <a:pt x="1790" y="1995"/>
                </a:lnTo>
                <a:lnTo>
                  <a:pt x="1865" y="1957"/>
                </a:lnTo>
                <a:close/>
                <a:moveTo>
                  <a:pt x="3878" y="1957"/>
                </a:moveTo>
                <a:lnTo>
                  <a:pt x="3952" y="1995"/>
                </a:lnTo>
                <a:lnTo>
                  <a:pt x="4008" y="2013"/>
                </a:lnTo>
                <a:lnTo>
                  <a:pt x="4064" y="2069"/>
                </a:lnTo>
                <a:lnTo>
                  <a:pt x="4102" y="2125"/>
                </a:lnTo>
                <a:lnTo>
                  <a:pt x="4139" y="2181"/>
                </a:lnTo>
                <a:lnTo>
                  <a:pt x="4157" y="2256"/>
                </a:lnTo>
                <a:lnTo>
                  <a:pt x="4176" y="2330"/>
                </a:lnTo>
                <a:lnTo>
                  <a:pt x="4157" y="2405"/>
                </a:lnTo>
                <a:lnTo>
                  <a:pt x="4139" y="2479"/>
                </a:lnTo>
                <a:lnTo>
                  <a:pt x="4102" y="2535"/>
                </a:lnTo>
                <a:lnTo>
                  <a:pt x="4064" y="2591"/>
                </a:lnTo>
                <a:lnTo>
                  <a:pt x="4008" y="2628"/>
                </a:lnTo>
                <a:lnTo>
                  <a:pt x="3952" y="2666"/>
                </a:lnTo>
                <a:lnTo>
                  <a:pt x="3878" y="2684"/>
                </a:lnTo>
                <a:lnTo>
                  <a:pt x="3803" y="2703"/>
                </a:lnTo>
                <a:lnTo>
                  <a:pt x="3729" y="2684"/>
                </a:lnTo>
                <a:lnTo>
                  <a:pt x="3654" y="2666"/>
                </a:lnTo>
                <a:lnTo>
                  <a:pt x="3598" y="2628"/>
                </a:lnTo>
                <a:lnTo>
                  <a:pt x="3542" y="2591"/>
                </a:lnTo>
                <a:lnTo>
                  <a:pt x="3486" y="2535"/>
                </a:lnTo>
                <a:lnTo>
                  <a:pt x="3449" y="2479"/>
                </a:lnTo>
                <a:lnTo>
                  <a:pt x="3431" y="2405"/>
                </a:lnTo>
                <a:lnTo>
                  <a:pt x="3431" y="2330"/>
                </a:lnTo>
                <a:lnTo>
                  <a:pt x="3431" y="2256"/>
                </a:lnTo>
                <a:lnTo>
                  <a:pt x="3449" y="2181"/>
                </a:lnTo>
                <a:lnTo>
                  <a:pt x="3486" y="2125"/>
                </a:lnTo>
                <a:lnTo>
                  <a:pt x="3542" y="2069"/>
                </a:lnTo>
                <a:lnTo>
                  <a:pt x="3598" y="2013"/>
                </a:lnTo>
                <a:lnTo>
                  <a:pt x="3654" y="1995"/>
                </a:lnTo>
                <a:lnTo>
                  <a:pt x="3729" y="1957"/>
                </a:lnTo>
                <a:close/>
                <a:moveTo>
                  <a:pt x="3990" y="3803"/>
                </a:moveTo>
                <a:lnTo>
                  <a:pt x="4064" y="3821"/>
                </a:lnTo>
                <a:lnTo>
                  <a:pt x="4120" y="3859"/>
                </a:lnTo>
                <a:lnTo>
                  <a:pt x="4157" y="3933"/>
                </a:lnTo>
                <a:lnTo>
                  <a:pt x="4176" y="3989"/>
                </a:lnTo>
                <a:lnTo>
                  <a:pt x="4157" y="4064"/>
                </a:lnTo>
                <a:lnTo>
                  <a:pt x="4120" y="4120"/>
                </a:lnTo>
                <a:lnTo>
                  <a:pt x="4064" y="4157"/>
                </a:lnTo>
                <a:lnTo>
                  <a:pt x="3990" y="4176"/>
                </a:lnTo>
                <a:lnTo>
                  <a:pt x="1753" y="4176"/>
                </a:lnTo>
                <a:lnTo>
                  <a:pt x="1678" y="4157"/>
                </a:lnTo>
                <a:lnTo>
                  <a:pt x="1622" y="4120"/>
                </a:lnTo>
                <a:lnTo>
                  <a:pt x="1585" y="4064"/>
                </a:lnTo>
                <a:lnTo>
                  <a:pt x="1567" y="3989"/>
                </a:lnTo>
                <a:lnTo>
                  <a:pt x="1585" y="3933"/>
                </a:lnTo>
                <a:lnTo>
                  <a:pt x="1622" y="3859"/>
                </a:lnTo>
                <a:lnTo>
                  <a:pt x="1678" y="3821"/>
                </a:lnTo>
                <a:lnTo>
                  <a:pt x="1753" y="3803"/>
                </a:lnTo>
                <a:close/>
                <a:moveTo>
                  <a:pt x="2871" y="0"/>
                </a:moveTo>
                <a:lnTo>
                  <a:pt x="2573" y="19"/>
                </a:lnTo>
                <a:lnTo>
                  <a:pt x="2293" y="75"/>
                </a:lnTo>
                <a:lnTo>
                  <a:pt x="2014" y="131"/>
                </a:lnTo>
                <a:lnTo>
                  <a:pt x="1753" y="243"/>
                </a:lnTo>
                <a:lnTo>
                  <a:pt x="1492" y="354"/>
                </a:lnTo>
                <a:lnTo>
                  <a:pt x="1268" y="503"/>
                </a:lnTo>
                <a:lnTo>
                  <a:pt x="1045" y="671"/>
                </a:lnTo>
                <a:lnTo>
                  <a:pt x="840" y="858"/>
                </a:lnTo>
                <a:lnTo>
                  <a:pt x="653" y="1063"/>
                </a:lnTo>
                <a:lnTo>
                  <a:pt x="485" y="1268"/>
                </a:lnTo>
                <a:lnTo>
                  <a:pt x="336" y="1510"/>
                </a:lnTo>
                <a:lnTo>
                  <a:pt x="224" y="1771"/>
                </a:lnTo>
                <a:lnTo>
                  <a:pt x="131" y="2032"/>
                </a:lnTo>
                <a:lnTo>
                  <a:pt x="57" y="2312"/>
                </a:lnTo>
                <a:lnTo>
                  <a:pt x="1" y="2591"/>
                </a:lnTo>
                <a:lnTo>
                  <a:pt x="1" y="2889"/>
                </a:lnTo>
                <a:lnTo>
                  <a:pt x="1" y="3188"/>
                </a:lnTo>
                <a:lnTo>
                  <a:pt x="57" y="3467"/>
                </a:lnTo>
                <a:lnTo>
                  <a:pt x="131" y="3747"/>
                </a:lnTo>
                <a:lnTo>
                  <a:pt x="224" y="4008"/>
                </a:lnTo>
                <a:lnTo>
                  <a:pt x="336" y="4250"/>
                </a:lnTo>
                <a:lnTo>
                  <a:pt x="485" y="4492"/>
                </a:lnTo>
                <a:lnTo>
                  <a:pt x="653" y="4716"/>
                </a:lnTo>
                <a:lnTo>
                  <a:pt x="840" y="4921"/>
                </a:lnTo>
                <a:lnTo>
                  <a:pt x="1045" y="5108"/>
                </a:lnTo>
                <a:lnTo>
                  <a:pt x="1268" y="5275"/>
                </a:lnTo>
                <a:lnTo>
                  <a:pt x="1492" y="5406"/>
                </a:lnTo>
                <a:lnTo>
                  <a:pt x="1753" y="5536"/>
                </a:lnTo>
                <a:lnTo>
                  <a:pt x="2014" y="5629"/>
                </a:lnTo>
                <a:lnTo>
                  <a:pt x="2293" y="5704"/>
                </a:lnTo>
                <a:lnTo>
                  <a:pt x="2573" y="5741"/>
                </a:lnTo>
                <a:lnTo>
                  <a:pt x="2871" y="5760"/>
                </a:lnTo>
                <a:lnTo>
                  <a:pt x="3170" y="5741"/>
                </a:lnTo>
                <a:lnTo>
                  <a:pt x="3449" y="5704"/>
                </a:lnTo>
                <a:lnTo>
                  <a:pt x="3729" y="5629"/>
                </a:lnTo>
                <a:lnTo>
                  <a:pt x="3990" y="5536"/>
                </a:lnTo>
                <a:lnTo>
                  <a:pt x="4251" y="5406"/>
                </a:lnTo>
                <a:lnTo>
                  <a:pt x="4474" y="5275"/>
                </a:lnTo>
                <a:lnTo>
                  <a:pt x="4698" y="5108"/>
                </a:lnTo>
                <a:lnTo>
                  <a:pt x="4903" y="4921"/>
                </a:lnTo>
                <a:lnTo>
                  <a:pt x="5089" y="4716"/>
                </a:lnTo>
                <a:lnTo>
                  <a:pt x="5257" y="4492"/>
                </a:lnTo>
                <a:lnTo>
                  <a:pt x="5406" y="4250"/>
                </a:lnTo>
                <a:lnTo>
                  <a:pt x="5518" y="4008"/>
                </a:lnTo>
                <a:lnTo>
                  <a:pt x="5611" y="3747"/>
                </a:lnTo>
                <a:lnTo>
                  <a:pt x="5686" y="3467"/>
                </a:lnTo>
                <a:lnTo>
                  <a:pt x="5742" y="3188"/>
                </a:lnTo>
                <a:lnTo>
                  <a:pt x="5742" y="2889"/>
                </a:lnTo>
                <a:lnTo>
                  <a:pt x="5742" y="2591"/>
                </a:lnTo>
                <a:lnTo>
                  <a:pt x="5686" y="2312"/>
                </a:lnTo>
                <a:lnTo>
                  <a:pt x="5611" y="2032"/>
                </a:lnTo>
                <a:lnTo>
                  <a:pt x="5518" y="1771"/>
                </a:lnTo>
                <a:lnTo>
                  <a:pt x="5406" y="1510"/>
                </a:lnTo>
                <a:lnTo>
                  <a:pt x="5257" y="1268"/>
                </a:lnTo>
                <a:lnTo>
                  <a:pt x="5089" y="1063"/>
                </a:lnTo>
                <a:lnTo>
                  <a:pt x="4903" y="858"/>
                </a:lnTo>
                <a:lnTo>
                  <a:pt x="4698" y="671"/>
                </a:lnTo>
                <a:lnTo>
                  <a:pt x="4474" y="503"/>
                </a:lnTo>
                <a:lnTo>
                  <a:pt x="4251" y="354"/>
                </a:lnTo>
                <a:lnTo>
                  <a:pt x="3990" y="243"/>
                </a:lnTo>
                <a:lnTo>
                  <a:pt x="3729" y="131"/>
                </a:lnTo>
                <a:lnTo>
                  <a:pt x="3449" y="75"/>
                </a:lnTo>
                <a:lnTo>
                  <a:pt x="3170"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5561016" y="2743814"/>
            <a:ext cx="124389" cy="181175"/>
          </a:xfrm>
          <a:custGeom>
            <a:rect b="b" l="l" r="r" t="t"/>
            <a:pathLst>
              <a:path extrusionOk="0" h="5947" w="4083">
                <a:moveTo>
                  <a:pt x="2070" y="0"/>
                </a:moveTo>
                <a:lnTo>
                  <a:pt x="1958" y="19"/>
                </a:lnTo>
                <a:lnTo>
                  <a:pt x="1846" y="19"/>
                </a:lnTo>
                <a:lnTo>
                  <a:pt x="1734" y="56"/>
                </a:lnTo>
                <a:lnTo>
                  <a:pt x="1623" y="93"/>
                </a:lnTo>
                <a:lnTo>
                  <a:pt x="1436" y="187"/>
                </a:lnTo>
                <a:lnTo>
                  <a:pt x="1268" y="317"/>
                </a:lnTo>
                <a:lnTo>
                  <a:pt x="1119" y="485"/>
                </a:lnTo>
                <a:lnTo>
                  <a:pt x="1007" y="671"/>
                </a:lnTo>
                <a:lnTo>
                  <a:pt x="970" y="783"/>
                </a:lnTo>
                <a:lnTo>
                  <a:pt x="951" y="895"/>
                </a:lnTo>
                <a:lnTo>
                  <a:pt x="933" y="1007"/>
                </a:lnTo>
                <a:lnTo>
                  <a:pt x="933" y="1119"/>
                </a:lnTo>
                <a:lnTo>
                  <a:pt x="933" y="2983"/>
                </a:lnTo>
                <a:lnTo>
                  <a:pt x="933" y="3094"/>
                </a:lnTo>
                <a:lnTo>
                  <a:pt x="951" y="3206"/>
                </a:lnTo>
                <a:lnTo>
                  <a:pt x="970" y="3318"/>
                </a:lnTo>
                <a:lnTo>
                  <a:pt x="1007" y="3411"/>
                </a:lnTo>
                <a:lnTo>
                  <a:pt x="1119" y="3616"/>
                </a:lnTo>
                <a:lnTo>
                  <a:pt x="1268" y="3784"/>
                </a:lnTo>
                <a:lnTo>
                  <a:pt x="1436" y="3915"/>
                </a:lnTo>
                <a:lnTo>
                  <a:pt x="1623" y="4008"/>
                </a:lnTo>
                <a:lnTo>
                  <a:pt x="1734" y="4045"/>
                </a:lnTo>
                <a:lnTo>
                  <a:pt x="1846" y="4082"/>
                </a:lnTo>
                <a:lnTo>
                  <a:pt x="2182" y="4082"/>
                </a:lnTo>
                <a:lnTo>
                  <a:pt x="2294" y="4064"/>
                </a:lnTo>
                <a:lnTo>
                  <a:pt x="2499" y="3989"/>
                </a:lnTo>
                <a:lnTo>
                  <a:pt x="2685" y="3877"/>
                </a:lnTo>
                <a:lnTo>
                  <a:pt x="2834" y="3747"/>
                </a:lnTo>
                <a:lnTo>
                  <a:pt x="2965" y="3579"/>
                </a:lnTo>
                <a:lnTo>
                  <a:pt x="3076" y="3393"/>
                </a:lnTo>
                <a:lnTo>
                  <a:pt x="3132" y="3188"/>
                </a:lnTo>
                <a:lnTo>
                  <a:pt x="3151" y="2964"/>
                </a:lnTo>
                <a:lnTo>
                  <a:pt x="3151" y="1137"/>
                </a:lnTo>
                <a:lnTo>
                  <a:pt x="3132" y="914"/>
                </a:lnTo>
                <a:lnTo>
                  <a:pt x="3076" y="709"/>
                </a:lnTo>
                <a:lnTo>
                  <a:pt x="2965" y="522"/>
                </a:lnTo>
                <a:lnTo>
                  <a:pt x="2834" y="354"/>
                </a:lnTo>
                <a:lnTo>
                  <a:pt x="2685" y="205"/>
                </a:lnTo>
                <a:lnTo>
                  <a:pt x="2499" y="112"/>
                </a:lnTo>
                <a:lnTo>
                  <a:pt x="2294" y="37"/>
                </a:lnTo>
                <a:lnTo>
                  <a:pt x="2182" y="19"/>
                </a:lnTo>
                <a:lnTo>
                  <a:pt x="2070" y="0"/>
                </a:lnTo>
                <a:close/>
                <a:moveTo>
                  <a:pt x="113" y="2237"/>
                </a:moveTo>
                <a:lnTo>
                  <a:pt x="57" y="2293"/>
                </a:lnTo>
                <a:lnTo>
                  <a:pt x="19" y="2349"/>
                </a:lnTo>
                <a:lnTo>
                  <a:pt x="1" y="2423"/>
                </a:lnTo>
                <a:lnTo>
                  <a:pt x="1" y="2889"/>
                </a:lnTo>
                <a:lnTo>
                  <a:pt x="1" y="3076"/>
                </a:lnTo>
                <a:lnTo>
                  <a:pt x="38" y="3262"/>
                </a:lnTo>
                <a:lnTo>
                  <a:pt x="75" y="3449"/>
                </a:lnTo>
                <a:lnTo>
                  <a:pt x="131" y="3635"/>
                </a:lnTo>
                <a:lnTo>
                  <a:pt x="206" y="3803"/>
                </a:lnTo>
                <a:lnTo>
                  <a:pt x="280" y="3971"/>
                </a:lnTo>
                <a:lnTo>
                  <a:pt x="392" y="4120"/>
                </a:lnTo>
                <a:lnTo>
                  <a:pt x="504" y="4269"/>
                </a:lnTo>
                <a:lnTo>
                  <a:pt x="616" y="4418"/>
                </a:lnTo>
                <a:lnTo>
                  <a:pt x="746" y="4530"/>
                </a:lnTo>
                <a:lnTo>
                  <a:pt x="896" y="4642"/>
                </a:lnTo>
                <a:lnTo>
                  <a:pt x="1063" y="4753"/>
                </a:lnTo>
                <a:lnTo>
                  <a:pt x="1212" y="4828"/>
                </a:lnTo>
                <a:lnTo>
                  <a:pt x="1399" y="4902"/>
                </a:lnTo>
                <a:lnTo>
                  <a:pt x="1567" y="4958"/>
                </a:lnTo>
                <a:lnTo>
                  <a:pt x="1753" y="4996"/>
                </a:lnTo>
                <a:lnTo>
                  <a:pt x="1753" y="5387"/>
                </a:lnTo>
                <a:lnTo>
                  <a:pt x="1119" y="5387"/>
                </a:lnTo>
                <a:lnTo>
                  <a:pt x="1045" y="5406"/>
                </a:lnTo>
                <a:lnTo>
                  <a:pt x="989" y="5443"/>
                </a:lnTo>
                <a:lnTo>
                  <a:pt x="933" y="5499"/>
                </a:lnTo>
                <a:lnTo>
                  <a:pt x="933" y="5574"/>
                </a:lnTo>
                <a:lnTo>
                  <a:pt x="933" y="5760"/>
                </a:lnTo>
                <a:lnTo>
                  <a:pt x="933" y="5834"/>
                </a:lnTo>
                <a:lnTo>
                  <a:pt x="989" y="5890"/>
                </a:lnTo>
                <a:lnTo>
                  <a:pt x="1045" y="5928"/>
                </a:lnTo>
                <a:lnTo>
                  <a:pt x="1119" y="5946"/>
                </a:lnTo>
                <a:lnTo>
                  <a:pt x="2965" y="5946"/>
                </a:lnTo>
                <a:lnTo>
                  <a:pt x="3039" y="5928"/>
                </a:lnTo>
                <a:lnTo>
                  <a:pt x="3095" y="5890"/>
                </a:lnTo>
                <a:lnTo>
                  <a:pt x="3132" y="5834"/>
                </a:lnTo>
                <a:lnTo>
                  <a:pt x="3151" y="5760"/>
                </a:lnTo>
                <a:lnTo>
                  <a:pt x="3151" y="5574"/>
                </a:lnTo>
                <a:lnTo>
                  <a:pt x="3132" y="5499"/>
                </a:lnTo>
                <a:lnTo>
                  <a:pt x="3095" y="5443"/>
                </a:lnTo>
                <a:lnTo>
                  <a:pt x="3039" y="5406"/>
                </a:lnTo>
                <a:lnTo>
                  <a:pt x="2965" y="5387"/>
                </a:lnTo>
                <a:lnTo>
                  <a:pt x="2312" y="5387"/>
                </a:lnTo>
                <a:lnTo>
                  <a:pt x="2312" y="4996"/>
                </a:lnTo>
                <a:lnTo>
                  <a:pt x="2499" y="4958"/>
                </a:lnTo>
                <a:lnTo>
                  <a:pt x="2685" y="4902"/>
                </a:lnTo>
                <a:lnTo>
                  <a:pt x="2853" y="4847"/>
                </a:lnTo>
                <a:lnTo>
                  <a:pt x="3020" y="4772"/>
                </a:lnTo>
                <a:lnTo>
                  <a:pt x="3170" y="4679"/>
                </a:lnTo>
                <a:lnTo>
                  <a:pt x="3319" y="4567"/>
                </a:lnTo>
                <a:lnTo>
                  <a:pt x="3449" y="4455"/>
                </a:lnTo>
                <a:lnTo>
                  <a:pt x="3580" y="4325"/>
                </a:lnTo>
                <a:lnTo>
                  <a:pt x="3692" y="4176"/>
                </a:lnTo>
                <a:lnTo>
                  <a:pt x="3785" y="4026"/>
                </a:lnTo>
                <a:lnTo>
                  <a:pt x="3878" y="3877"/>
                </a:lnTo>
                <a:lnTo>
                  <a:pt x="3952" y="3710"/>
                </a:lnTo>
                <a:lnTo>
                  <a:pt x="4008" y="3523"/>
                </a:lnTo>
                <a:lnTo>
                  <a:pt x="4046" y="3355"/>
                </a:lnTo>
                <a:lnTo>
                  <a:pt x="4064" y="3169"/>
                </a:lnTo>
                <a:lnTo>
                  <a:pt x="4083" y="2964"/>
                </a:lnTo>
                <a:lnTo>
                  <a:pt x="4083" y="2423"/>
                </a:lnTo>
                <a:lnTo>
                  <a:pt x="4064" y="2349"/>
                </a:lnTo>
                <a:lnTo>
                  <a:pt x="4027" y="2293"/>
                </a:lnTo>
                <a:lnTo>
                  <a:pt x="3971" y="2237"/>
                </a:lnTo>
                <a:lnTo>
                  <a:pt x="3636" y="2237"/>
                </a:lnTo>
                <a:lnTo>
                  <a:pt x="3580" y="2293"/>
                </a:lnTo>
                <a:lnTo>
                  <a:pt x="3542" y="2349"/>
                </a:lnTo>
                <a:lnTo>
                  <a:pt x="3524" y="2423"/>
                </a:lnTo>
                <a:lnTo>
                  <a:pt x="3524" y="2964"/>
                </a:lnTo>
                <a:lnTo>
                  <a:pt x="3524" y="3132"/>
                </a:lnTo>
                <a:lnTo>
                  <a:pt x="3486" y="3281"/>
                </a:lnTo>
                <a:lnTo>
                  <a:pt x="3449" y="3430"/>
                </a:lnTo>
                <a:lnTo>
                  <a:pt x="3393" y="3579"/>
                </a:lnTo>
                <a:lnTo>
                  <a:pt x="3319" y="3710"/>
                </a:lnTo>
                <a:lnTo>
                  <a:pt x="3244" y="3840"/>
                </a:lnTo>
                <a:lnTo>
                  <a:pt x="3151" y="3971"/>
                </a:lnTo>
                <a:lnTo>
                  <a:pt x="3039" y="4064"/>
                </a:lnTo>
                <a:lnTo>
                  <a:pt x="2927" y="4157"/>
                </a:lnTo>
                <a:lnTo>
                  <a:pt x="2797" y="4250"/>
                </a:lnTo>
                <a:lnTo>
                  <a:pt x="2666" y="4325"/>
                </a:lnTo>
                <a:lnTo>
                  <a:pt x="2517" y="4381"/>
                </a:lnTo>
                <a:lnTo>
                  <a:pt x="2368" y="4418"/>
                </a:lnTo>
                <a:lnTo>
                  <a:pt x="2219" y="4455"/>
                </a:lnTo>
                <a:lnTo>
                  <a:pt x="1883" y="4455"/>
                </a:lnTo>
                <a:lnTo>
                  <a:pt x="1753" y="4437"/>
                </a:lnTo>
                <a:lnTo>
                  <a:pt x="1604" y="4399"/>
                </a:lnTo>
                <a:lnTo>
                  <a:pt x="1473" y="4343"/>
                </a:lnTo>
                <a:lnTo>
                  <a:pt x="1362" y="4287"/>
                </a:lnTo>
                <a:lnTo>
                  <a:pt x="1231" y="4213"/>
                </a:lnTo>
                <a:lnTo>
                  <a:pt x="1138" y="4138"/>
                </a:lnTo>
                <a:lnTo>
                  <a:pt x="1026" y="4045"/>
                </a:lnTo>
                <a:lnTo>
                  <a:pt x="933" y="3933"/>
                </a:lnTo>
                <a:lnTo>
                  <a:pt x="840" y="3840"/>
                </a:lnTo>
                <a:lnTo>
                  <a:pt x="765" y="3710"/>
                </a:lnTo>
                <a:lnTo>
                  <a:pt x="709" y="3598"/>
                </a:lnTo>
                <a:lnTo>
                  <a:pt x="653" y="3467"/>
                </a:lnTo>
                <a:lnTo>
                  <a:pt x="616" y="3337"/>
                </a:lnTo>
                <a:lnTo>
                  <a:pt x="579" y="3188"/>
                </a:lnTo>
                <a:lnTo>
                  <a:pt x="560" y="3057"/>
                </a:lnTo>
                <a:lnTo>
                  <a:pt x="560" y="2908"/>
                </a:lnTo>
                <a:lnTo>
                  <a:pt x="560" y="2423"/>
                </a:lnTo>
                <a:lnTo>
                  <a:pt x="541" y="2349"/>
                </a:lnTo>
                <a:lnTo>
                  <a:pt x="504" y="2293"/>
                </a:lnTo>
                <a:lnTo>
                  <a:pt x="448" y="22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5047113" y="2743814"/>
            <a:ext cx="180627" cy="181175"/>
          </a:xfrm>
          <a:custGeom>
            <a:rect b="b" l="l" r="r" t="t"/>
            <a:pathLst>
              <a:path extrusionOk="0" h="5947" w="5929">
                <a:moveTo>
                  <a:pt x="2033" y="0"/>
                </a:moveTo>
                <a:lnTo>
                  <a:pt x="1958" y="19"/>
                </a:lnTo>
                <a:lnTo>
                  <a:pt x="1902" y="56"/>
                </a:lnTo>
                <a:lnTo>
                  <a:pt x="1865" y="112"/>
                </a:lnTo>
                <a:lnTo>
                  <a:pt x="1846" y="187"/>
                </a:lnTo>
                <a:lnTo>
                  <a:pt x="1846" y="373"/>
                </a:lnTo>
                <a:lnTo>
                  <a:pt x="1772" y="392"/>
                </a:lnTo>
                <a:lnTo>
                  <a:pt x="1716" y="410"/>
                </a:lnTo>
                <a:lnTo>
                  <a:pt x="1641" y="448"/>
                </a:lnTo>
                <a:lnTo>
                  <a:pt x="1585" y="485"/>
                </a:lnTo>
                <a:lnTo>
                  <a:pt x="1548" y="541"/>
                </a:lnTo>
                <a:lnTo>
                  <a:pt x="1511" y="597"/>
                </a:lnTo>
                <a:lnTo>
                  <a:pt x="1492" y="671"/>
                </a:lnTo>
                <a:lnTo>
                  <a:pt x="1473" y="746"/>
                </a:lnTo>
                <a:lnTo>
                  <a:pt x="1473" y="3355"/>
                </a:lnTo>
                <a:lnTo>
                  <a:pt x="1492" y="3430"/>
                </a:lnTo>
                <a:lnTo>
                  <a:pt x="1511" y="3486"/>
                </a:lnTo>
                <a:lnTo>
                  <a:pt x="1548" y="3560"/>
                </a:lnTo>
                <a:lnTo>
                  <a:pt x="1585" y="3616"/>
                </a:lnTo>
                <a:lnTo>
                  <a:pt x="1641" y="3654"/>
                </a:lnTo>
                <a:lnTo>
                  <a:pt x="1716" y="3691"/>
                </a:lnTo>
                <a:lnTo>
                  <a:pt x="1772" y="3710"/>
                </a:lnTo>
                <a:lnTo>
                  <a:pt x="1846" y="3728"/>
                </a:lnTo>
                <a:lnTo>
                  <a:pt x="1995" y="3728"/>
                </a:lnTo>
                <a:lnTo>
                  <a:pt x="1995" y="3896"/>
                </a:lnTo>
                <a:lnTo>
                  <a:pt x="2014" y="3971"/>
                </a:lnTo>
                <a:lnTo>
                  <a:pt x="2051" y="4045"/>
                </a:lnTo>
                <a:lnTo>
                  <a:pt x="2107" y="4082"/>
                </a:lnTo>
                <a:lnTo>
                  <a:pt x="2722" y="4082"/>
                </a:lnTo>
                <a:lnTo>
                  <a:pt x="2778" y="4045"/>
                </a:lnTo>
                <a:lnTo>
                  <a:pt x="2815" y="3971"/>
                </a:lnTo>
                <a:lnTo>
                  <a:pt x="2834" y="3896"/>
                </a:lnTo>
                <a:lnTo>
                  <a:pt x="2834" y="3728"/>
                </a:lnTo>
                <a:lnTo>
                  <a:pt x="2965" y="3728"/>
                </a:lnTo>
                <a:lnTo>
                  <a:pt x="3039" y="3710"/>
                </a:lnTo>
                <a:lnTo>
                  <a:pt x="3114" y="3691"/>
                </a:lnTo>
                <a:lnTo>
                  <a:pt x="3170" y="3654"/>
                </a:lnTo>
                <a:lnTo>
                  <a:pt x="3225" y="3616"/>
                </a:lnTo>
                <a:lnTo>
                  <a:pt x="3281" y="3560"/>
                </a:lnTo>
                <a:lnTo>
                  <a:pt x="3300" y="3486"/>
                </a:lnTo>
                <a:lnTo>
                  <a:pt x="3337" y="3430"/>
                </a:lnTo>
                <a:lnTo>
                  <a:pt x="3337" y="3355"/>
                </a:lnTo>
                <a:lnTo>
                  <a:pt x="3337" y="746"/>
                </a:lnTo>
                <a:lnTo>
                  <a:pt x="3337" y="671"/>
                </a:lnTo>
                <a:lnTo>
                  <a:pt x="3300" y="597"/>
                </a:lnTo>
                <a:lnTo>
                  <a:pt x="3281" y="541"/>
                </a:lnTo>
                <a:lnTo>
                  <a:pt x="3225" y="485"/>
                </a:lnTo>
                <a:lnTo>
                  <a:pt x="3170" y="448"/>
                </a:lnTo>
                <a:lnTo>
                  <a:pt x="3114" y="410"/>
                </a:lnTo>
                <a:lnTo>
                  <a:pt x="3039" y="392"/>
                </a:lnTo>
                <a:lnTo>
                  <a:pt x="2965" y="373"/>
                </a:lnTo>
                <a:lnTo>
                  <a:pt x="2965" y="187"/>
                </a:lnTo>
                <a:lnTo>
                  <a:pt x="2946" y="112"/>
                </a:lnTo>
                <a:lnTo>
                  <a:pt x="2909" y="56"/>
                </a:lnTo>
                <a:lnTo>
                  <a:pt x="2853" y="19"/>
                </a:lnTo>
                <a:lnTo>
                  <a:pt x="2778" y="0"/>
                </a:lnTo>
                <a:close/>
                <a:moveTo>
                  <a:pt x="1194" y="4455"/>
                </a:moveTo>
                <a:lnTo>
                  <a:pt x="1175" y="4474"/>
                </a:lnTo>
                <a:lnTo>
                  <a:pt x="1138" y="4492"/>
                </a:lnTo>
                <a:lnTo>
                  <a:pt x="1119" y="4511"/>
                </a:lnTo>
                <a:lnTo>
                  <a:pt x="1101" y="4548"/>
                </a:lnTo>
                <a:lnTo>
                  <a:pt x="1101" y="4735"/>
                </a:lnTo>
                <a:lnTo>
                  <a:pt x="1119" y="4772"/>
                </a:lnTo>
                <a:lnTo>
                  <a:pt x="1138" y="4809"/>
                </a:lnTo>
                <a:lnTo>
                  <a:pt x="1175" y="4828"/>
                </a:lnTo>
                <a:lnTo>
                  <a:pt x="3654" y="4828"/>
                </a:lnTo>
                <a:lnTo>
                  <a:pt x="3673" y="4809"/>
                </a:lnTo>
                <a:lnTo>
                  <a:pt x="3710" y="4772"/>
                </a:lnTo>
                <a:lnTo>
                  <a:pt x="3710" y="4735"/>
                </a:lnTo>
                <a:lnTo>
                  <a:pt x="3710" y="4548"/>
                </a:lnTo>
                <a:lnTo>
                  <a:pt x="3710" y="4511"/>
                </a:lnTo>
                <a:lnTo>
                  <a:pt x="3673" y="4492"/>
                </a:lnTo>
                <a:lnTo>
                  <a:pt x="3654" y="4474"/>
                </a:lnTo>
                <a:lnTo>
                  <a:pt x="3617" y="4455"/>
                </a:lnTo>
                <a:close/>
                <a:moveTo>
                  <a:pt x="3710" y="1491"/>
                </a:moveTo>
                <a:lnTo>
                  <a:pt x="3710" y="2237"/>
                </a:lnTo>
                <a:lnTo>
                  <a:pt x="3934" y="2256"/>
                </a:lnTo>
                <a:lnTo>
                  <a:pt x="4139" y="2293"/>
                </a:lnTo>
                <a:lnTo>
                  <a:pt x="4325" y="2367"/>
                </a:lnTo>
                <a:lnTo>
                  <a:pt x="4512" y="2479"/>
                </a:lnTo>
                <a:lnTo>
                  <a:pt x="4679" y="2591"/>
                </a:lnTo>
                <a:lnTo>
                  <a:pt x="4829" y="2740"/>
                </a:lnTo>
                <a:lnTo>
                  <a:pt x="4959" y="2908"/>
                </a:lnTo>
                <a:lnTo>
                  <a:pt x="5052" y="3094"/>
                </a:lnTo>
                <a:lnTo>
                  <a:pt x="5127" y="3281"/>
                </a:lnTo>
                <a:lnTo>
                  <a:pt x="5183" y="3486"/>
                </a:lnTo>
                <a:lnTo>
                  <a:pt x="5201" y="3710"/>
                </a:lnTo>
                <a:lnTo>
                  <a:pt x="5183" y="3933"/>
                </a:lnTo>
                <a:lnTo>
                  <a:pt x="5127" y="4176"/>
                </a:lnTo>
                <a:lnTo>
                  <a:pt x="5034" y="4399"/>
                </a:lnTo>
                <a:lnTo>
                  <a:pt x="4903" y="4642"/>
                </a:lnTo>
                <a:lnTo>
                  <a:pt x="4735" y="4865"/>
                </a:lnTo>
                <a:lnTo>
                  <a:pt x="4679" y="4940"/>
                </a:lnTo>
                <a:lnTo>
                  <a:pt x="4605" y="5014"/>
                </a:lnTo>
                <a:lnTo>
                  <a:pt x="4418" y="5126"/>
                </a:lnTo>
                <a:lnTo>
                  <a:pt x="4232" y="5182"/>
                </a:lnTo>
                <a:lnTo>
                  <a:pt x="4139" y="5201"/>
                </a:lnTo>
                <a:lnTo>
                  <a:pt x="560" y="5201"/>
                </a:lnTo>
                <a:lnTo>
                  <a:pt x="430" y="5219"/>
                </a:lnTo>
                <a:lnTo>
                  <a:pt x="318" y="5257"/>
                </a:lnTo>
                <a:lnTo>
                  <a:pt x="224" y="5313"/>
                </a:lnTo>
                <a:lnTo>
                  <a:pt x="131" y="5406"/>
                </a:lnTo>
                <a:lnTo>
                  <a:pt x="57" y="5499"/>
                </a:lnTo>
                <a:lnTo>
                  <a:pt x="19" y="5611"/>
                </a:lnTo>
                <a:lnTo>
                  <a:pt x="1" y="5723"/>
                </a:lnTo>
                <a:lnTo>
                  <a:pt x="1" y="5853"/>
                </a:lnTo>
                <a:lnTo>
                  <a:pt x="19" y="5890"/>
                </a:lnTo>
                <a:lnTo>
                  <a:pt x="38" y="5928"/>
                </a:lnTo>
                <a:lnTo>
                  <a:pt x="75" y="5946"/>
                </a:lnTo>
                <a:lnTo>
                  <a:pt x="5854" y="5946"/>
                </a:lnTo>
                <a:lnTo>
                  <a:pt x="5891" y="5928"/>
                </a:lnTo>
                <a:lnTo>
                  <a:pt x="5910" y="5890"/>
                </a:lnTo>
                <a:lnTo>
                  <a:pt x="5928" y="5853"/>
                </a:lnTo>
                <a:lnTo>
                  <a:pt x="5928" y="5723"/>
                </a:lnTo>
                <a:lnTo>
                  <a:pt x="5910" y="5611"/>
                </a:lnTo>
                <a:lnTo>
                  <a:pt x="5872" y="5499"/>
                </a:lnTo>
                <a:lnTo>
                  <a:pt x="5798" y="5406"/>
                </a:lnTo>
                <a:lnTo>
                  <a:pt x="5723" y="5313"/>
                </a:lnTo>
                <a:lnTo>
                  <a:pt x="5611" y="5257"/>
                </a:lnTo>
                <a:lnTo>
                  <a:pt x="5500" y="5219"/>
                </a:lnTo>
                <a:lnTo>
                  <a:pt x="5388" y="5201"/>
                </a:lnTo>
                <a:lnTo>
                  <a:pt x="5369" y="5201"/>
                </a:lnTo>
                <a:lnTo>
                  <a:pt x="5481" y="5052"/>
                </a:lnTo>
                <a:lnTo>
                  <a:pt x="5611" y="4884"/>
                </a:lnTo>
                <a:lnTo>
                  <a:pt x="5705" y="4716"/>
                </a:lnTo>
                <a:lnTo>
                  <a:pt x="5779" y="4530"/>
                </a:lnTo>
                <a:lnTo>
                  <a:pt x="5854" y="4343"/>
                </a:lnTo>
                <a:lnTo>
                  <a:pt x="5891" y="4138"/>
                </a:lnTo>
                <a:lnTo>
                  <a:pt x="5928" y="3933"/>
                </a:lnTo>
                <a:lnTo>
                  <a:pt x="5928" y="3728"/>
                </a:lnTo>
                <a:lnTo>
                  <a:pt x="5928" y="3486"/>
                </a:lnTo>
                <a:lnTo>
                  <a:pt x="5891" y="3262"/>
                </a:lnTo>
                <a:lnTo>
                  <a:pt x="5835" y="3057"/>
                </a:lnTo>
                <a:lnTo>
                  <a:pt x="5761" y="2852"/>
                </a:lnTo>
                <a:lnTo>
                  <a:pt x="5667" y="2666"/>
                </a:lnTo>
                <a:lnTo>
                  <a:pt x="5555" y="2479"/>
                </a:lnTo>
                <a:lnTo>
                  <a:pt x="5425" y="2312"/>
                </a:lnTo>
                <a:lnTo>
                  <a:pt x="5276" y="2144"/>
                </a:lnTo>
                <a:lnTo>
                  <a:pt x="5127" y="1995"/>
                </a:lnTo>
                <a:lnTo>
                  <a:pt x="4959" y="1864"/>
                </a:lnTo>
                <a:lnTo>
                  <a:pt x="4773" y="1752"/>
                </a:lnTo>
                <a:lnTo>
                  <a:pt x="4568" y="1659"/>
                </a:lnTo>
                <a:lnTo>
                  <a:pt x="4363" y="1585"/>
                </a:lnTo>
                <a:lnTo>
                  <a:pt x="4157" y="1529"/>
                </a:lnTo>
                <a:lnTo>
                  <a:pt x="3934" y="1510"/>
                </a:lnTo>
                <a:lnTo>
                  <a:pt x="3710" y="14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4568426" y="2743814"/>
            <a:ext cx="113025" cy="181175"/>
          </a:xfrm>
          <a:custGeom>
            <a:rect b="b" l="l" r="r" t="t"/>
            <a:pathLst>
              <a:path extrusionOk="0" h="5947" w="3710">
                <a:moveTo>
                  <a:pt x="3020" y="559"/>
                </a:moveTo>
                <a:lnTo>
                  <a:pt x="3076" y="578"/>
                </a:lnTo>
                <a:lnTo>
                  <a:pt x="3113" y="597"/>
                </a:lnTo>
                <a:lnTo>
                  <a:pt x="3151" y="653"/>
                </a:lnTo>
                <a:lnTo>
                  <a:pt x="3169" y="709"/>
                </a:lnTo>
                <a:lnTo>
                  <a:pt x="3169" y="4325"/>
                </a:lnTo>
                <a:lnTo>
                  <a:pt x="3151" y="4381"/>
                </a:lnTo>
                <a:lnTo>
                  <a:pt x="3113" y="4418"/>
                </a:lnTo>
                <a:lnTo>
                  <a:pt x="3076" y="4455"/>
                </a:lnTo>
                <a:lnTo>
                  <a:pt x="653" y="4455"/>
                </a:lnTo>
                <a:lnTo>
                  <a:pt x="597" y="4418"/>
                </a:lnTo>
                <a:lnTo>
                  <a:pt x="578" y="4381"/>
                </a:lnTo>
                <a:lnTo>
                  <a:pt x="560" y="4325"/>
                </a:lnTo>
                <a:lnTo>
                  <a:pt x="560" y="709"/>
                </a:lnTo>
                <a:lnTo>
                  <a:pt x="578" y="653"/>
                </a:lnTo>
                <a:lnTo>
                  <a:pt x="597" y="597"/>
                </a:lnTo>
                <a:lnTo>
                  <a:pt x="653" y="578"/>
                </a:lnTo>
                <a:lnTo>
                  <a:pt x="709" y="559"/>
                </a:lnTo>
                <a:close/>
                <a:moveTo>
                  <a:pt x="1939" y="4847"/>
                </a:moveTo>
                <a:lnTo>
                  <a:pt x="2014" y="4865"/>
                </a:lnTo>
                <a:lnTo>
                  <a:pt x="2069" y="4902"/>
                </a:lnTo>
                <a:lnTo>
                  <a:pt x="2125" y="4940"/>
                </a:lnTo>
                <a:lnTo>
                  <a:pt x="2163" y="4996"/>
                </a:lnTo>
                <a:lnTo>
                  <a:pt x="2200" y="5070"/>
                </a:lnTo>
                <a:lnTo>
                  <a:pt x="2219" y="5126"/>
                </a:lnTo>
                <a:lnTo>
                  <a:pt x="2237" y="5201"/>
                </a:lnTo>
                <a:lnTo>
                  <a:pt x="2219" y="5275"/>
                </a:lnTo>
                <a:lnTo>
                  <a:pt x="2200" y="5350"/>
                </a:lnTo>
                <a:lnTo>
                  <a:pt x="2163" y="5424"/>
                </a:lnTo>
                <a:lnTo>
                  <a:pt x="2125" y="5480"/>
                </a:lnTo>
                <a:lnTo>
                  <a:pt x="2069" y="5518"/>
                </a:lnTo>
                <a:lnTo>
                  <a:pt x="2014" y="5555"/>
                </a:lnTo>
                <a:lnTo>
                  <a:pt x="1939" y="5574"/>
                </a:lnTo>
                <a:lnTo>
                  <a:pt x="1790" y="5574"/>
                </a:lnTo>
                <a:lnTo>
                  <a:pt x="1715" y="5555"/>
                </a:lnTo>
                <a:lnTo>
                  <a:pt x="1659" y="5518"/>
                </a:lnTo>
                <a:lnTo>
                  <a:pt x="1603" y="5480"/>
                </a:lnTo>
                <a:lnTo>
                  <a:pt x="1548" y="5424"/>
                </a:lnTo>
                <a:lnTo>
                  <a:pt x="1529" y="5350"/>
                </a:lnTo>
                <a:lnTo>
                  <a:pt x="1492" y="5275"/>
                </a:lnTo>
                <a:lnTo>
                  <a:pt x="1492" y="5201"/>
                </a:lnTo>
                <a:lnTo>
                  <a:pt x="1492" y="5126"/>
                </a:lnTo>
                <a:lnTo>
                  <a:pt x="1529" y="5070"/>
                </a:lnTo>
                <a:lnTo>
                  <a:pt x="1548" y="4996"/>
                </a:lnTo>
                <a:lnTo>
                  <a:pt x="1603" y="4940"/>
                </a:lnTo>
                <a:lnTo>
                  <a:pt x="1659" y="4902"/>
                </a:lnTo>
                <a:lnTo>
                  <a:pt x="1715" y="4865"/>
                </a:lnTo>
                <a:lnTo>
                  <a:pt x="1790" y="4847"/>
                </a:lnTo>
                <a:close/>
                <a:moveTo>
                  <a:pt x="560" y="0"/>
                </a:moveTo>
                <a:lnTo>
                  <a:pt x="448" y="19"/>
                </a:lnTo>
                <a:lnTo>
                  <a:pt x="355" y="56"/>
                </a:lnTo>
                <a:lnTo>
                  <a:pt x="243" y="93"/>
                </a:lnTo>
                <a:lnTo>
                  <a:pt x="168" y="168"/>
                </a:lnTo>
                <a:lnTo>
                  <a:pt x="94" y="261"/>
                </a:lnTo>
                <a:lnTo>
                  <a:pt x="56" y="354"/>
                </a:lnTo>
                <a:lnTo>
                  <a:pt x="19" y="448"/>
                </a:lnTo>
                <a:lnTo>
                  <a:pt x="0" y="559"/>
                </a:lnTo>
                <a:lnTo>
                  <a:pt x="0" y="5387"/>
                </a:lnTo>
                <a:lnTo>
                  <a:pt x="19" y="5499"/>
                </a:lnTo>
                <a:lnTo>
                  <a:pt x="56" y="5611"/>
                </a:lnTo>
                <a:lnTo>
                  <a:pt x="94" y="5704"/>
                </a:lnTo>
                <a:lnTo>
                  <a:pt x="168" y="5779"/>
                </a:lnTo>
                <a:lnTo>
                  <a:pt x="243" y="5853"/>
                </a:lnTo>
                <a:lnTo>
                  <a:pt x="355" y="5909"/>
                </a:lnTo>
                <a:lnTo>
                  <a:pt x="448" y="5928"/>
                </a:lnTo>
                <a:lnTo>
                  <a:pt x="560" y="5946"/>
                </a:lnTo>
                <a:lnTo>
                  <a:pt x="3169" y="5946"/>
                </a:lnTo>
                <a:lnTo>
                  <a:pt x="3281" y="5928"/>
                </a:lnTo>
                <a:lnTo>
                  <a:pt x="3374" y="5909"/>
                </a:lnTo>
                <a:lnTo>
                  <a:pt x="3467" y="5853"/>
                </a:lnTo>
                <a:lnTo>
                  <a:pt x="3561" y="5779"/>
                </a:lnTo>
                <a:lnTo>
                  <a:pt x="3617" y="5704"/>
                </a:lnTo>
                <a:lnTo>
                  <a:pt x="3672" y="5611"/>
                </a:lnTo>
                <a:lnTo>
                  <a:pt x="3710" y="5499"/>
                </a:lnTo>
                <a:lnTo>
                  <a:pt x="3710" y="5387"/>
                </a:lnTo>
                <a:lnTo>
                  <a:pt x="3710" y="559"/>
                </a:lnTo>
                <a:lnTo>
                  <a:pt x="3710" y="448"/>
                </a:lnTo>
                <a:lnTo>
                  <a:pt x="3672" y="354"/>
                </a:lnTo>
                <a:lnTo>
                  <a:pt x="3617" y="261"/>
                </a:lnTo>
                <a:lnTo>
                  <a:pt x="3561" y="168"/>
                </a:lnTo>
                <a:lnTo>
                  <a:pt x="3467" y="93"/>
                </a:lnTo>
                <a:lnTo>
                  <a:pt x="3374" y="56"/>
                </a:lnTo>
                <a:lnTo>
                  <a:pt x="3281" y="19"/>
                </a:lnTo>
                <a:lnTo>
                  <a:pt x="316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4054523" y="2743814"/>
            <a:ext cx="226050" cy="158448"/>
          </a:xfrm>
          <a:custGeom>
            <a:rect b="b" l="l" r="r" t="t"/>
            <a:pathLst>
              <a:path extrusionOk="0" h="5201" w="7420">
                <a:moveTo>
                  <a:pt x="6226" y="597"/>
                </a:moveTo>
                <a:lnTo>
                  <a:pt x="6543" y="653"/>
                </a:lnTo>
                <a:lnTo>
                  <a:pt x="6860" y="727"/>
                </a:lnTo>
                <a:lnTo>
                  <a:pt x="6860" y="1305"/>
                </a:lnTo>
                <a:lnTo>
                  <a:pt x="6729" y="1268"/>
                </a:lnTo>
                <a:lnTo>
                  <a:pt x="6618" y="1230"/>
                </a:lnTo>
                <a:lnTo>
                  <a:pt x="6506" y="1156"/>
                </a:lnTo>
                <a:lnTo>
                  <a:pt x="6412" y="1063"/>
                </a:lnTo>
                <a:lnTo>
                  <a:pt x="6338" y="969"/>
                </a:lnTo>
                <a:lnTo>
                  <a:pt x="6282" y="858"/>
                </a:lnTo>
                <a:lnTo>
                  <a:pt x="6226" y="727"/>
                </a:lnTo>
                <a:lnTo>
                  <a:pt x="6226" y="597"/>
                </a:lnTo>
                <a:close/>
                <a:moveTo>
                  <a:pt x="560" y="1175"/>
                </a:moveTo>
                <a:lnTo>
                  <a:pt x="914" y="1230"/>
                </a:lnTo>
                <a:lnTo>
                  <a:pt x="1287" y="1268"/>
                </a:lnTo>
                <a:lnTo>
                  <a:pt x="1249" y="1398"/>
                </a:lnTo>
                <a:lnTo>
                  <a:pt x="1193" y="1510"/>
                </a:lnTo>
                <a:lnTo>
                  <a:pt x="1119" y="1603"/>
                </a:lnTo>
                <a:lnTo>
                  <a:pt x="1026" y="1696"/>
                </a:lnTo>
                <a:lnTo>
                  <a:pt x="932" y="1771"/>
                </a:lnTo>
                <a:lnTo>
                  <a:pt x="802" y="1827"/>
                </a:lnTo>
                <a:lnTo>
                  <a:pt x="690" y="1864"/>
                </a:lnTo>
                <a:lnTo>
                  <a:pt x="560" y="1864"/>
                </a:lnTo>
                <a:lnTo>
                  <a:pt x="560" y="1175"/>
                </a:lnTo>
                <a:close/>
                <a:moveTo>
                  <a:pt x="3803" y="1491"/>
                </a:moveTo>
                <a:lnTo>
                  <a:pt x="3896" y="1510"/>
                </a:lnTo>
                <a:lnTo>
                  <a:pt x="4064" y="1585"/>
                </a:lnTo>
                <a:lnTo>
                  <a:pt x="4232" y="1678"/>
                </a:lnTo>
                <a:lnTo>
                  <a:pt x="4362" y="1827"/>
                </a:lnTo>
                <a:lnTo>
                  <a:pt x="4474" y="1976"/>
                </a:lnTo>
                <a:lnTo>
                  <a:pt x="4567" y="2181"/>
                </a:lnTo>
                <a:lnTo>
                  <a:pt x="4623" y="2386"/>
                </a:lnTo>
                <a:lnTo>
                  <a:pt x="4642" y="2610"/>
                </a:lnTo>
                <a:lnTo>
                  <a:pt x="4623" y="2833"/>
                </a:lnTo>
                <a:lnTo>
                  <a:pt x="4567" y="3039"/>
                </a:lnTo>
                <a:lnTo>
                  <a:pt x="4474" y="3225"/>
                </a:lnTo>
                <a:lnTo>
                  <a:pt x="4362" y="3393"/>
                </a:lnTo>
                <a:lnTo>
                  <a:pt x="4232" y="3523"/>
                </a:lnTo>
                <a:lnTo>
                  <a:pt x="4064" y="3635"/>
                </a:lnTo>
                <a:lnTo>
                  <a:pt x="3896" y="3691"/>
                </a:lnTo>
                <a:lnTo>
                  <a:pt x="3803" y="3710"/>
                </a:lnTo>
                <a:lnTo>
                  <a:pt x="3710" y="3728"/>
                </a:lnTo>
                <a:lnTo>
                  <a:pt x="3616" y="3710"/>
                </a:lnTo>
                <a:lnTo>
                  <a:pt x="3523" y="3691"/>
                </a:lnTo>
                <a:lnTo>
                  <a:pt x="3356" y="3635"/>
                </a:lnTo>
                <a:lnTo>
                  <a:pt x="3188" y="3523"/>
                </a:lnTo>
                <a:lnTo>
                  <a:pt x="3057" y="3393"/>
                </a:lnTo>
                <a:lnTo>
                  <a:pt x="2945" y="3225"/>
                </a:lnTo>
                <a:lnTo>
                  <a:pt x="2852" y="3039"/>
                </a:lnTo>
                <a:lnTo>
                  <a:pt x="2796" y="2833"/>
                </a:lnTo>
                <a:lnTo>
                  <a:pt x="2778" y="2610"/>
                </a:lnTo>
                <a:lnTo>
                  <a:pt x="2796" y="2386"/>
                </a:lnTo>
                <a:lnTo>
                  <a:pt x="2852" y="2181"/>
                </a:lnTo>
                <a:lnTo>
                  <a:pt x="2945" y="1976"/>
                </a:lnTo>
                <a:lnTo>
                  <a:pt x="3057" y="1827"/>
                </a:lnTo>
                <a:lnTo>
                  <a:pt x="3188" y="1678"/>
                </a:lnTo>
                <a:lnTo>
                  <a:pt x="3356" y="1585"/>
                </a:lnTo>
                <a:lnTo>
                  <a:pt x="3523" y="1510"/>
                </a:lnTo>
                <a:lnTo>
                  <a:pt x="3616" y="1491"/>
                </a:lnTo>
                <a:close/>
                <a:moveTo>
                  <a:pt x="6860" y="3374"/>
                </a:moveTo>
                <a:lnTo>
                  <a:pt x="6860" y="4045"/>
                </a:lnTo>
                <a:lnTo>
                  <a:pt x="6562" y="3989"/>
                </a:lnTo>
                <a:lnTo>
                  <a:pt x="6245" y="3952"/>
                </a:lnTo>
                <a:lnTo>
                  <a:pt x="6263" y="3840"/>
                </a:lnTo>
                <a:lnTo>
                  <a:pt x="6319" y="3728"/>
                </a:lnTo>
                <a:lnTo>
                  <a:pt x="6375" y="3635"/>
                </a:lnTo>
                <a:lnTo>
                  <a:pt x="6468" y="3560"/>
                </a:lnTo>
                <a:lnTo>
                  <a:pt x="6543" y="3486"/>
                </a:lnTo>
                <a:lnTo>
                  <a:pt x="6655" y="3430"/>
                </a:lnTo>
                <a:lnTo>
                  <a:pt x="6748" y="3393"/>
                </a:lnTo>
                <a:lnTo>
                  <a:pt x="6860" y="3374"/>
                </a:lnTo>
                <a:close/>
                <a:moveTo>
                  <a:pt x="560" y="3915"/>
                </a:moveTo>
                <a:lnTo>
                  <a:pt x="709" y="3933"/>
                </a:lnTo>
                <a:lnTo>
                  <a:pt x="839" y="3971"/>
                </a:lnTo>
                <a:lnTo>
                  <a:pt x="951" y="4045"/>
                </a:lnTo>
                <a:lnTo>
                  <a:pt x="1063" y="4138"/>
                </a:lnTo>
                <a:lnTo>
                  <a:pt x="1156" y="4231"/>
                </a:lnTo>
                <a:lnTo>
                  <a:pt x="1231" y="4362"/>
                </a:lnTo>
                <a:lnTo>
                  <a:pt x="1268" y="4492"/>
                </a:lnTo>
                <a:lnTo>
                  <a:pt x="1287" y="4642"/>
                </a:lnTo>
                <a:lnTo>
                  <a:pt x="1100" y="4604"/>
                </a:lnTo>
                <a:lnTo>
                  <a:pt x="914" y="4586"/>
                </a:lnTo>
                <a:lnTo>
                  <a:pt x="727" y="4530"/>
                </a:lnTo>
                <a:lnTo>
                  <a:pt x="560" y="4474"/>
                </a:lnTo>
                <a:lnTo>
                  <a:pt x="560" y="3915"/>
                </a:lnTo>
                <a:close/>
                <a:moveTo>
                  <a:pt x="5853" y="0"/>
                </a:moveTo>
                <a:lnTo>
                  <a:pt x="5592" y="19"/>
                </a:lnTo>
                <a:lnTo>
                  <a:pt x="5313" y="37"/>
                </a:lnTo>
                <a:lnTo>
                  <a:pt x="4791" y="112"/>
                </a:lnTo>
                <a:lnTo>
                  <a:pt x="4250" y="243"/>
                </a:lnTo>
                <a:lnTo>
                  <a:pt x="3710" y="373"/>
                </a:lnTo>
                <a:lnTo>
                  <a:pt x="3169" y="503"/>
                </a:lnTo>
                <a:lnTo>
                  <a:pt x="2647" y="615"/>
                </a:lnTo>
                <a:lnTo>
                  <a:pt x="2107" y="709"/>
                </a:lnTo>
                <a:lnTo>
                  <a:pt x="1827" y="727"/>
                </a:lnTo>
                <a:lnTo>
                  <a:pt x="1305" y="727"/>
                </a:lnTo>
                <a:lnTo>
                  <a:pt x="1026" y="690"/>
                </a:lnTo>
                <a:lnTo>
                  <a:pt x="765" y="653"/>
                </a:lnTo>
                <a:lnTo>
                  <a:pt x="485" y="578"/>
                </a:lnTo>
                <a:lnTo>
                  <a:pt x="373" y="559"/>
                </a:lnTo>
                <a:lnTo>
                  <a:pt x="299" y="559"/>
                </a:lnTo>
                <a:lnTo>
                  <a:pt x="224" y="578"/>
                </a:lnTo>
                <a:lnTo>
                  <a:pt x="168" y="615"/>
                </a:lnTo>
                <a:lnTo>
                  <a:pt x="112" y="653"/>
                </a:lnTo>
                <a:lnTo>
                  <a:pt x="56" y="709"/>
                </a:lnTo>
                <a:lnTo>
                  <a:pt x="38" y="764"/>
                </a:lnTo>
                <a:lnTo>
                  <a:pt x="0" y="839"/>
                </a:lnTo>
                <a:lnTo>
                  <a:pt x="0" y="914"/>
                </a:lnTo>
                <a:lnTo>
                  <a:pt x="0" y="4604"/>
                </a:lnTo>
                <a:lnTo>
                  <a:pt x="19" y="4716"/>
                </a:lnTo>
                <a:lnTo>
                  <a:pt x="56" y="4809"/>
                </a:lnTo>
                <a:lnTo>
                  <a:pt x="131" y="4884"/>
                </a:lnTo>
                <a:lnTo>
                  <a:pt x="224" y="4940"/>
                </a:lnTo>
                <a:lnTo>
                  <a:pt x="560" y="5070"/>
                </a:lnTo>
                <a:lnTo>
                  <a:pt x="895" y="5145"/>
                </a:lnTo>
                <a:lnTo>
                  <a:pt x="1231" y="5182"/>
                </a:lnTo>
                <a:lnTo>
                  <a:pt x="1566" y="5201"/>
                </a:lnTo>
                <a:lnTo>
                  <a:pt x="1827" y="5201"/>
                </a:lnTo>
                <a:lnTo>
                  <a:pt x="2107" y="5182"/>
                </a:lnTo>
                <a:lnTo>
                  <a:pt x="2647" y="5089"/>
                </a:lnTo>
                <a:lnTo>
                  <a:pt x="3169" y="4977"/>
                </a:lnTo>
                <a:lnTo>
                  <a:pt x="3710" y="4847"/>
                </a:lnTo>
                <a:lnTo>
                  <a:pt x="4250" y="4716"/>
                </a:lnTo>
                <a:lnTo>
                  <a:pt x="4791" y="4586"/>
                </a:lnTo>
                <a:lnTo>
                  <a:pt x="5313" y="4511"/>
                </a:lnTo>
                <a:lnTo>
                  <a:pt x="5592" y="4492"/>
                </a:lnTo>
                <a:lnTo>
                  <a:pt x="5853" y="4474"/>
                </a:lnTo>
                <a:lnTo>
                  <a:pt x="6114" y="4492"/>
                </a:lnTo>
                <a:lnTo>
                  <a:pt x="6394" y="4511"/>
                </a:lnTo>
                <a:lnTo>
                  <a:pt x="6655" y="4567"/>
                </a:lnTo>
                <a:lnTo>
                  <a:pt x="6934" y="4642"/>
                </a:lnTo>
                <a:lnTo>
                  <a:pt x="7046" y="4660"/>
                </a:lnTo>
                <a:lnTo>
                  <a:pt x="7121" y="4660"/>
                </a:lnTo>
                <a:lnTo>
                  <a:pt x="7195" y="4623"/>
                </a:lnTo>
                <a:lnTo>
                  <a:pt x="7251" y="4604"/>
                </a:lnTo>
                <a:lnTo>
                  <a:pt x="7307" y="4548"/>
                </a:lnTo>
                <a:lnTo>
                  <a:pt x="7363" y="4492"/>
                </a:lnTo>
                <a:lnTo>
                  <a:pt x="7400" y="4437"/>
                </a:lnTo>
                <a:lnTo>
                  <a:pt x="7419" y="4362"/>
                </a:lnTo>
                <a:lnTo>
                  <a:pt x="7419" y="4287"/>
                </a:lnTo>
                <a:lnTo>
                  <a:pt x="7419" y="615"/>
                </a:lnTo>
                <a:lnTo>
                  <a:pt x="7400" y="503"/>
                </a:lnTo>
                <a:lnTo>
                  <a:pt x="7363" y="410"/>
                </a:lnTo>
                <a:lnTo>
                  <a:pt x="7289" y="317"/>
                </a:lnTo>
                <a:lnTo>
                  <a:pt x="7195" y="261"/>
                </a:lnTo>
                <a:lnTo>
                  <a:pt x="6860" y="149"/>
                </a:lnTo>
                <a:lnTo>
                  <a:pt x="6524" y="75"/>
                </a:lnTo>
                <a:lnTo>
                  <a:pt x="6189" y="19"/>
                </a:lnTo>
                <a:lnTo>
                  <a:pt x="585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3650779" y="2743814"/>
            <a:ext cx="161861" cy="181175"/>
          </a:xfrm>
          <a:custGeom>
            <a:rect b="b" l="l" r="r" t="t"/>
            <a:pathLst>
              <a:path extrusionOk="0" h="5947" w="5313">
                <a:moveTo>
                  <a:pt x="2964" y="0"/>
                </a:moveTo>
                <a:lnTo>
                  <a:pt x="2666" y="19"/>
                </a:lnTo>
                <a:lnTo>
                  <a:pt x="2368" y="75"/>
                </a:lnTo>
                <a:lnTo>
                  <a:pt x="2088" y="149"/>
                </a:lnTo>
                <a:lnTo>
                  <a:pt x="1809" y="243"/>
                </a:lnTo>
                <a:lnTo>
                  <a:pt x="1566" y="373"/>
                </a:lnTo>
                <a:lnTo>
                  <a:pt x="1305" y="522"/>
                </a:lnTo>
                <a:lnTo>
                  <a:pt x="1082" y="690"/>
                </a:lnTo>
                <a:lnTo>
                  <a:pt x="877" y="876"/>
                </a:lnTo>
                <a:lnTo>
                  <a:pt x="690" y="1081"/>
                </a:lnTo>
                <a:lnTo>
                  <a:pt x="504" y="1324"/>
                </a:lnTo>
                <a:lnTo>
                  <a:pt x="355" y="1566"/>
                </a:lnTo>
                <a:lnTo>
                  <a:pt x="243" y="1827"/>
                </a:lnTo>
                <a:lnTo>
                  <a:pt x="131" y="2088"/>
                </a:lnTo>
                <a:lnTo>
                  <a:pt x="56" y="2386"/>
                </a:lnTo>
                <a:lnTo>
                  <a:pt x="19" y="2666"/>
                </a:lnTo>
                <a:lnTo>
                  <a:pt x="0" y="2983"/>
                </a:lnTo>
                <a:lnTo>
                  <a:pt x="19" y="3281"/>
                </a:lnTo>
                <a:lnTo>
                  <a:pt x="56" y="3579"/>
                </a:lnTo>
                <a:lnTo>
                  <a:pt x="131" y="3859"/>
                </a:lnTo>
                <a:lnTo>
                  <a:pt x="243" y="4138"/>
                </a:lnTo>
                <a:lnTo>
                  <a:pt x="355" y="4399"/>
                </a:lnTo>
                <a:lnTo>
                  <a:pt x="504" y="4642"/>
                </a:lnTo>
                <a:lnTo>
                  <a:pt x="671" y="4865"/>
                </a:lnTo>
                <a:lnTo>
                  <a:pt x="877" y="5070"/>
                </a:lnTo>
                <a:lnTo>
                  <a:pt x="1082" y="5275"/>
                </a:lnTo>
                <a:lnTo>
                  <a:pt x="1305" y="5443"/>
                </a:lnTo>
                <a:lnTo>
                  <a:pt x="1548" y="5592"/>
                </a:lnTo>
                <a:lnTo>
                  <a:pt x="1809" y="5723"/>
                </a:lnTo>
                <a:lnTo>
                  <a:pt x="2088" y="5816"/>
                </a:lnTo>
                <a:lnTo>
                  <a:pt x="2368" y="5890"/>
                </a:lnTo>
                <a:lnTo>
                  <a:pt x="2666" y="5928"/>
                </a:lnTo>
                <a:lnTo>
                  <a:pt x="2964" y="5946"/>
                </a:lnTo>
                <a:lnTo>
                  <a:pt x="3318" y="5928"/>
                </a:lnTo>
                <a:lnTo>
                  <a:pt x="3635" y="5872"/>
                </a:lnTo>
                <a:lnTo>
                  <a:pt x="3952" y="5779"/>
                </a:lnTo>
                <a:lnTo>
                  <a:pt x="4269" y="5648"/>
                </a:lnTo>
                <a:lnTo>
                  <a:pt x="4549" y="5499"/>
                </a:lnTo>
                <a:lnTo>
                  <a:pt x="4810" y="5313"/>
                </a:lnTo>
                <a:lnTo>
                  <a:pt x="5052" y="5089"/>
                </a:lnTo>
                <a:lnTo>
                  <a:pt x="5276" y="4847"/>
                </a:lnTo>
                <a:lnTo>
                  <a:pt x="5294" y="4809"/>
                </a:lnTo>
                <a:lnTo>
                  <a:pt x="5313" y="4772"/>
                </a:lnTo>
                <a:lnTo>
                  <a:pt x="5313" y="4735"/>
                </a:lnTo>
                <a:lnTo>
                  <a:pt x="5294" y="4697"/>
                </a:lnTo>
                <a:lnTo>
                  <a:pt x="5257" y="4660"/>
                </a:lnTo>
                <a:lnTo>
                  <a:pt x="5238" y="4642"/>
                </a:lnTo>
                <a:lnTo>
                  <a:pt x="5182" y="4623"/>
                </a:lnTo>
                <a:lnTo>
                  <a:pt x="5145" y="4623"/>
                </a:lnTo>
                <a:lnTo>
                  <a:pt x="4884" y="4660"/>
                </a:lnTo>
                <a:lnTo>
                  <a:pt x="4604" y="4660"/>
                </a:lnTo>
                <a:lnTo>
                  <a:pt x="4362" y="4642"/>
                </a:lnTo>
                <a:lnTo>
                  <a:pt x="4101" y="4586"/>
                </a:lnTo>
                <a:lnTo>
                  <a:pt x="3859" y="4511"/>
                </a:lnTo>
                <a:lnTo>
                  <a:pt x="3635" y="4399"/>
                </a:lnTo>
                <a:lnTo>
                  <a:pt x="3430" y="4269"/>
                </a:lnTo>
                <a:lnTo>
                  <a:pt x="3225" y="4120"/>
                </a:lnTo>
                <a:lnTo>
                  <a:pt x="3039" y="3952"/>
                </a:lnTo>
                <a:lnTo>
                  <a:pt x="2871" y="3765"/>
                </a:lnTo>
                <a:lnTo>
                  <a:pt x="2740" y="3560"/>
                </a:lnTo>
                <a:lnTo>
                  <a:pt x="2610" y="3355"/>
                </a:lnTo>
                <a:lnTo>
                  <a:pt x="2517" y="3113"/>
                </a:lnTo>
                <a:lnTo>
                  <a:pt x="2442" y="2871"/>
                </a:lnTo>
                <a:lnTo>
                  <a:pt x="2405" y="2610"/>
                </a:lnTo>
                <a:lnTo>
                  <a:pt x="2386" y="2330"/>
                </a:lnTo>
                <a:lnTo>
                  <a:pt x="2405" y="2032"/>
                </a:lnTo>
                <a:lnTo>
                  <a:pt x="2461" y="1734"/>
                </a:lnTo>
                <a:lnTo>
                  <a:pt x="2554" y="1435"/>
                </a:lnTo>
                <a:lnTo>
                  <a:pt x="2703" y="1175"/>
                </a:lnTo>
                <a:lnTo>
                  <a:pt x="2871" y="914"/>
                </a:lnTo>
                <a:lnTo>
                  <a:pt x="3076" y="690"/>
                </a:lnTo>
                <a:lnTo>
                  <a:pt x="3300" y="485"/>
                </a:lnTo>
                <a:lnTo>
                  <a:pt x="3561" y="317"/>
                </a:lnTo>
                <a:lnTo>
                  <a:pt x="3598" y="280"/>
                </a:lnTo>
                <a:lnTo>
                  <a:pt x="3617" y="243"/>
                </a:lnTo>
                <a:lnTo>
                  <a:pt x="3635" y="205"/>
                </a:lnTo>
                <a:lnTo>
                  <a:pt x="3635" y="168"/>
                </a:lnTo>
                <a:lnTo>
                  <a:pt x="3617" y="131"/>
                </a:lnTo>
                <a:lnTo>
                  <a:pt x="3598" y="93"/>
                </a:lnTo>
                <a:lnTo>
                  <a:pt x="3561" y="75"/>
                </a:lnTo>
                <a:lnTo>
                  <a:pt x="3523" y="56"/>
                </a:lnTo>
                <a:lnTo>
                  <a:pt x="3244" y="19"/>
                </a:lnTo>
                <a:lnTo>
                  <a:pt x="29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3185710" y="2743814"/>
            <a:ext cx="226050" cy="135752"/>
          </a:xfrm>
          <a:custGeom>
            <a:rect b="b" l="l" r="r" t="t"/>
            <a:pathLst>
              <a:path extrusionOk="0" h="4456" w="7420">
                <a:moveTo>
                  <a:pt x="1492" y="2051"/>
                </a:moveTo>
                <a:lnTo>
                  <a:pt x="1622" y="2069"/>
                </a:lnTo>
                <a:lnTo>
                  <a:pt x="1137" y="2927"/>
                </a:lnTo>
                <a:lnTo>
                  <a:pt x="1119" y="3001"/>
                </a:lnTo>
                <a:lnTo>
                  <a:pt x="1119" y="3076"/>
                </a:lnTo>
                <a:lnTo>
                  <a:pt x="1119" y="3150"/>
                </a:lnTo>
                <a:lnTo>
                  <a:pt x="1156" y="3206"/>
                </a:lnTo>
                <a:lnTo>
                  <a:pt x="1193" y="3262"/>
                </a:lnTo>
                <a:lnTo>
                  <a:pt x="1249" y="3318"/>
                </a:lnTo>
                <a:lnTo>
                  <a:pt x="1305" y="3337"/>
                </a:lnTo>
                <a:lnTo>
                  <a:pt x="1398" y="3355"/>
                </a:lnTo>
                <a:lnTo>
                  <a:pt x="2330" y="3355"/>
                </a:lnTo>
                <a:lnTo>
                  <a:pt x="2274" y="3467"/>
                </a:lnTo>
                <a:lnTo>
                  <a:pt x="2200" y="3579"/>
                </a:lnTo>
                <a:lnTo>
                  <a:pt x="2107" y="3672"/>
                </a:lnTo>
                <a:lnTo>
                  <a:pt x="1995" y="3747"/>
                </a:lnTo>
                <a:lnTo>
                  <a:pt x="1883" y="3821"/>
                </a:lnTo>
                <a:lnTo>
                  <a:pt x="1753" y="3859"/>
                </a:lnTo>
                <a:lnTo>
                  <a:pt x="1622" y="3896"/>
                </a:lnTo>
                <a:lnTo>
                  <a:pt x="1492" y="3896"/>
                </a:lnTo>
                <a:lnTo>
                  <a:pt x="1287" y="3877"/>
                </a:lnTo>
                <a:lnTo>
                  <a:pt x="1119" y="3840"/>
                </a:lnTo>
                <a:lnTo>
                  <a:pt x="970" y="3747"/>
                </a:lnTo>
                <a:lnTo>
                  <a:pt x="821" y="3635"/>
                </a:lnTo>
                <a:lnTo>
                  <a:pt x="709" y="3505"/>
                </a:lnTo>
                <a:lnTo>
                  <a:pt x="634" y="3337"/>
                </a:lnTo>
                <a:lnTo>
                  <a:pt x="578" y="3169"/>
                </a:lnTo>
                <a:lnTo>
                  <a:pt x="560" y="2983"/>
                </a:lnTo>
                <a:lnTo>
                  <a:pt x="578" y="2796"/>
                </a:lnTo>
                <a:lnTo>
                  <a:pt x="634" y="2610"/>
                </a:lnTo>
                <a:lnTo>
                  <a:pt x="709" y="2461"/>
                </a:lnTo>
                <a:lnTo>
                  <a:pt x="821" y="2330"/>
                </a:lnTo>
                <a:lnTo>
                  <a:pt x="970" y="2200"/>
                </a:lnTo>
                <a:lnTo>
                  <a:pt x="1119" y="2125"/>
                </a:lnTo>
                <a:lnTo>
                  <a:pt x="1287" y="2069"/>
                </a:lnTo>
                <a:lnTo>
                  <a:pt x="1492" y="2051"/>
                </a:lnTo>
                <a:close/>
                <a:moveTo>
                  <a:pt x="5928" y="2051"/>
                </a:moveTo>
                <a:lnTo>
                  <a:pt x="6133" y="2069"/>
                </a:lnTo>
                <a:lnTo>
                  <a:pt x="6301" y="2125"/>
                </a:lnTo>
                <a:lnTo>
                  <a:pt x="6468" y="2218"/>
                </a:lnTo>
                <a:lnTo>
                  <a:pt x="6618" y="2349"/>
                </a:lnTo>
                <a:lnTo>
                  <a:pt x="6729" y="2479"/>
                </a:lnTo>
                <a:lnTo>
                  <a:pt x="6804" y="2647"/>
                </a:lnTo>
                <a:lnTo>
                  <a:pt x="6860" y="2833"/>
                </a:lnTo>
                <a:lnTo>
                  <a:pt x="6860" y="3039"/>
                </a:lnTo>
                <a:lnTo>
                  <a:pt x="6841" y="3206"/>
                </a:lnTo>
                <a:lnTo>
                  <a:pt x="6785" y="3355"/>
                </a:lnTo>
                <a:lnTo>
                  <a:pt x="6692" y="3505"/>
                </a:lnTo>
                <a:lnTo>
                  <a:pt x="6599" y="3635"/>
                </a:lnTo>
                <a:lnTo>
                  <a:pt x="6468" y="3747"/>
                </a:lnTo>
                <a:lnTo>
                  <a:pt x="6319" y="3821"/>
                </a:lnTo>
                <a:lnTo>
                  <a:pt x="6152" y="3877"/>
                </a:lnTo>
                <a:lnTo>
                  <a:pt x="5984" y="3915"/>
                </a:lnTo>
                <a:lnTo>
                  <a:pt x="5797" y="3896"/>
                </a:lnTo>
                <a:lnTo>
                  <a:pt x="5611" y="3859"/>
                </a:lnTo>
                <a:lnTo>
                  <a:pt x="5443" y="3765"/>
                </a:lnTo>
                <a:lnTo>
                  <a:pt x="5294" y="3654"/>
                </a:lnTo>
                <a:lnTo>
                  <a:pt x="5182" y="3523"/>
                </a:lnTo>
                <a:lnTo>
                  <a:pt x="5089" y="3355"/>
                </a:lnTo>
                <a:lnTo>
                  <a:pt x="5033" y="3169"/>
                </a:lnTo>
                <a:lnTo>
                  <a:pt x="5015" y="2983"/>
                </a:lnTo>
                <a:lnTo>
                  <a:pt x="5033" y="2796"/>
                </a:lnTo>
                <a:lnTo>
                  <a:pt x="5070" y="2628"/>
                </a:lnTo>
                <a:lnTo>
                  <a:pt x="5164" y="2479"/>
                </a:lnTo>
                <a:lnTo>
                  <a:pt x="5257" y="2349"/>
                </a:lnTo>
                <a:lnTo>
                  <a:pt x="5835" y="3299"/>
                </a:lnTo>
                <a:lnTo>
                  <a:pt x="5891" y="3355"/>
                </a:lnTo>
                <a:lnTo>
                  <a:pt x="5947" y="3374"/>
                </a:lnTo>
                <a:lnTo>
                  <a:pt x="6021" y="3393"/>
                </a:lnTo>
                <a:lnTo>
                  <a:pt x="6096" y="3355"/>
                </a:lnTo>
                <a:lnTo>
                  <a:pt x="6245" y="3262"/>
                </a:lnTo>
                <a:lnTo>
                  <a:pt x="6301" y="3225"/>
                </a:lnTo>
                <a:lnTo>
                  <a:pt x="6338" y="3150"/>
                </a:lnTo>
                <a:lnTo>
                  <a:pt x="6338" y="3076"/>
                </a:lnTo>
                <a:lnTo>
                  <a:pt x="6319" y="3020"/>
                </a:lnTo>
                <a:lnTo>
                  <a:pt x="5760" y="2069"/>
                </a:lnTo>
                <a:lnTo>
                  <a:pt x="5928" y="2051"/>
                </a:lnTo>
                <a:close/>
                <a:moveTo>
                  <a:pt x="3430" y="0"/>
                </a:moveTo>
                <a:lnTo>
                  <a:pt x="3356" y="19"/>
                </a:lnTo>
                <a:lnTo>
                  <a:pt x="3300" y="56"/>
                </a:lnTo>
                <a:lnTo>
                  <a:pt x="3262" y="112"/>
                </a:lnTo>
                <a:lnTo>
                  <a:pt x="3244" y="187"/>
                </a:lnTo>
                <a:lnTo>
                  <a:pt x="3244" y="373"/>
                </a:lnTo>
                <a:lnTo>
                  <a:pt x="3262" y="448"/>
                </a:lnTo>
                <a:lnTo>
                  <a:pt x="3300" y="503"/>
                </a:lnTo>
                <a:lnTo>
                  <a:pt x="3356" y="541"/>
                </a:lnTo>
                <a:lnTo>
                  <a:pt x="3430" y="559"/>
                </a:lnTo>
                <a:lnTo>
                  <a:pt x="4194" y="559"/>
                </a:lnTo>
                <a:lnTo>
                  <a:pt x="4418" y="932"/>
                </a:lnTo>
                <a:lnTo>
                  <a:pt x="2647" y="932"/>
                </a:lnTo>
                <a:lnTo>
                  <a:pt x="2554" y="839"/>
                </a:lnTo>
                <a:lnTo>
                  <a:pt x="2461" y="746"/>
                </a:lnTo>
                <a:lnTo>
                  <a:pt x="2349" y="671"/>
                </a:lnTo>
                <a:lnTo>
                  <a:pt x="2219" y="597"/>
                </a:lnTo>
                <a:lnTo>
                  <a:pt x="2069" y="541"/>
                </a:lnTo>
                <a:lnTo>
                  <a:pt x="1902" y="503"/>
                </a:lnTo>
                <a:lnTo>
                  <a:pt x="1715" y="485"/>
                </a:lnTo>
                <a:lnTo>
                  <a:pt x="1492" y="466"/>
                </a:lnTo>
                <a:lnTo>
                  <a:pt x="839" y="466"/>
                </a:lnTo>
                <a:lnTo>
                  <a:pt x="783" y="485"/>
                </a:lnTo>
                <a:lnTo>
                  <a:pt x="727" y="485"/>
                </a:lnTo>
                <a:lnTo>
                  <a:pt x="634" y="559"/>
                </a:lnTo>
                <a:lnTo>
                  <a:pt x="578" y="653"/>
                </a:lnTo>
                <a:lnTo>
                  <a:pt x="560" y="690"/>
                </a:lnTo>
                <a:lnTo>
                  <a:pt x="560" y="764"/>
                </a:lnTo>
                <a:lnTo>
                  <a:pt x="578" y="858"/>
                </a:lnTo>
                <a:lnTo>
                  <a:pt x="634" y="951"/>
                </a:lnTo>
                <a:lnTo>
                  <a:pt x="727" y="1007"/>
                </a:lnTo>
                <a:lnTo>
                  <a:pt x="839" y="1025"/>
                </a:lnTo>
                <a:lnTo>
                  <a:pt x="1585" y="1025"/>
                </a:lnTo>
                <a:lnTo>
                  <a:pt x="1678" y="1044"/>
                </a:lnTo>
                <a:lnTo>
                  <a:pt x="1753" y="1081"/>
                </a:lnTo>
                <a:lnTo>
                  <a:pt x="1827" y="1119"/>
                </a:lnTo>
                <a:lnTo>
                  <a:pt x="1939" y="1212"/>
                </a:lnTo>
                <a:lnTo>
                  <a:pt x="2032" y="1324"/>
                </a:lnTo>
                <a:lnTo>
                  <a:pt x="1902" y="1547"/>
                </a:lnTo>
                <a:lnTo>
                  <a:pt x="1678" y="1510"/>
                </a:lnTo>
                <a:lnTo>
                  <a:pt x="1436" y="1491"/>
                </a:lnTo>
                <a:lnTo>
                  <a:pt x="1287" y="1510"/>
                </a:lnTo>
                <a:lnTo>
                  <a:pt x="1137" y="1529"/>
                </a:lnTo>
                <a:lnTo>
                  <a:pt x="1007" y="1566"/>
                </a:lnTo>
                <a:lnTo>
                  <a:pt x="876" y="1622"/>
                </a:lnTo>
                <a:lnTo>
                  <a:pt x="746" y="1678"/>
                </a:lnTo>
                <a:lnTo>
                  <a:pt x="634" y="1752"/>
                </a:lnTo>
                <a:lnTo>
                  <a:pt x="522" y="1846"/>
                </a:lnTo>
                <a:lnTo>
                  <a:pt x="429" y="1939"/>
                </a:lnTo>
                <a:lnTo>
                  <a:pt x="336" y="2032"/>
                </a:lnTo>
                <a:lnTo>
                  <a:pt x="243" y="2144"/>
                </a:lnTo>
                <a:lnTo>
                  <a:pt x="187" y="2274"/>
                </a:lnTo>
                <a:lnTo>
                  <a:pt x="112" y="2386"/>
                </a:lnTo>
                <a:lnTo>
                  <a:pt x="75" y="2517"/>
                </a:lnTo>
                <a:lnTo>
                  <a:pt x="38" y="2666"/>
                </a:lnTo>
                <a:lnTo>
                  <a:pt x="0" y="2796"/>
                </a:lnTo>
                <a:lnTo>
                  <a:pt x="0" y="2945"/>
                </a:lnTo>
                <a:lnTo>
                  <a:pt x="0" y="3094"/>
                </a:lnTo>
                <a:lnTo>
                  <a:pt x="19" y="3244"/>
                </a:lnTo>
                <a:lnTo>
                  <a:pt x="56" y="3393"/>
                </a:lnTo>
                <a:lnTo>
                  <a:pt x="112" y="3542"/>
                </a:lnTo>
                <a:lnTo>
                  <a:pt x="168" y="3672"/>
                </a:lnTo>
                <a:lnTo>
                  <a:pt x="243" y="3784"/>
                </a:lnTo>
                <a:lnTo>
                  <a:pt x="317" y="3915"/>
                </a:lnTo>
                <a:lnTo>
                  <a:pt x="429" y="4008"/>
                </a:lnTo>
                <a:lnTo>
                  <a:pt x="522" y="4120"/>
                </a:lnTo>
                <a:lnTo>
                  <a:pt x="634" y="4194"/>
                </a:lnTo>
                <a:lnTo>
                  <a:pt x="765" y="4269"/>
                </a:lnTo>
                <a:lnTo>
                  <a:pt x="895" y="4343"/>
                </a:lnTo>
                <a:lnTo>
                  <a:pt x="1044" y="4399"/>
                </a:lnTo>
                <a:lnTo>
                  <a:pt x="1175" y="4437"/>
                </a:lnTo>
                <a:lnTo>
                  <a:pt x="1324" y="4455"/>
                </a:lnTo>
                <a:lnTo>
                  <a:pt x="1492" y="4455"/>
                </a:lnTo>
                <a:lnTo>
                  <a:pt x="1734" y="4437"/>
                </a:lnTo>
                <a:lnTo>
                  <a:pt x="1976" y="4381"/>
                </a:lnTo>
                <a:lnTo>
                  <a:pt x="2200" y="4287"/>
                </a:lnTo>
                <a:lnTo>
                  <a:pt x="2405" y="4138"/>
                </a:lnTo>
                <a:lnTo>
                  <a:pt x="2573" y="3989"/>
                </a:lnTo>
                <a:lnTo>
                  <a:pt x="2722" y="3784"/>
                </a:lnTo>
                <a:lnTo>
                  <a:pt x="2834" y="3579"/>
                </a:lnTo>
                <a:lnTo>
                  <a:pt x="2927" y="3355"/>
                </a:lnTo>
                <a:lnTo>
                  <a:pt x="3896" y="3355"/>
                </a:lnTo>
                <a:lnTo>
                  <a:pt x="3952" y="3337"/>
                </a:lnTo>
                <a:lnTo>
                  <a:pt x="4008" y="3318"/>
                </a:lnTo>
                <a:lnTo>
                  <a:pt x="4101" y="3262"/>
                </a:lnTo>
                <a:lnTo>
                  <a:pt x="4157" y="3169"/>
                </a:lnTo>
                <a:lnTo>
                  <a:pt x="4176" y="3113"/>
                </a:lnTo>
                <a:lnTo>
                  <a:pt x="4176" y="3057"/>
                </a:lnTo>
                <a:lnTo>
                  <a:pt x="4176" y="2852"/>
                </a:lnTo>
                <a:lnTo>
                  <a:pt x="4213" y="2647"/>
                </a:lnTo>
                <a:lnTo>
                  <a:pt x="4250" y="2461"/>
                </a:lnTo>
                <a:lnTo>
                  <a:pt x="4325" y="2256"/>
                </a:lnTo>
                <a:lnTo>
                  <a:pt x="4418" y="2088"/>
                </a:lnTo>
                <a:lnTo>
                  <a:pt x="4530" y="1901"/>
                </a:lnTo>
                <a:lnTo>
                  <a:pt x="4679" y="1752"/>
                </a:lnTo>
                <a:lnTo>
                  <a:pt x="4828" y="1603"/>
                </a:lnTo>
                <a:lnTo>
                  <a:pt x="4977" y="1846"/>
                </a:lnTo>
                <a:lnTo>
                  <a:pt x="4865" y="1957"/>
                </a:lnTo>
                <a:lnTo>
                  <a:pt x="4754" y="2069"/>
                </a:lnTo>
                <a:lnTo>
                  <a:pt x="4660" y="2218"/>
                </a:lnTo>
                <a:lnTo>
                  <a:pt x="4586" y="2349"/>
                </a:lnTo>
                <a:lnTo>
                  <a:pt x="4530" y="2498"/>
                </a:lnTo>
                <a:lnTo>
                  <a:pt x="4493" y="2647"/>
                </a:lnTo>
                <a:lnTo>
                  <a:pt x="4455" y="2815"/>
                </a:lnTo>
                <a:lnTo>
                  <a:pt x="4455" y="2983"/>
                </a:lnTo>
                <a:lnTo>
                  <a:pt x="4455" y="3132"/>
                </a:lnTo>
                <a:lnTo>
                  <a:pt x="4493" y="3281"/>
                </a:lnTo>
                <a:lnTo>
                  <a:pt x="4530" y="3430"/>
                </a:lnTo>
                <a:lnTo>
                  <a:pt x="4567" y="3560"/>
                </a:lnTo>
                <a:lnTo>
                  <a:pt x="4642" y="3691"/>
                </a:lnTo>
                <a:lnTo>
                  <a:pt x="4716" y="3803"/>
                </a:lnTo>
                <a:lnTo>
                  <a:pt x="4791" y="3915"/>
                </a:lnTo>
                <a:lnTo>
                  <a:pt x="4884" y="4026"/>
                </a:lnTo>
                <a:lnTo>
                  <a:pt x="4996" y="4120"/>
                </a:lnTo>
                <a:lnTo>
                  <a:pt x="5108" y="4213"/>
                </a:lnTo>
                <a:lnTo>
                  <a:pt x="5220" y="4287"/>
                </a:lnTo>
                <a:lnTo>
                  <a:pt x="5350" y="4343"/>
                </a:lnTo>
                <a:lnTo>
                  <a:pt x="5481" y="4399"/>
                </a:lnTo>
                <a:lnTo>
                  <a:pt x="5630" y="4437"/>
                </a:lnTo>
                <a:lnTo>
                  <a:pt x="5779" y="4455"/>
                </a:lnTo>
                <a:lnTo>
                  <a:pt x="6077" y="4455"/>
                </a:lnTo>
                <a:lnTo>
                  <a:pt x="6226" y="4437"/>
                </a:lnTo>
                <a:lnTo>
                  <a:pt x="6375" y="4399"/>
                </a:lnTo>
                <a:lnTo>
                  <a:pt x="6506" y="4343"/>
                </a:lnTo>
                <a:lnTo>
                  <a:pt x="6636" y="4287"/>
                </a:lnTo>
                <a:lnTo>
                  <a:pt x="6767" y="4213"/>
                </a:lnTo>
                <a:lnTo>
                  <a:pt x="6879" y="4120"/>
                </a:lnTo>
                <a:lnTo>
                  <a:pt x="6990" y="4026"/>
                </a:lnTo>
                <a:lnTo>
                  <a:pt x="7084" y="3915"/>
                </a:lnTo>
                <a:lnTo>
                  <a:pt x="7177" y="3803"/>
                </a:lnTo>
                <a:lnTo>
                  <a:pt x="7251" y="3672"/>
                </a:lnTo>
                <a:lnTo>
                  <a:pt x="7307" y="3542"/>
                </a:lnTo>
                <a:lnTo>
                  <a:pt x="7363" y="3411"/>
                </a:lnTo>
                <a:lnTo>
                  <a:pt x="7400" y="3262"/>
                </a:lnTo>
                <a:lnTo>
                  <a:pt x="7419" y="3113"/>
                </a:lnTo>
                <a:lnTo>
                  <a:pt x="7419" y="2964"/>
                </a:lnTo>
                <a:lnTo>
                  <a:pt x="7419" y="2815"/>
                </a:lnTo>
                <a:lnTo>
                  <a:pt x="7382" y="2666"/>
                </a:lnTo>
                <a:lnTo>
                  <a:pt x="7345" y="2535"/>
                </a:lnTo>
                <a:lnTo>
                  <a:pt x="7307" y="2386"/>
                </a:lnTo>
                <a:lnTo>
                  <a:pt x="7233" y="2274"/>
                </a:lnTo>
                <a:lnTo>
                  <a:pt x="7158" y="2144"/>
                </a:lnTo>
                <a:lnTo>
                  <a:pt x="7084" y="2032"/>
                </a:lnTo>
                <a:lnTo>
                  <a:pt x="6990" y="1920"/>
                </a:lnTo>
                <a:lnTo>
                  <a:pt x="6879" y="1827"/>
                </a:lnTo>
                <a:lnTo>
                  <a:pt x="6767" y="1752"/>
                </a:lnTo>
                <a:lnTo>
                  <a:pt x="6655" y="1678"/>
                </a:lnTo>
                <a:lnTo>
                  <a:pt x="6524" y="1603"/>
                </a:lnTo>
                <a:lnTo>
                  <a:pt x="6375" y="1566"/>
                </a:lnTo>
                <a:lnTo>
                  <a:pt x="6245" y="1529"/>
                </a:lnTo>
                <a:lnTo>
                  <a:pt x="6096" y="1510"/>
                </a:lnTo>
                <a:lnTo>
                  <a:pt x="5947" y="1491"/>
                </a:lnTo>
                <a:lnTo>
                  <a:pt x="5704" y="1510"/>
                </a:lnTo>
                <a:lnTo>
                  <a:pt x="5462" y="1566"/>
                </a:lnTo>
                <a:lnTo>
                  <a:pt x="5070" y="932"/>
                </a:lnTo>
                <a:lnTo>
                  <a:pt x="6077" y="932"/>
                </a:lnTo>
                <a:lnTo>
                  <a:pt x="6133" y="914"/>
                </a:lnTo>
                <a:lnTo>
                  <a:pt x="6226" y="858"/>
                </a:lnTo>
                <a:lnTo>
                  <a:pt x="6282" y="764"/>
                </a:lnTo>
                <a:lnTo>
                  <a:pt x="6301" y="709"/>
                </a:lnTo>
                <a:lnTo>
                  <a:pt x="6301" y="653"/>
                </a:lnTo>
                <a:lnTo>
                  <a:pt x="6301" y="280"/>
                </a:lnTo>
                <a:lnTo>
                  <a:pt x="6301" y="224"/>
                </a:lnTo>
                <a:lnTo>
                  <a:pt x="6282" y="187"/>
                </a:lnTo>
                <a:lnTo>
                  <a:pt x="6226" y="93"/>
                </a:lnTo>
                <a:lnTo>
                  <a:pt x="6133" y="37"/>
                </a:lnTo>
                <a:lnTo>
                  <a:pt x="6077" y="19"/>
                </a:lnTo>
                <a:lnTo>
                  <a:pt x="6021" y="0"/>
                </a:lnTo>
                <a:lnTo>
                  <a:pt x="5499" y="0"/>
                </a:lnTo>
                <a:lnTo>
                  <a:pt x="5443" y="19"/>
                </a:lnTo>
                <a:lnTo>
                  <a:pt x="5387" y="37"/>
                </a:lnTo>
                <a:lnTo>
                  <a:pt x="5350" y="56"/>
                </a:lnTo>
                <a:lnTo>
                  <a:pt x="5294" y="93"/>
                </a:lnTo>
                <a:lnTo>
                  <a:pt x="4865" y="578"/>
                </a:lnTo>
                <a:lnTo>
                  <a:pt x="4604" y="149"/>
                </a:lnTo>
                <a:lnTo>
                  <a:pt x="4549" y="93"/>
                </a:lnTo>
                <a:lnTo>
                  <a:pt x="4493" y="37"/>
                </a:lnTo>
                <a:lnTo>
                  <a:pt x="4437" y="19"/>
                </a:lnTo>
                <a:lnTo>
                  <a:pt x="4362"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2724601" y="2743814"/>
            <a:ext cx="226629" cy="181175"/>
          </a:xfrm>
          <a:custGeom>
            <a:rect b="b" l="l" r="r" t="t"/>
            <a:pathLst>
              <a:path extrusionOk="0" h="5947" w="7439">
                <a:moveTo>
                  <a:pt x="3729" y="1063"/>
                </a:moveTo>
                <a:lnTo>
                  <a:pt x="4717" y="2610"/>
                </a:lnTo>
                <a:lnTo>
                  <a:pt x="3729" y="2610"/>
                </a:lnTo>
                <a:lnTo>
                  <a:pt x="2983" y="3355"/>
                </a:lnTo>
                <a:lnTo>
                  <a:pt x="2536" y="2908"/>
                </a:lnTo>
                <a:lnTo>
                  <a:pt x="3729" y="1063"/>
                </a:lnTo>
                <a:close/>
                <a:moveTo>
                  <a:pt x="3729" y="0"/>
                </a:moveTo>
                <a:lnTo>
                  <a:pt x="3636" y="19"/>
                </a:lnTo>
                <a:lnTo>
                  <a:pt x="3542" y="56"/>
                </a:lnTo>
                <a:lnTo>
                  <a:pt x="3468" y="112"/>
                </a:lnTo>
                <a:lnTo>
                  <a:pt x="3412" y="187"/>
                </a:lnTo>
                <a:lnTo>
                  <a:pt x="75" y="5368"/>
                </a:lnTo>
                <a:lnTo>
                  <a:pt x="20" y="5462"/>
                </a:lnTo>
                <a:lnTo>
                  <a:pt x="1" y="5555"/>
                </a:lnTo>
                <a:lnTo>
                  <a:pt x="20" y="5667"/>
                </a:lnTo>
                <a:lnTo>
                  <a:pt x="57" y="5760"/>
                </a:lnTo>
                <a:lnTo>
                  <a:pt x="113" y="5834"/>
                </a:lnTo>
                <a:lnTo>
                  <a:pt x="187" y="5890"/>
                </a:lnTo>
                <a:lnTo>
                  <a:pt x="280" y="5928"/>
                </a:lnTo>
                <a:lnTo>
                  <a:pt x="374" y="5946"/>
                </a:lnTo>
                <a:lnTo>
                  <a:pt x="7065" y="5946"/>
                </a:lnTo>
                <a:lnTo>
                  <a:pt x="7159" y="5928"/>
                </a:lnTo>
                <a:lnTo>
                  <a:pt x="7252" y="5890"/>
                </a:lnTo>
                <a:lnTo>
                  <a:pt x="7326" y="5834"/>
                </a:lnTo>
                <a:lnTo>
                  <a:pt x="7382" y="5760"/>
                </a:lnTo>
                <a:lnTo>
                  <a:pt x="7420" y="5667"/>
                </a:lnTo>
                <a:lnTo>
                  <a:pt x="7438" y="5555"/>
                </a:lnTo>
                <a:lnTo>
                  <a:pt x="7420" y="5462"/>
                </a:lnTo>
                <a:lnTo>
                  <a:pt x="7382" y="5368"/>
                </a:lnTo>
                <a:lnTo>
                  <a:pt x="4027" y="187"/>
                </a:lnTo>
                <a:lnTo>
                  <a:pt x="3971" y="112"/>
                </a:lnTo>
                <a:lnTo>
                  <a:pt x="3897" y="56"/>
                </a:lnTo>
                <a:lnTo>
                  <a:pt x="3822" y="19"/>
                </a:lnTo>
                <a:lnTo>
                  <a:pt x="37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2268063" y="2743814"/>
            <a:ext cx="203323" cy="135752"/>
          </a:xfrm>
          <a:custGeom>
            <a:rect b="b" l="l" r="r" t="t"/>
            <a:pathLst>
              <a:path extrusionOk="0" h="4456" w="6674">
                <a:moveTo>
                  <a:pt x="5797" y="746"/>
                </a:moveTo>
                <a:lnTo>
                  <a:pt x="5853" y="764"/>
                </a:lnTo>
                <a:lnTo>
                  <a:pt x="5891" y="783"/>
                </a:lnTo>
                <a:lnTo>
                  <a:pt x="5928" y="839"/>
                </a:lnTo>
                <a:lnTo>
                  <a:pt x="5928" y="895"/>
                </a:lnTo>
                <a:lnTo>
                  <a:pt x="5928" y="1361"/>
                </a:lnTo>
                <a:lnTo>
                  <a:pt x="5928" y="1398"/>
                </a:lnTo>
                <a:lnTo>
                  <a:pt x="5891" y="1454"/>
                </a:lnTo>
                <a:lnTo>
                  <a:pt x="5853" y="1473"/>
                </a:lnTo>
                <a:lnTo>
                  <a:pt x="5797" y="1491"/>
                </a:lnTo>
                <a:lnTo>
                  <a:pt x="1622" y="1491"/>
                </a:lnTo>
                <a:lnTo>
                  <a:pt x="1566" y="1473"/>
                </a:lnTo>
                <a:lnTo>
                  <a:pt x="1529" y="1454"/>
                </a:lnTo>
                <a:lnTo>
                  <a:pt x="1492" y="1398"/>
                </a:lnTo>
                <a:lnTo>
                  <a:pt x="1473" y="1361"/>
                </a:lnTo>
                <a:lnTo>
                  <a:pt x="1473" y="895"/>
                </a:lnTo>
                <a:lnTo>
                  <a:pt x="1492" y="839"/>
                </a:lnTo>
                <a:lnTo>
                  <a:pt x="1529" y="783"/>
                </a:lnTo>
                <a:lnTo>
                  <a:pt x="1566" y="764"/>
                </a:lnTo>
                <a:lnTo>
                  <a:pt x="1622" y="746"/>
                </a:lnTo>
                <a:close/>
                <a:moveTo>
                  <a:pt x="3430" y="2237"/>
                </a:moveTo>
                <a:lnTo>
                  <a:pt x="3486" y="2274"/>
                </a:lnTo>
                <a:lnTo>
                  <a:pt x="3505" y="2312"/>
                </a:lnTo>
                <a:lnTo>
                  <a:pt x="3523" y="2367"/>
                </a:lnTo>
                <a:lnTo>
                  <a:pt x="3523" y="2461"/>
                </a:lnTo>
                <a:lnTo>
                  <a:pt x="3505" y="2517"/>
                </a:lnTo>
                <a:lnTo>
                  <a:pt x="3486" y="2573"/>
                </a:lnTo>
                <a:lnTo>
                  <a:pt x="3430" y="2591"/>
                </a:lnTo>
                <a:lnTo>
                  <a:pt x="3374" y="2610"/>
                </a:lnTo>
                <a:lnTo>
                  <a:pt x="1622" y="2610"/>
                </a:lnTo>
                <a:lnTo>
                  <a:pt x="1566" y="2591"/>
                </a:lnTo>
                <a:lnTo>
                  <a:pt x="1529" y="2573"/>
                </a:lnTo>
                <a:lnTo>
                  <a:pt x="1492" y="2517"/>
                </a:lnTo>
                <a:lnTo>
                  <a:pt x="1473" y="2461"/>
                </a:lnTo>
                <a:lnTo>
                  <a:pt x="1473" y="2367"/>
                </a:lnTo>
                <a:lnTo>
                  <a:pt x="1492" y="2312"/>
                </a:lnTo>
                <a:lnTo>
                  <a:pt x="1529" y="2274"/>
                </a:lnTo>
                <a:lnTo>
                  <a:pt x="1566" y="2237"/>
                </a:lnTo>
                <a:close/>
                <a:moveTo>
                  <a:pt x="5853" y="2237"/>
                </a:moveTo>
                <a:lnTo>
                  <a:pt x="5891" y="2274"/>
                </a:lnTo>
                <a:lnTo>
                  <a:pt x="5928" y="2312"/>
                </a:lnTo>
                <a:lnTo>
                  <a:pt x="5928" y="2367"/>
                </a:lnTo>
                <a:lnTo>
                  <a:pt x="5928" y="2461"/>
                </a:lnTo>
                <a:lnTo>
                  <a:pt x="5928" y="2517"/>
                </a:lnTo>
                <a:lnTo>
                  <a:pt x="5891" y="2573"/>
                </a:lnTo>
                <a:lnTo>
                  <a:pt x="5853" y="2591"/>
                </a:lnTo>
                <a:lnTo>
                  <a:pt x="5797" y="2610"/>
                </a:lnTo>
                <a:lnTo>
                  <a:pt x="4027" y="2610"/>
                </a:lnTo>
                <a:lnTo>
                  <a:pt x="3971" y="2591"/>
                </a:lnTo>
                <a:lnTo>
                  <a:pt x="3933" y="2573"/>
                </a:lnTo>
                <a:lnTo>
                  <a:pt x="3896" y="2517"/>
                </a:lnTo>
                <a:lnTo>
                  <a:pt x="3896" y="2461"/>
                </a:lnTo>
                <a:lnTo>
                  <a:pt x="3896" y="2367"/>
                </a:lnTo>
                <a:lnTo>
                  <a:pt x="3896" y="2312"/>
                </a:lnTo>
                <a:lnTo>
                  <a:pt x="3933" y="2274"/>
                </a:lnTo>
                <a:lnTo>
                  <a:pt x="3971" y="2237"/>
                </a:lnTo>
                <a:close/>
                <a:moveTo>
                  <a:pt x="3430" y="3355"/>
                </a:moveTo>
                <a:lnTo>
                  <a:pt x="3486" y="3393"/>
                </a:lnTo>
                <a:lnTo>
                  <a:pt x="3505" y="3430"/>
                </a:lnTo>
                <a:lnTo>
                  <a:pt x="3523" y="3486"/>
                </a:lnTo>
                <a:lnTo>
                  <a:pt x="3523" y="3579"/>
                </a:lnTo>
                <a:lnTo>
                  <a:pt x="3505" y="3635"/>
                </a:lnTo>
                <a:lnTo>
                  <a:pt x="3486" y="3672"/>
                </a:lnTo>
                <a:lnTo>
                  <a:pt x="3430" y="3710"/>
                </a:lnTo>
                <a:lnTo>
                  <a:pt x="3374" y="3728"/>
                </a:lnTo>
                <a:lnTo>
                  <a:pt x="1622" y="3728"/>
                </a:lnTo>
                <a:lnTo>
                  <a:pt x="1566" y="3710"/>
                </a:lnTo>
                <a:lnTo>
                  <a:pt x="1529" y="3672"/>
                </a:lnTo>
                <a:lnTo>
                  <a:pt x="1492" y="3635"/>
                </a:lnTo>
                <a:lnTo>
                  <a:pt x="1473" y="3579"/>
                </a:lnTo>
                <a:lnTo>
                  <a:pt x="1473" y="3486"/>
                </a:lnTo>
                <a:lnTo>
                  <a:pt x="1492" y="3430"/>
                </a:lnTo>
                <a:lnTo>
                  <a:pt x="1529" y="3393"/>
                </a:lnTo>
                <a:lnTo>
                  <a:pt x="1566" y="3355"/>
                </a:lnTo>
                <a:close/>
                <a:moveTo>
                  <a:pt x="5853" y="3355"/>
                </a:moveTo>
                <a:lnTo>
                  <a:pt x="5891" y="3393"/>
                </a:lnTo>
                <a:lnTo>
                  <a:pt x="5928" y="3430"/>
                </a:lnTo>
                <a:lnTo>
                  <a:pt x="5928" y="3486"/>
                </a:lnTo>
                <a:lnTo>
                  <a:pt x="5928" y="3579"/>
                </a:lnTo>
                <a:lnTo>
                  <a:pt x="5928" y="3635"/>
                </a:lnTo>
                <a:lnTo>
                  <a:pt x="5891" y="3672"/>
                </a:lnTo>
                <a:lnTo>
                  <a:pt x="5853" y="3710"/>
                </a:lnTo>
                <a:lnTo>
                  <a:pt x="5797" y="3728"/>
                </a:lnTo>
                <a:lnTo>
                  <a:pt x="4027" y="3728"/>
                </a:lnTo>
                <a:lnTo>
                  <a:pt x="3971" y="3710"/>
                </a:lnTo>
                <a:lnTo>
                  <a:pt x="3933" y="3672"/>
                </a:lnTo>
                <a:lnTo>
                  <a:pt x="3896" y="3635"/>
                </a:lnTo>
                <a:lnTo>
                  <a:pt x="3896" y="3579"/>
                </a:lnTo>
                <a:lnTo>
                  <a:pt x="3896" y="3486"/>
                </a:lnTo>
                <a:lnTo>
                  <a:pt x="3896" y="3430"/>
                </a:lnTo>
                <a:lnTo>
                  <a:pt x="3933" y="3393"/>
                </a:lnTo>
                <a:lnTo>
                  <a:pt x="3971" y="3355"/>
                </a:lnTo>
                <a:close/>
                <a:moveTo>
                  <a:pt x="746" y="932"/>
                </a:moveTo>
                <a:lnTo>
                  <a:pt x="746" y="3821"/>
                </a:lnTo>
                <a:lnTo>
                  <a:pt x="727" y="3859"/>
                </a:lnTo>
                <a:lnTo>
                  <a:pt x="709" y="3877"/>
                </a:lnTo>
                <a:lnTo>
                  <a:pt x="671" y="3896"/>
                </a:lnTo>
                <a:lnTo>
                  <a:pt x="597" y="3896"/>
                </a:lnTo>
                <a:lnTo>
                  <a:pt x="578" y="3877"/>
                </a:lnTo>
                <a:lnTo>
                  <a:pt x="560" y="3840"/>
                </a:lnTo>
                <a:lnTo>
                  <a:pt x="560" y="3803"/>
                </a:lnTo>
                <a:lnTo>
                  <a:pt x="560" y="932"/>
                </a:lnTo>
                <a:close/>
                <a:moveTo>
                  <a:pt x="1007" y="0"/>
                </a:moveTo>
                <a:lnTo>
                  <a:pt x="951" y="19"/>
                </a:lnTo>
                <a:lnTo>
                  <a:pt x="914" y="37"/>
                </a:lnTo>
                <a:lnTo>
                  <a:pt x="821" y="93"/>
                </a:lnTo>
                <a:lnTo>
                  <a:pt x="765" y="187"/>
                </a:lnTo>
                <a:lnTo>
                  <a:pt x="746" y="224"/>
                </a:lnTo>
                <a:lnTo>
                  <a:pt x="746" y="280"/>
                </a:lnTo>
                <a:lnTo>
                  <a:pt x="746" y="373"/>
                </a:lnTo>
                <a:lnTo>
                  <a:pt x="280" y="373"/>
                </a:lnTo>
                <a:lnTo>
                  <a:pt x="224" y="392"/>
                </a:lnTo>
                <a:lnTo>
                  <a:pt x="168" y="392"/>
                </a:lnTo>
                <a:lnTo>
                  <a:pt x="75" y="466"/>
                </a:lnTo>
                <a:lnTo>
                  <a:pt x="19" y="541"/>
                </a:lnTo>
                <a:lnTo>
                  <a:pt x="0" y="597"/>
                </a:lnTo>
                <a:lnTo>
                  <a:pt x="0" y="653"/>
                </a:lnTo>
                <a:lnTo>
                  <a:pt x="0" y="3821"/>
                </a:lnTo>
                <a:lnTo>
                  <a:pt x="0" y="3952"/>
                </a:lnTo>
                <a:lnTo>
                  <a:pt x="38" y="4064"/>
                </a:lnTo>
                <a:lnTo>
                  <a:pt x="112" y="4176"/>
                </a:lnTo>
                <a:lnTo>
                  <a:pt x="187" y="4269"/>
                </a:lnTo>
                <a:lnTo>
                  <a:pt x="280" y="4343"/>
                </a:lnTo>
                <a:lnTo>
                  <a:pt x="392" y="4418"/>
                </a:lnTo>
                <a:lnTo>
                  <a:pt x="522" y="4455"/>
                </a:lnTo>
                <a:lnTo>
                  <a:pt x="6226" y="4455"/>
                </a:lnTo>
                <a:lnTo>
                  <a:pt x="6338" y="4418"/>
                </a:lnTo>
                <a:lnTo>
                  <a:pt x="6431" y="4362"/>
                </a:lnTo>
                <a:lnTo>
                  <a:pt x="6506" y="4306"/>
                </a:lnTo>
                <a:lnTo>
                  <a:pt x="6580" y="4213"/>
                </a:lnTo>
                <a:lnTo>
                  <a:pt x="6636" y="4120"/>
                </a:lnTo>
                <a:lnTo>
                  <a:pt x="6673" y="4026"/>
                </a:lnTo>
                <a:lnTo>
                  <a:pt x="6673" y="3896"/>
                </a:lnTo>
                <a:lnTo>
                  <a:pt x="6673" y="280"/>
                </a:lnTo>
                <a:lnTo>
                  <a:pt x="6673" y="224"/>
                </a:lnTo>
                <a:lnTo>
                  <a:pt x="6655" y="187"/>
                </a:lnTo>
                <a:lnTo>
                  <a:pt x="6599" y="93"/>
                </a:lnTo>
                <a:lnTo>
                  <a:pt x="6506" y="37"/>
                </a:lnTo>
                <a:lnTo>
                  <a:pt x="6450" y="19"/>
                </a:lnTo>
                <a:lnTo>
                  <a:pt x="63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1817769" y="2743814"/>
            <a:ext cx="180597" cy="181175"/>
          </a:xfrm>
          <a:custGeom>
            <a:rect b="b" l="l" r="r" t="t"/>
            <a:pathLst>
              <a:path extrusionOk="0" h="5947" w="5928">
                <a:moveTo>
                  <a:pt x="3038" y="764"/>
                </a:moveTo>
                <a:lnTo>
                  <a:pt x="3113" y="783"/>
                </a:lnTo>
                <a:lnTo>
                  <a:pt x="3169" y="820"/>
                </a:lnTo>
                <a:lnTo>
                  <a:pt x="3225" y="858"/>
                </a:lnTo>
                <a:lnTo>
                  <a:pt x="3281" y="914"/>
                </a:lnTo>
                <a:lnTo>
                  <a:pt x="3299" y="988"/>
                </a:lnTo>
                <a:lnTo>
                  <a:pt x="3337" y="1044"/>
                </a:lnTo>
                <a:lnTo>
                  <a:pt x="3337" y="1119"/>
                </a:lnTo>
                <a:lnTo>
                  <a:pt x="3337" y="1193"/>
                </a:lnTo>
                <a:lnTo>
                  <a:pt x="3299" y="1268"/>
                </a:lnTo>
                <a:lnTo>
                  <a:pt x="3281" y="1342"/>
                </a:lnTo>
                <a:lnTo>
                  <a:pt x="3225" y="1398"/>
                </a:lnTo>
                <a:lnTo>
                  <a:pt x="3169" y="1435"/>
                </a:lnTo>
                <a:lnTo>
                  <a:pt x="3113" y="1473"/>
                </a:lnTo>
                <a:lnTo>
                  <a:pt x="3038" y="1491"/>
                </a:lnTo>
                <a:lnTo>
                  <a:pt x="2889" y="1491"/>
                </a:lnTo>
                <a:lnTo>
                  <a:pt x="2815" y="1473"/>
                </a:lnTo>
                <a:lnTo>
                  <a:pt x="2759" y="1435"/>
                </a:lnTo>
                <a:lnTo>
                  <a:pt x="2703" y="1398"/>
                </a:lnTo>
                <a:lnTo>
                  <a:pt x="2666" y="1342"/>
                </a:lnTo>
                <a:lnTo>
                  <a:pt x="2628" y="1268"/>
                </a:lnTo>
                <a:lnTo>
                  <a:pt x="2610" y="1193"/>
                </a:lnTo>
                <a:lnTo>
                  <a:pt x="2591" y="1119"/>
                </a:lnTo>
                <a:lnTo>
                  <a:pt x="2610" y="1044"/>
                </a:lnTo>
                <a:lnTo>
                  <a:pt x="2628" y="988"/>
                </a:lnTo>
                <a:lnTo>
                  <a:pt x="2666" y="914"/>
                </a:lnTo>
                <a:lnTo>
                  <a:pt x="2703" y="858"/>
                </a:lnTo>
                <a:lnTo>
                  <a:pt x="2759" y="820"/>
                </a:lnTo>
                <a:lnTo>
                  <a:pt x="2815" y="783"/>
                </a:lnTo>
                <a:lnTo>
                  <a:pt x="2889" y="764"/>
                </a:lnTo>
                <a:close/>
                <a:moveTo>
                  <a:pt x="1473" y="1491"/>
                </a:moveTo>
                <a:lnTo>
                  <a:pt x="1547" y="1510"/>
                </a:lnTo>
                <a:lnTo>
                  <a:pt x="1622" y="1529"/>
                </a:lnTo>
                <a:lnTo>
                  <a:pt x="1696" y="1566"/>
                </a:lnTo>
                <a:lnTo>
                  <a:pt x="1734" y="1603"/>
                </a:lnTo>
                <a:lnTo>
                  <a:pt x="1789" y="1659"/>
                </a:lnTo>
                <a:lnTo>
                  <a:pt x="1827" y="1734"/>
                </a:lnTo>
                <a:lnTo>
                  <a:pt x="1845" y="1790"/>
                </a:lnTo>
                <a:lnTo>
                  <a:pt x="1845" y="1864"/>
                </a:lnTo>
                <a:lnTo>
                  <a:pt x="1845" y="1939"/>
                </a:lnTo>
                <a:lnTo>
                  <a:pt x="1827" y="2013"/>
                </a:lnTo>
                <a:lnTo>
                  <a:pt x="1789" y="2069"/>
                </a:lnTo>
                <a:lnTo>
                  <a:pt x="1734" y="2125"/>
                </a:lnTo>
                <a:lnTo>
                  <a:pt x="1696" y="2181"/>
                </a:lnTo>
                <a:lnTo>
                  <a:pt x="1622" y="2218"/>
                </a:lnTo>
                <a:lnTo>
                  <a:pt x="1547" y="2237"/>
                </a:lnTo>
                <a:lnTo>
                  <a:pt x="1398" y="2237"/>
                </a:lnTo>
                <a:lnTo>
                  <a:pt x="1342" y="2218"/>
                </a:lnTo>
                <a:lnTo>
                  <a:pt x="1268" y="2181"/>
                </a:lnTo>
                <a:lnTo>
                  <a:pt x="1212" y="2125"/>
                </a:lnTo>
                <a:lnTo>
                  <a:pt x="1174" y="2069"/>
                </a:lnTo>
                <a:lnTo>
                  <a:pt x="1137" y="2013"/>
                </a:lnTo>
                <a:lnTo>
                  <a:pt x="1118" y="1939"/>
                </a:lnTo>
                <a:lnTo>
                  <a:pt x="1100" y="1864"/>
                </a:lnTo>
                <a:lnTo>
                  <a:pt x="1118" y="1790"/>
                </a:lnTo>
                <a:lnTo>
                  <a:pt x="1137" y="1734"/>
                </a:lnTo>
                <a:lnTo>
                  <a:pt x="1174" y="1659"/>
                </a:lnTo>
                <a:lnTo>
                  <a:pt x="1212" y="1603"/>
                </a:lnTo>
                <a:lnTo>
                  <a:pt x="1268" y="1566"/>
                </a:lnTo>
                <a:lnTo>
                  <a:pt x="1342" y="1529"/>
                </a:lnTo>
                <a:lnTo>
                  <a:pt x="1398" y="1510"/>
                </a:lnTo>
                <a:lnTo>
                  <a:pt x="1473" y="1491"/>
                </a:lnTo>
                <a:close/>
                <a:moveTo>
                  <a:pt x="4455" y="1491"/>
                </a:moveTo>
                <a:lnTo>
                  <a:pt x="4530" y="1510"/>
                </a:lnTo>
                <a:lnTo>
                  <a:pt x="4585" y="1529"/>
                </a:lnTo>
                <a:lnTo>
                  <a:pt x="4660" y="1566"/>
                </a:lnTo>
                <a:lnTo>
                  <a:pt x="4716" y="1603"/>
                </a:lnTo>
                <a:lnTo>
                  <a:pt x="4753" y="1659"/>
                </a:lnTo>
                <a:lnTo>
                  <a:pt x="4790" y="1734"/>
                </a:lnTo>
                <a:lnTo>
                  <a:pt x="4809" y="1790"/>
                </a:lnTo>
                <a:lnTo>
                  <a:pt x="4828" y="1864"/>
                </a:lnTo>
                <a:lnTo>
                  <a:pt x="4809" y="1939"/>
                </a:lnTo>
                <a:lnTo>
                  <a:pt x="4790" y="2013"/>
                </a:lnTo>
                <a:lnTo>
                  <a:pt x="4753" y="2069"/>
                </a:lnTo>
                <a:lnTo>
                  <a:pt x="4716" y="2125"/>
                </a:lnTo>
                <a:lnTo>
                  <a:pt x="4660" y="2181"/>
                </a:lnTo>
                <a:lnTo>
                  <a:pt x="4585" y="2218"/>
                </a:lnTo>
                <a:lnTo>
                  <a:pt x="4530" y="2237"/>
                </a:lnTo>
                <a:lnTo>
                  <a:pt x="4380" y="2237"/>
                </a:lnTo>
                <a:lnTo>
                  <a:pt x="4306" y="2218"/>
                </a:lnTo>
                <a:lnTo>
                  <a:pt x="4250" y="2181"/>
                </a:lnTo>
                <a:lnTo>
                  <a:pt x="4194" y="2125"/>
                </a:lnTo>
                <a:lnTo>
                  <a:pt x="4138" y="2069"/>
                </a:lnTo>
                <a:lnTo>
                  <a:pt x="4101" y="2013"/>
                </a:lnTo>
                <a:lnTo>
                  <a:pt x="4082" y="1939"/>
                </a:lnTo>
                <a:lnTo>
                  <a:pt x="4082" y="1864"/>
                </a:lnTo>
                <a:lnTo>
                  <a:pt x="4082" y="1790"/>
                </a:lnTo>
                <a:lnTo>
                  <a:pt x="4101" y="1734"/>
                </a:lnTo>
                <a:lnTo>
                  <a:pt x="4138" y="1659"/>
                </a:lnTo>
                <a:lnTo>
                  <a:pt x="4194" y="1603"/>
                </a:lnTo>
                <a:lnTo>
                  <a:pt x="4250" y="1566"/>
                </a:lnTo>
                <a:lnTo>
                  <a:pt x="4306" y="1529"/>
                </a:lnTo>
                <a:lnTo>
                  <a:pt x="4380" y="1510"/>
                </a:lnTo>
                <a:lnTo>
                  <a:pt x="4455" y="1491"/>
                </a:lnTo>
                <a:close/>
                <a:moveTo>
                  <a:pt x="1193" y="2983"/>
                </a:moveTo>
                <a:lnTo>
                  <a:pt x="1249" y="3020"/>
                </a:lnTo>
                <a:lnTo>
                  <a:pt x="1323" y="3039"/>
                </a:lnTo>
                <a:lnTo>
                  <a:pt x="1379" y="3094"/>
                </a:lnTo>
                <a:lnTo>
                  <a:pt x="1417" y="3150"/>
                </a:lnTo>
                <a:lnTo>
                  <a:pt x="1454" y="3206"/>
                </a:lnTo>
                <a:lnTo>
                  <a:pt x="1473" y="3281"/>
                </a:lnTo>
                <a:lnTo>
                  <a:pt x="1473" y="3355"/>
                </a:lnTo>
                <a:lnTo>
                  <a:pt x="1473" y="3430"/>
                </a:lnTo>
                <a:lnTo>
                  <a:pt x="1454" y="3505"/>
                </a:lnTo>
                <a:lnTo>
                  <a:pt x="1417" y="3560"/>
                </a:lnTo>
                <a:lnTo>
                  <a:pt x="1379" y="3616"/>
                </a:lnTo>
                <a:lnTo>
                  <a:pt x="1323" y="3654"/>
                </a:lnTo>
                <a:lnTo>
                  <a:pt x="1249" y="3691"/>
                </a:lnTo>
                <a:lnTo>
                  <a:pt x="1193" y="3710"/>
                </a:lnTo>
                <a:lnTo>
                  <a:pt x="1100" y="3728"/>
                </a:lnTo>
                <a:lnTo>
                  <a:pt x="1025" y="3710"/>
                </a:lnTo>
                <a:lnTo>
                  <a:pt x="969" y="3691"/>
                </a:lnTo>
                <a:lnTo>
                  <a:pt x="895" y="3654"/>
                </a:lnTo>
                <a:lnTo>
                  <a:pt x="839" y="3616"/>
                </a:lnTo>
                <a:lnTo>
                  <a:pt x="802" y="3560"/>
                </a:lnTo>
                <a:lnTo>
                  <a:pt x="764" y="3505"/>
                </a:lnTo>
                <a:lnTo>
                  <a:pt x="746" y="3430"/>
                </a:lnTo>
                <a:lnTo>
                  <a:pt x="746" y="3355"/>
                </a:lnTo>
                <a:lnTo>
                  <a:pt x="746" y="3281"/>
                </a:lnTo>
                <a:lnTo>
                  <a:pt x="764" y="3206"/>
                </a:lnTo>
                <a:lnTo>
                  <a:pt x="802" y="3150"/>
                </a:lnTo>
                <a:lnTo>
                  <a:pt x="839" y="3094"/>
                </a:lnTo>
                <a:lnTo>
                  <a:pt x="895" y="3039"/>
                </a:lnTo>
                <a:lnTo>
                  <a:pt x="969" y="3020"/>
                </a:lnTo>
                <a:lnTo>
                  <a:pt x="1025" y="2983"/>
                </a:lnTo>
                <a:close/>
                <a:moveTo>
                  <a:pt x="3057" y="0"/>
                </a:moveTo>
                <a:lnTo>
                  <a:pt x="2721" y="19"/>
                </a:lnTo>
                <a:lnTo>
                  <a:pt x="2367" y="75"/>
                </a:lnTo>
                <a:lnTo>
                  <a:pt x="2144" y="112"/>
                </a:lnTo>
                <a:lnTo>
                  <a:pt x="1939" y="187"/>
                </a:lnTo>
                <a:lnTo>
                  <a:pt x="1752" y="261"/>
                </a:lnTo>
                <a:lnTo>
                  <a:pt x="1547" y="354"/>
                </a:lnTo>
                <a:lnTo>
                  <a:pt x="1361" y="466"/>
                </a:lnTo>
                <a:lnTo>
                  <a:pt x="1193" y="597"/>
                </a:lnTo>
                <a:lnTo>
                  <a:pt x="1025" y="727"/>
                </a:lnTo>
                <a:lnTo>
                  <a:pt x="857" y="876"/>
                </a:lnTo>
                <a:lnTo>
                  <a:pt x="708" y="1025"/>
                </a:lnTo>
                <a:lnTo>
                  <a:pt x="578" y="1193"/>
                </a:lnTo>
                <a:lnTo>
                  <a:pt x="466" y="1361"/>
                </a:lnTo>
                <a:lnTo>
                  <a:pt x="354" y="1547"/>
                </a:lnTo>
                <a:lnTo>
                  <a:pt x="261" y="1752"/>
                </a:lnTo>
                <a:lnTo>
                  <a:pt x="168" y="1939"/>
                </a:lnTo>
                <a:lnTo>
                  <a:pt x="112" y="2162"/>
                </a:lnTo>
                <a:lnTo>
                  <a:pt x="56" y="2367"/>
                </a:lnTo>
                <a:lnTo>
                  <a:pt x="19" y="2573"/>
                </a:lnTo>
                <a:lnTo>
                  <a:pt x="0" y="2759"/>
                </a:lnTo>
                <a:lnTo>
                  <a:pt x="0" y="2964"/>
                </a:lnTo>
                <a:lnTo>
                  <a:pt x="0" y="3150"/>
                </a:lnTo>
                <a:lnTo>
                  <a:pt x="19" y="3337"/>
                </a:lnTo>
                <a:lnTo>
                  <a:pt x="56" y="3523"/>
                </a:lnTo>
                <a:lnTo>
                  <a:pt x="93" y="3691"/>
                </a:lnTo>
                <a:lnTo>
                  <a:pt x="131" y="3877"/>
                </a:lnTo>
                <a:lnTo>
                  <a:pt x="261" y="4194"/>
                </a:lnTo>
                <a:lnTo>
                  <a:pt x="429" y="4511"/>
                </a:lnTo>
                <a:lnTo>
                  <a:pt x="615" y="4791"/>
                </a:lnTo>
                <a:lnTo>
                  <a:pt x="839" y="5052"/>
                </a:lnTo>
                <a:lnTo>
                  <a:pt x="1081" y="5275"/>
                </a:lnTo>
                <a:lnTo>
                  <a:pt x="1342" y="5480"/>
                </a:lnTo>
                <a:lnTo>
                  <a:pt x="1622" y="5629"/>
                </a:lnTo>
                <a:lnTo>
                  <a:pt x="1901" y="5779"/>
                </a:lnTo>
                <a:lnTo>
                  <a:pt x="2200" y="5872"/>
                </a:lnTo>
                <a:lnTo>
                  <a:pt x="2479" y="5928"/>
                </a:lnTo>
                <a:lnTo>
                  <a:pt x="2777" y="5946"/>
                </a:lnTo>
                <a:lnTo>
                  <a:pt x="3057" y="5928"/>
                </a:lnTo>
                <a:lnTo>
                  <a:pt x="3150" y="5909"/>
                </a:lnTo>
                <a:lnTo>
                  <a:pt x="3225" y="5872"/>
                </a:lnTo>
                <a:lnTo>
                  <a:pt x="3374" y="5797"/>
                </a:lnTo>
                <a:lnTo>
                  <a:pt x="3486" y="5667"/>
                </a:lnTo>
                <a:lnTo>
                  <a:pt x="3560" y="5536"/>
                </a:lnTo>
                <a:lnTo>
                  <a:pt x="3616" y="5368"/>
                </a:lnTo>
                <a:lnTo>
                  <a:pt x="3635" y="5201"/>
                </a:lnTo>
                <a:lnTo>
                  <a:pt x="3616" y="5033"/>
                </a:lnTo>
                <a:lnTo>
                  <a:pt x="3560" y="4865"/>
                </a:lnTo>
                <a:lnTo>
                  <a:pt x="3504" y="4753"/>
                </a:lnTo>
                <a:lnTo>
                  <a:pt x="3486" y="4660"/>
                </a:lnTo>
                <a:lnTo>
                  <a:pt x="3467" y="4567"/>
                </a:lnTo>
                <a:lnTo>
                  <a:pt x="3467" y="4455"/>
                </a:lnTo>
                <a:lnTo>
                  <a:pt x="3486" y="4362"/>
                </a:lnTo>
                <a:lnTo>
                  <a:pt x="3504" y="4269"/>
                </a:lnTo>
                <a:lnTo>
                  <a:pt x="3542" y="4176"/>
                </a:lnTo>
                <a:lnTo>
                  <a:pt x="3579" y="4101"/>
                </a:lnTo>
                <a:lnTo>
                  <a:pt x="3635" y="4008"/>
                </a:lnTo>
                <a:lnTo>
                  <a:pt x="3709" y="3933"/>
                </a:lnTo>
                <a:lnTo>
                  <a:pt x="3784" y="3877"/>
                </a:lnTo>
                <a:lnTo>
                  <a:pt x="3858" y="3821"/>
                </a:lnTo>
                <a:lnTo>
                  <a:pt x="3952" y="3784"/>
                </a:lnTo>
                <a:lnTo>
                  <a:pt x="4045" y="3747"/>
                </a:lnTo>
                <a:lnTo>
                  <a:pt x="4157" y="3728"/>
                </a:lnTo>
                <a:lnTo>
                  <a:pt x="5182" y="3728"/>
                </a:lnTo>
                <a:lnTo>
                  <a:pt x="5331" y="3710"/>
                </a:lnTo>
                <a:lnTo>
                  <a:pt x="5480" y="3654"/>
                </a:lnTo>
                <a:lnTo>
                  <a:pt x="5611" y="3598"/>
                </a:lnTo>
                <a:lnTo>
                  <a:pt x="5722" y="3505"/>
                </a:lnTo>
                <a:lnTo>
                  <a:pt x="5797" y="3393"/>
                </a:lnTo>
                <a:lnTo>
                  <a:pt x="5872" y="3262"/>
                </a:lnTo>
                <a:lnTo>
                  <a:pt x="5928" y="3113"/>
                </a:lnTo>
                <a:lnTo>
                  <a:pt x="5928" y="2964"/>
                </a:lnTo>
                <a:lnTo>
                  <a:pt x="5909" y="2628"/>
                </a:lnTo>
                <a:lnTo>
                  <a:pt x="5853" y="2293"/>
                </a:lnTo>
                <a:lnTo>
                  <a:pt x="5760" y="1976"/>
                </a:lnTo>
                <a:lnTo>
                  <a:pt x="5648" y="1678"/>
                </a:lnTo>
                <a:lnTo>
                  <a:pt x="5480" y="1398"/>
                </a:lnTo>
                <a:lnTo>
                  <a:pt x="5312" y="1137"/>
                </a:lnTo>
                <a:lnTo>
                  <a:pt x="5089" y="914"/>
                </a:lnTo>
                <a:lnTo>
                  <a:pt x="4865" y="690"/>
                </a:lnTo>
                <a:lnTo>
                  <a:pt x="4604" y="503"/>
                </a:lnTo>
                <a:lnTo>
                  <a:pt x="4324" y="336"/>
                </a:lnTo>
                <a:lnTo>
                  <a:pt x="4026" y="205"/>
                </a:lnTo>
                <a:lnTo>
                  <a:pt x="3728" y="112"/>
                </a:lnTo>
                <a:lnTo>
                  <a:pt x="3392" y="37"/>
                </a:lnTo>
                <a:lnTo>
                  <a:pt x="305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1369151" y="2743814"/>
            <a:ext cx="181175" cy="181175"/>
          </a:xfrm>
          <a:custGeom>
            <a:rect b="b" l="l" r="r" t="t"/>
            <a:pathLst>
              <a:path extrusionOk="0" h="5947" w="5947">
                <a:moveTo>
                  <a:pt x="5686" y="0"/>
                </a:moveTo>
                <a:lnTo>
                  <a:pt x="5611" y="19"/>
                </a:lnTo>
                <a:lnTo>
                  <a:pt x="5518" y="37"/>
                </a:lnTo>
                <a:lnTo>
                  <a:pt x="150" y="3150"/>
                </a:lnTo>
                <a:lnTo>
                  <a:pt x="75" y="3206"/>
                </a:lnTo>
                <a:lnTo>
                  <a:pt x="38" y="3262"/>
                </a:lnTo>
                <a:lnTo>
                  <a:pt x="19" y="3337"/>
                </a:lnTo>
                <a:lnTo>
                  <a:pt x="1" y="3411"/>
                </a:lnTo>
                <a:lnTo>
                  <a:pt x="19" y="3486"/>
                </a:lnTo>
                <a:lnTo>
                  <a:pt x="56" y="3542"/>
                </a:lnTo>
                <a:lnTo>
                  <a:pt x="112" y="3598"/>
                </a:lnTo>
                <a:lnTo>
                  <a:pt x="168" y="3654"/>
                </a:lnTo>
                <a:lnTo>
                  <a:pt x="1417" y="4157"/>
                </a:lnTo>
                <a:lnTo>
                  <a:pt x="4735" y="1230"/>
                </a:lnTo>
                <a:lnTo>
                  <a:pt x="4772" y="1212"/>
                </a:lnTo>
                <a:lnTo>
                  <a:pt x="4791" y="1212"/>
                </a:lnTo>
                <a:lnTo>
                  <a:pt x="4828" y="1230"/>
                </a:lnTo>
                <a:lnTo>
                  <a:pt x="4866" y="1268"/>
                </a:lnTo>
                <a:lnTo>
                  <a:pt x="4847" y="1305"/>
                </a:lnTo>
                <a:lnTo>
                  <a:pt x="4847" y="1324"/>
                </a:lnTo>
                <a:lnTo>
                  <a:pt x="2051" y="4735"/>
                </a:lnTo>
                <a:lnTo>
                  <a:pt x="2051" y="5667"/>
                </a:lnTo>
                <a:lnTo>
                  <a:pt x="2070" y="5760"/>
                </a:lnTo>
                <a:lnTo>
                  <a:pt x="2107" y="5834"/>
                </a:lnTo>
                <a:lnTo>
                  <a:pt x="2163" y="5890"/>
                </a:lnTo>
                <a:lnTo>
                  <a:pt x="2237" y="5928"/>
                </a:lnTo>
                <a:lnTo>
                  <a:pt x="2312" y="5946"/>
                </a:lnTo>
                <a:lnTo>
                  <a:pt x="2386" y="5946"/>
                </a:lnTo>
                <a:lnTo>
                  <a:pt x="2480" y="5909"/>
                </a:lnTo>
                <a:lnTo>
                  <a:pt x="2536" y="5853"/>
                </a:lnTo>
                <a:lnTo>
                  <a:pt x="3281" y="4958"/>
                </a:lnTo>
                <a:lnTo>
                  <a:pt x="4716" y="5555"/>
                </a:lnTo>
                <a:lnTo>
                  <a:pt x="4791" y="5574"/>
                </a:lnTo>
                <a:lnTo>
                  <a:pt x="4903" y="5574"/>
                </a:lnTo>
                <a:lnTo>
                  <a:pt x="4959" y="5536"/>
                </a:lnTo>
                <a:lnTo>
                  <a:pt x="5015" y="5499"/>
                </a:lnTo>
                <a:lnTo>
                  <a:pt x="5052" y="5462"/>
                </a:lnTo>
                <a:lnTo>
                  <a:pt x="5089" y="5406"/>
                </a:lnTo>
                <a:lnTo>
                  <a:pt x="5108" y="5350"/>
                </a:lnTo>
                <a:lnTo>
                  <a:pt x="5947" y="336"/>
                </a:lnTo>
                <a:lnTo>
                  <a:pt x="5947" y="243"/>
                </a:lnTo>
                <a:lnTo>
                  <a:pt x="5928" y="168"/>
                </a:lnTo>
                <a:lnTo>
                  <a:pt x="5872" y="112"/>
                </a:lnTo>
                <a:lnTo>
                  <a:pt x="5816" y="56"/>
                </a:lnTo>
                <a:lnTo>
                  <a:pt x="5760" y="19"/>
                </a:lnTo>
                <a:lnTo>
                  <a:pt x="56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935887" y="2743814"/>
            <a:ext cx="158448" cy="181175"/>
          </a:xfrm>
          <a:custGeom>
            <a:rect b="b" l="l" r="r" t="t"/>
            <a:pathLst>
              <a:path extrusionOk="0" h="5947" w="5201">
                <a:moveTo>
                  <a:pt x="3877" y="0"/>
                </a:moveTo>
                <a:lnTo>
                  <a:pt x="3747" y="19"/>
                </a:lnTo>
                <a:lnTo>
                  <a:pt x="3635" y="37"/>
                </a:lnTo>
                <a:lnTo>
                  <a:pt x="3505" y="56"/>
                </a:lnTo>
                <a:lnTo>
                  <a:pt x="3374" y="112"/>
                </a:lnTo>
                <a:lnTo>
                  <a:pt x="3262" y="168"/>
                </a:lnTo>
                <a:lnTo>
                  <a:pt x="3151" y="224"/>
                </a:lnTo>
                <a:lnTo>
                  <a:pt x="3039" y="317"/>
                </a:lnTo>
                <a:lnTo>
                  <a:pt x="2945" y="410"/>
                </a:lnTo>
                <a:lnTo>
                  <a:pt x="522" y="2889"/>
                </a:lnTo>
                <a:lnTo>
                  <a:pt x="392" y="3020"/>
                </a:lnTo>
                <a:lnTo>
                  <a:pt x="299" y="3169"/>
                </a:lnTo>
                <a:lnTo>
                  <a:pt x="205" y="3318"/>
                </a:lnTo>
                <a:lnTo>
                  <a:pt x="131" y="3486"/>
                </a:lnTo>
                <a:lnTo>
                  <a:pt x="75" y="3635"/>
                </a:lnTo>
                <a:lnTo>
                  <a:pt x="38" y="3803"/>
                </a:lnTo>
                <a:lnTo>
                  <a:pt x="0" y="3989"/>
                </a:lnTo>
                <a:lnTo>
                  <a:pt x="0" y="4157"/>
                </a:lnTo>
                <a:lnTo>
                  <a:pt x="0" y="4325"/>
                </a:lnTo>
                <a:lnTo>
                  <a:pt x="19" y="4492"/>
                </a:lnTo>
                <a:lnTo>
                  <a:pt x="56" y="4660"/>
                </a:lnTo>
                <a:lnTo>
                  <a:pt x="112" y="4828"/>
                </a:lnTo>
                <a:lnTo>
                  <a:pt x="187" y="4977"/>
                </a:lnTo>
                <a:lnTo>
                  <a:pt x="280" y="5126"/>
                </a:lnTo>
                <a:lnTo>
                  <a:pt x="373" y="5275"/>
                </a:lnTo>
                <a:lnTo>
                  <a:pt x="504" y="5406"/>
                </a:lnTo>
                <a:lnTo>
                  <a:pt x="634" y="5536"/>
                </a:lnTo>
                <a:lnTo>
                  <a:pt x="765" y="5648"/>
                </a:lnTo>
                <a:lnTo>
                  <a:pt x="914" y="5741"/>
                </a:lnTo>
                <a:lnTo>
                  <a:pt x="1081" y="5816"/>
                </a:lnTo>
                <a:lnTo>
                  <a:pt x="1231" y="5872"/>
                </a:lnTo>
                <a:lnTo>
                  <a:pt x="1398" y="5909"/>
                </a:lnTo>
                <a:lnTo>
                  <a:pt x="1566" y="5946"/>
                </a:lnTo>
                <a:lnTo>
                  <a:pt x="1902" y="5946"/>
                </a:lnTo>
                <a:lnTo>
                  <a:pt x="2069" y="5909"/>
                </a:lnTo>
                <a:lnTo>
                  <a:pt x="2237" y="5872"/>
                </a:lnTo>
                <a:lnTo>
                  <a:pt x="2405" y="5816"/>
                </a:lnTo>
                <a:lnTo>
                  <a:pt x="2554" y="5741"/>
                </a:lnTo>
                <a:lnTo>
                  <a:pt x="2703" y="5648"/>
                </a:lnTo>
                <a:lnTo>
                  <a:pt x="2852" y="5536"/>
                </a:lnTo>
                <a:lnTo>
                  <a:pt x="2983" y="5424"/>
                </a:lnTo>
                <a:lnTo>
                  <a:pt x="4977" y="3374"/>
                </a:lnTo>
                <a:lnTo>
                  <a:pt x="5033" y="3318"/>
                </a:lnTo>
                <a:lnTo>
                  <a:pt x="5033" y="3244"/>
                </a:lnTo>
                <a:lnTo>
                  <a:pt x="5033" y="3169"/>
                </a:lnTo>
                <a:lnTo>
                  <a:pt x="4977" y="3113"/>
                </a:lnTo>
                <a:lnTo>
                  <a:pt x="4716" y="2852"/>
                </a:lnTo>
                <a:lnTo>
                  <a:pt x="4660" y="2815"/>
                </a:lnTo>
                <a:lnTo>
                  <a:pt x="4586" y="2796"/>
                </a:lnTo>
                <a:lnTo>
                  <a:pt x="4511" y="2815"/>
                </a:lnTo>
                <a:lnTo>
                  <a:pt x="4455" y="2852"/>
                </a:lnTo>
                <a:lnTo>
                  <a:pt x="2461" y="4902"/>
                </a:lnTo>
                <a:lnTo>
                  <a:pt x="2293" y="5033"/>
                </a:lnTo>
                <a:lnTo>
                  <a:pt x="2125" y="5126"/>
                </a:lnTo>
                <a:lnTo>
                  <a:pt x="1939" y="5182"/>
                </a:lnTo>
                <a:lnTo>
                  <a:pt x="1753" y="5201"/>
                </a:lnTo>
                <a:lnTo>
                  <a:pt x="1547" y="5182"/>
                </a:lnTo>
                <a:lnTo>
                  <a:pt x="1361" y="5126"/>
                </a:lnTo>
                <a:lnTo>
                  <a:pt x="1193" y="5033"/>
                </a:lnTo>
                <a:lnTo>
                  <a:pt x="1026" y="4902"/>
                </a:lnTo>
                <a:lnTo>
                  <a:pt x="895" y="4735"/>
                </a:lnTo>
                <a:lnTo>
                  <a:pt x="802" y="4548"/>
                </a:lnTo>
                <a:lnTo>
                  <a:pt x="746" y="4362"/>
                </a:lnTo>
                <a:lnTo>
                  <a:pt x="746" y="4157"/>
                </a:lnTo>
                <a:lnTo>
                  <a:pt x="765" y="3952"/>
                </a:lnTo>
                <a:lnTo>
                  <a:pt x="821" y="3765"/>
                </a:lnTo>
                <a:lnTo>
                  <a:pt x="914" y="3579"/>
                </a:lnTo>
                <a:lnTo>
                  <a:pt x="1044" y="3411"/>
                </a:lnTo>
                <a:lnTo>
                  <a:pt x="3486" y="914"/>
                </a:lnTo>
                <a:lnTo>
                  <a:pt x="3561" y="839"/>
                </a:lnTo>
                <a:lnTo>
                  <a:pt x="3672" y="802"/>
                </a:lnTo>
                <a:lnTo>
                  <a:pt x="3766" y="764"/>
                </a:lnTo>
                <a:lnTo>
                  <a:pt x="3877" y="746"/>
                </a:lnTo>
                <a:lnTo>
                  <a:pt x="3989" y="764"/>
                </a:lnTo>
                <a:lnTo>
                  <a:pt x="4101" y="802"/>
                </a:lnTo>
                <a:lnTo>
                  <a:pt x="4194" y="839"/>
                </a:lnTo>
                <a:lnTo>
                  <a:pt x="4288" y="914"/>
                </a:lnTo>
                <a:lnTo>
                  <a:pt x="4362" y="1007"/>
                </a:lnTo>
                <a:lnTo>
                  <a:pt x="4399" y="1119"/>
                </a:lnTo>
                <a:lnTo>
                  <a:pt x="4437" y="1230"/>
                </a:lnTo>
                <a:lnTo>
                  <a:pt x="4455" y="1342"/>
                </a:lnTo>
                <a:lnTo>
                  <a:pt x="4437" y="1454"/>
                </a:lnTo>
                <a:lnTo>
                  <a:pt x="4399" y="1566"/>
                </a:lnTo>
                <a:lnTo>
                  <a:pt x="4362" y="1678"/>
                </a:lnTo>
                <a:lnTo>
                  <a:pt x="4288" y="1771"/>
                </a:lnTo>
                <a:lnTo>
                  <a:pt x="2163" y="3933"/>
                </a:lnTo>
                <a:lnTo>
                  <a:pt x="2125" y="3971"/>
                </a:lnTo>
                <a:lnTo>
                  <a:pt x="2013" y="3971"/>
                </a:lnTo>
                <a:lnTo>
                  <a:pt x="1976" y="3933"/>
                </a:lnTo>
                <a:lnTo>
                  <a:pt x="1939" y="3877"/>
                </a:lnTo>
                <a:lnTo>
                  <a:pt x="1939" y="3821"/>
                </a:lnTo>
                <a:lnTo>
                  <a:pt x="1958" y="3765"/>
                </a:lnTo>
                <a:lnTo>
                  <a:pt x="1976" y="3710"/>
                </a:lnTo>
                <a:lnTo>
                  <a:pt x="3654" y="2013"/>
                </a:lnTo>
                <a:lnTo>
                  <a:pt x="3691" y="1957"/>
                </a:lnTo>
                <a:lnTo>
                  <a:pt x="3710" y="1883"/>
                </a:lnTo>
                <a:lnTo>
                  <a:pt x="3691" y="1808"/>
                </a:lnTo>
                <a:lnTo>
                  <a:pt x="3654" y="1752"/>
                </a:lnTo>
                <a:lnTo>
                  <a:pt x="3393" y="1491"/>
                </a:lnTo>
                <a:lnTo>
                  <a:pt x="3318" y="1454"/>
                </a:lnTo>
                <a:lnTo>
                  <a:pt x="3244" y="1435"/>
                </a:lnTo>
                <a:lnTo>
                  <a:pt x="3188" y="1454"/>
                </a:lnTo>
                <a:lnTo>
                  <a:pt x="3113" y="1491"/>
                </a:lnTo>
                <a:lnTo>
                  <a:pt x="1454" y="3206"/>
                </a:lnTo>
                <a:lnTo>
                  <a:pt x="1342" y="3337"/>
                </a:lnTo>
                <a:lnTo>
                  <a:pt x="1268" y="3486"/>
                </a:lnTo>
                <a:lnTo>
                  <a:pt x="1212" y="3654"/>
                </a:lnTo>
                <a:lnTo>
                  <a:pt x="1193" y="3821"/>
                </a:lnTo>
                <a:lnTo>
                  <a:pt x="1212" y="3989"/>
                </a:lnTo>
                <a:lnTo>
                  <a:pt x="1249" y="4157"/>
                </a:lnTo>
                <a:lnTo>
                  <a:pt x="1324" y="4306"/>
                </a:lnTo>
                <a:lnTo>
                  <a:pt x="1436" y="4437"/>
                </a:lnTo>
                <a:lnTo>
                  <a:pt x="1566" y="4567"/>
                </a:lnTo>
                <a:lnTo>
                  <a:pt x="1734" y="4642"/>
                </a:lnTo>
                <a:lnTo>
                  <a:pt x="1883" y="4697"/>
                </a:lnTo>
                <a:lnTo>
                  <a:pt x="2069" y="4716"/>
                </a:lnTo>
                <a:lnTo>
                  <a:pt x="2237" y="4697"/>
                </a:lnTo>
                <a:lnTo>
                  <a:pt x="2405" y="4642"/>
                </a:lnTo>
                <a:lnTo>
                  <a:pt x="2554" y="4567"/>
                </a:lnTo>
                <a:lnTo>
                  <a:pt x="2685" y="4455"/>
                </a:lnTo>
                <a:lnTo>
                  <a:pt x="4809" y="2293"/>
                </a:lnTo>
                <a:lnTo>
                  <a:pt x="4903" y="2181"/>
                </a:lnTo>
                <a:lnTo>
                  <a:pt x="4977" y="2069"/>
                </a:lnTo>
                <a:lnTo>
                  <a:pt x="5052" y="1957"/>
                </a:lnTo>
                <a:lnTo>
                  <a:pt x="5089" y="1846"/>
                </a:lnTo>
                <a:lnTo>
                  <a:pt x="5145" y="1715"/>
                </a:lnTo>
                <a:lnTo>
                  <a:pt x="5164" y="1603"/>
                </a:lnTo>
                <a:lnTo>
                  <a:pt x="5182" y="1473"/>
                </a:lnTo>
                <a:lnTo>
                  <a:pt x="5201" y="1342"/>
                </a:lnTo>
                <a:lnTo>
                  <a:pt x="5182" y="1212"/>
                </a:lnTo>
                <a:lnTo>
                  <a:pt x="5164" y="1081"/>
                </a:lnTo>
                <a:lnTo>
                  <a:pt x="5145" y="969"/>
                </a:lnTo>
                <a:lnTo>
                  <a:pt x="5089" y="839"/>
                </a:lnTo>
                <a:lnTo>
                  <a:pt x="5052" y="727"/>
                </a:lnTo>
                <a:lnTo>
                  <a:pt x="4977" y="615"/>
                </a:lnTo>
                <a:lnTo>
                  <a:pt x="4903" y="503"/>
                </a:lnTo>
                <a:lnTo>
                  <a:pt x="4809" y="410"/>
                </a:lnTo>
                <a:lnTo>
                  <a:pt x="4716" y="317"/>
                </a:lnTo>
                <a:lnTo>
                  <a:pt x="4604" y="224"/>
                </a:lnTo>
                <a:lnTo>
                  <a:pt x="4493" y="168"/>
                </a:lnTo>
                <a:lnTo>
                  <a:pt x="4381" y="112"/>
                </a:lnTo>
                <a:lnTo>
                  <a:pt x="4250" y="56"/>
                </a:lnTo>
                <a:lnTo>
                  <a:pt x="4138" y="37"/>
                </a:lnTo>
                <a:lnTo>
                  <a:pt x="4008" y="19"/>
                </a:lnTo>
                <a:lnTo>
                  <a:pt x="387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479896" y="2743814"/>
            <a:ext cx="180627" cy="158448"/>
          </a:xfrm>
          <a:custGeom>
            <a:rect b="b" l="l" r="r" t="t"/>
            <a:pathLst>
              <a:path extrusionOk="0" h="5201" w="5929">
                <a:moveTo>
                  <a:pt x="1883" y="0"/>
                </a:moveTo>
                <a:lnTo>
                  <a:pt x="1753" y="19"/>
                </a:lnTo>
                <a:lnTo>
                  <a:pt x="1622" y="75"/>
                </a:lnTo>
                <a:lnTo>
                  <a:pt x="1510" y="168"/>
                </a:lnTo>
                <a:lnTo>
                  <a:pt x="1417" y="280"/>
                </a:lnTo>
                <a:lnTo>
                  <a:pt x="1361" y="410"/>
                </a:lnTo>
                <a:lnTo>
                  <a:pt x="1305" y="559"/>
                </a:lnTo>
                <a:lnTo>
                  <a:pt x="1305" y="746"/>
                </a:lnTo>
                <a:lnTo>
                  <a:pt x="1305" y="914"/>
                </a:lnTo>
                <a:lnTo>
                  <a:pt x="1343" y="1100"/>
                </a:lnTo>
                <a:lnTo>
                  <a:pt x="1399" y="1286"/>
                </a:lnTo>
                <a:lnTo>
                  <a:pt x="1492" y="1454"/>
                </a:lnTo>
                <a:lnTo>
                  <a:pt x="1585" y="1585"/>
                </a:lnTo>
                <a:lnTo>
                  <a:pt x="1715" y="1696"/>
                </a:lnTo>
                <a:lnTo>
                  <a:pt x="1827" y="1790"/>
                </a:lnTo>
                <a:lnTo>
                  <a:pt x="1976" y="1846"/>
                </a:lnTo>
                <a:lnTo>
                  <a:pt x="2107" y="1864"/>
                </a:lnTo>
                <a:lnTo>
                  <a:pt x="2237" y="1846"/>
                </a:lnTo>
                <a:lnTo>
                  <a:pt x="2368" y="1790"/>
                </a:lnTo>
                <a:lnTo>
                  <a:pt x="2480" y="1715"/>
                </a:lnTo>
                <a:lnTo>
                  <a:pt x="2554" y="1603"/>
                </a:lnTo>
                <a:lnTo>
                  <a:pt x="2629" y="1454"/>
                </a:lnTo>
                <a:lnTo>
                  <a:pt x="2666" y="1305"/>
                </a:lnTo>
                <a:lnTo>
                  <a:pt x="2685" y="1137"/>
                </a:lnTo>
                <a:lnTo>
                  <a:pt x="2685" y="951"/>
                </a:lnTo>
                <a:lnTo>
                  <a:pt x="2647" y="764"/>
                </a:lnTo>
                <a:lnTo>
                  <a:pt x="2573" y="578"/>
                </a:lnTo>
                <a:lnTo>
                  <a:pt x="2498" y="429"/>
                </a:lnTo>
                <a:lnTo>
                  <a:pt x="2386" y="280"/>
                </a:lnTo>
                <a:lnTo>
                  <a:pt x="2275" y="168"/>
                </a:lnTo>
                <a:lnTo>
                  <a:pt x="2144" y="75"/>
                </a:lnTo>
                <a:lnTo>
                  <a:pt x="2014" y="37"/>
                </a:lnTo>
                <a:lnTo>
                  <a:pt x="1883" y="0"/>
                </a:lnTo>
                <a:close/>
                <a:moveTo>
                  <a:pt x="4045" y="0"/>
                </a:moveTo>
                <a:lnTo>
                  <a:pt x="3915" y="37"/>
                </a:lnTo>
                <a:lnTo>
                  <a:pt x="3784" y="75"/>
                </a:lnTo>
                <a:lnTo>
                  <a:pt x="3654" y="168"/>
                </a:lnTo>
                <a:lnTo>
                  <a:pt x="3542" y="280"/>
                </a:lnTo>
                <a:lnTo>
                  <a:pt x="3430" y="429"/>
                </a:lnTo>
                <a:lnTo>
                  <a:pt x="3356" y="578"/>
                </a:lnTo>
                <a:lnTo>
                  <a:pt x="3300" y="764"/>
                </a:lnTo>
                <a:lnTo>
                  <a:pt x="3263" y="951"/>
                </a:lnTo>
                <a:lnTo>
                  <a:pt x="3244" y="1137"/>
                </a:lnTo>
                <a:lnTo>
                  <a:pt x="3263" y="1305"/>
                </a:lnTo>
                <a:lnTo>
                  <a:pt x="3300" y="1454"/>
                </a:lnTo>
                <a:lnTo>
                  <a:pt x="3374" y="1603"/>
                </a:lnTo>
                <a:lnTo>
                  <a:pt x="3468" y="1715"/>
                </a:lnTo>
                <a:lnTo>
                  <a:pt x="3561" y="1790"/>
                </a:lnTo>
                <a:lnTo>
                  <a:pt x="3691" y="1846"/>
                </a:lnTo>
                <a:lnTo>
                  <a:pt x="3822" y="1864"/>
                </a:lnTo>
                <a:lnTo>
                  <a:pt x="3971" y="1846"/>
                </a:lnTo>
                <a:lnTo>
                  <a:pt x="4101" y="1790"/>
                </a:lnTo>
                <a:lnTo>
                  <a:pt x="4232" y="1696"/>
                </a:lnTo>
                <a:lnTo>
                  <a:pt x="4344" y="1585"/>
                </a:lnTo>
                <a:lnTo>
                  <a:pt x="4437" y="1454"/>
                </a:lnTo>
                <a:lnTo>
                  <a:pt x="4530" y="1286"/>
                </a:lnTo>
                <a:lnTo>
                  <a:pt x="4586" y="1100"/>
                </a:lnTo>
                <a:lnTo>
                  <a:pt x="4623" y="914"/>
                </a:lnTo>
                <a:lnTo>
                  <a:pt x="4642" y="746"/>
                </a:lnTo>
                <a:lnTo>
                  <a:pt x="4623" y="559"/>
                </a:lnTo>
                <a:lnTo>
                  <a:pt x="4586" y="410"/>
                </a:lnTo>
                <a:lnTo>
                  <a:pt x="4511" y="280"/>
                </a:lnTo>
                <a:lnTo>
                  <a:pt x="4418" y="168"/>
                </a:lnTo>
                <a:lnTo>
                  <a:pt x="4325" y="75"/>
                </a:lnTo>
                <a:lnTo>
                  <a:pt x="4195" y="19"/>
                </a:lnTo>
                <a:lnTo>
                  <a:pt x="4045" y="0"/>
                </a:lnTo>
                <a:close/>
                <a:moveTo>
                  <a:pt x="560" y="1491"/>
                </a:moveTo>
                <a:lnTo>
                  <a:pt x="429" y="1510"/>
                </a:lnTo>
                <a:lnTo>
                  <a:pt x="317" y="1547"/>
                </a:lnTo>
                <a:lnTo>
                  <a:pt x="206" y="1622"/>
                </a:lnTo>
                <a:lnTo>
                  <a:pt x="131" y="1715"/>
                </a:lnTo>
                <a:lnTo>
                  <a:pt x="57" y="1827"/>
                </a:lnTo>
                <a:lnTo>
                  <a:pt x="19" y="1957"/>
                </a:lnTo>
                <a:lnTo>
                  <a:pt x="1" y="2088"/>
                </a:lnTo>
                <a:lnTo>
                  <a:pt x="1" y="2237"/>
                </a:lnTo>
                <a:lnTo>
                  <a:pt x="38" y="2386"/>
                </a:lnTo>
                <a:lnTo>
                  <a:pt x="94" y="2517"/>
                </a:lnTo>
                <a:lnTo>
                  <a:pt x="168" y="2647"/>
                </a:lnTo>
                <a:lnTo>
                  <a:pt x="262" y="2759"/>
                </a:lnTo>
                <a:lnTo>
                  <a:pt x="373" y="2852"/>
                </a:lnTo>
                <a:lnTo>
                  <a:pt x="485" y="2927"/>
                </a:lnTo>
                <a:lnTo>
                  <a:pt x="616" y="2964"/>
                </a:lnTo>
                <a:lnTo>
                  <a:pt x="746" y="2983"/>
                </a:lnTo>
                <a:lnTo>
                  <a:pt x="858" y="2964"/>
                </a:lnTo>
                <a:lnTo>
                  <a:pt x="989" y="2927"/>
                </a:lnTo>
                <a:lnTo>
                  <a:pt x="1082" y="2852"/>
                </a:lnTo>
                <a:lnTo>
                  <a:pt x="1175" y="2759"/>
                </a:lnTo>
                <a:lnTo>
                  <a:pt x="1231" y="2647"/>
                </a:lnTo>
                <a:lnTo>
                  <a:pt x="1268" y="2517"/>
                </a:lnTo>
                <a:lnTo>
                  <a:pt x="1287" y="2386"/>
                </a:lnTo>
                <a:lnTo>
                  <a:pt x="1287" y="2237"/>
                </a:lnTo>
                <a:lnTo>
                  <a:pt x="1249" y="2088"/>
                </a:lnTo>
                <a:lnTo>
                  <a:pt x="1194" y="1939"/>
                </a:lnTo>
                <a:lnTo>
                  <a:pt x="1119" y="1808"/>
                </a:lnTo>
                <a:lnTo>
                  <a:pt x="1026" y="1715"/>
                </a:lnTo>
                <a:lnTo>
                  <a:pt x="933" y="1622"/>
                </a:lnTo>
                <a:lnTo>
                  <a:pt x="802" y="1547"/>
                </a:lnTo>
                <a:lnTo>
                  <a:pt x="690" y="1510"/>
                </a:lnTo>
                <a:lnTo>
                  <a:pt x="560" y="1491"/>
                </a:lnTo>
                <a:close/>
                <a:moveTo>
                  <a:pt x="5369" y="1491"/>
                </a:moveTo>
                <a:lnTo>
                  <a:pt x="5257" y="1510"/>
                </a:lnTo>
                <a:lnTo>
                  <a:pt x="5127" y="1547"/>
                </a:lnTo>
                <a:lnTo>
                  <a:pt x="5015" y="1622"/>
                </a:lnTo>
                <a:lnTo>
                  <a:pt x="4903" y="1715"/>
                </a:lnTo>
                <a:lnTo>
                  <a:pt x="4810" y="1808"/>
                </a:lnTo>
                <a:lnTo>
                  <a:pt x="4735" y="1939"/>
                </a:lnTo>
                <a:lnTo>
                  <a:pt x="4679" y="2088"/>
                </a:lnTo>
                <a:lnTo>
                  <a:pt x="4642" y="2237"/>
                </a:lnTo>
                <a:lnTo>
                  <a:pt x="4642" y="2386"/>
                </a:lnTo>
                <a:lnTo>
                  <a:pt x="4661" y="2517"/>
                </a:lnTo>
                <a:lnTo>
                  <a:pt x="4698" y="2647"/>
                </a:lnTo>
                <a:lnTo>
                  <a:pt x="4772" y="2759"/>
                </a:lnTo>
                <a:lnTo>
                  <a:pt x="4847" y="2852"/>
                </a:lnTo>
                <a:lnTo>
                  <a:pt x="4959" y="2927"/>
                </a:lnTo>
                <a:lnTo>
                  <a:pt x="5071" y="2964"/>
                </a:lnTo>
                <a:lnTo>
                  <a:pt x="5201" y="2983"/>
                </a:lnTo>
                <a:lnTo>
                  <a:pt x="5332" y="2964"/>
                </a:lnTo>
                <a:lnTo>
                  <a:pt x="5443" y="2927"/>
                </a:lnTo>
                <a:lnTo>
                  <a:pt x="5574" y="2852"/>
                </a:lnTo>
                <a:lnTo>
                  <a:pt x="5667" y="2759"/>
                </a:lnTo>
                <a:lnTo>
                  <a:pt x="5760" y="2647"/>
                </a:lnTo>
                <a:lnTo>
                  <a:pt x="5835" y="2517"/>
                </a:lnTo>
                <a:lnTo>
                  <a:pt x="5891" y="2386"/>
                </a:lnTo>
                <a:lnTo>
                  <a:pt x="5928" y="2237"/>
                </a:lnTo>
                <a:lnTo>
                  <a:pt x="5928" y="2088"/>
                </a:lnTo>
                <a:lnTo>
                  <a:pt x="5909" y="1957"/>
                </a:lnTo>
                <a:lnTo>
                  <a:pt x="5872" y="1827"/>
                </a:lnTo>
                <a:lnTo>
                  <a:pt x="5816" y="1715"/>
                </a:lnTo>
                <a:lnTo>
                  <a:pt x="5723" y="1622"/>
                </a:lnTo>
                <a:lnTo>
                  <a:pt x="5630" y="1547"/>
                </a:lnTo>
                <a:lnTo>
                  <a:pt x="5499" y="1510"/>
                </a:lnTo>
                <a:lnTo>
                  <a:pt x="5369" y="1491"/>
                </a:lnTo>
                <a:close/>
                <a:moveTo>
                  <a:pt x="2964" y="2237"/>
                </a:moveTo>
                <a:lnTo>
                  <a:pt x="2797" y="2256"/>
                </a:lnTo>
                <a:lnTo>
                  <a:pt x="2610" y="2293"/>
                </a:lnTo>
                <a:lnTo>
                  <a:pt x="2424" y="2367"/>
                </a:lnTo>
                <a:lnTo>
                  <a:pt x="2237" y="2479"/>
                </a:lnTo>
                <a:lnTo>
                  <a:pt x="2051" y="2591"/>
                </a:lnTo>
                <a:lnTo>
                  <a:pt x="1865" y="2740"/>
                </a:lnTo>
                <a:lnTo>
                  <a:pt x="1678" y="2889"/>
                </a:lnTo>
                <a:lnTo>
                  <a:pt x="1510" y="3057"/>
                </a:lnTo>
                <a:lnTo>
                  <a:pt x="1343" y="3244"/>
                </a:lnTo>
                <a:lnTo>
                  <a:pt x="1194" y="3430"/>
                </a:lnTo>
                <a:lnTo>
                  <a:pt x="1063" y="3616"/>
                </a:lnTo>
                <a:lnTo>
                  <a:pt x="951" y="3821"/>
                </a:lnTo>
                <a:lnTo>
                  <a:pt x="858" y="4008"/>
                </a:lnTo>
                <a:lnTo>
                  <a:pt x="802" y="4194"/>
                </a:lnTo>
                <a:lnTo>
                  <a:pt x="746" y="4381"/>
                </a:lnTo>
                <a:lnTo>
                  <a:pt x="746" y="4567"/>
                </a:lnTo>
                <a:lnTo>
                  <a:pt x="746" y="4697"/>
                </a:lnTo>
                <a:lnTo>
                  <a:pt x="802" y="4828"/>
                </a:lnTo>
                <a:lnTo>
                  <a:pt x="858" y="4940"/>
                </a:lnTo>
                <a:lnTo>
                  <a:pt x="951" y="5033"/>
                </a:lnTo>
                <a:lnTo>
                  <a:pt x="1082" y="5108"/>
                </a:lnTo>
                <a:lnTo>
                  <a:pt x="1231" y="5163"/>
                </a:lnTo>
                <a:lnTo>
                  <a:pt x="1380" y="5201"/>
                </a:lnTo>
                <a:lnTo>
                  <a:pt x="1771" y="5201"/>
                </a:lnTo>
                <a:lnTo>
                  <a:pt x="1958" y="5163"/>
                </a:lnTo>
                <a:lnTo>
                  <a:pt x="2144" y="5108"/>
                </a:lnTo>
                <a:lnTo>
                  <a:pt x="2312" y="5052"/>
                </a:lnTo>
                <a:lnTo>
                  <a:pt x="2629" y="4958"/>
                </a:lnTo>
                <a:lnTo>
                  <a:pt x="2797" y="4921"/>
                </a:lnTo>
                <a:lnTo>
                  <a:pt x="3132" y="4921"/>
                </a:lnTo>
                <a:lnTo>
                  <a:pt x="3300" y="4958"/>
                </a:lnTo>
                <a:lnTo>
                  <a:pt x="3617" y="5052"/>
                </a:lnTo>
                <a:lnTo>
                  <a:pt x="3803" y="5108"/>
                </a:lnTo>
                <a:lnTo>
                  <a:pt x="3971" y="5163"/>
                </a:lnTo>
                <a:lnTo>
                  <a:pt x="4157" y="5201"/>
                </a:lnTo>
                <a:lnTo>
                  <a:pt x="4549" y="5201"/>
                </a:lnTo>
                <a:lnTo>
                  <a:pt x="4716" y="5163"/>
                </a:lnTo>
                <a:lnTo>
                  <a:pt x="4847" y="5108"/>
                </a:lnTo>
                <a:lnTo>
                  <a:pt x="4977" y="5033"/>
                </a:lnTo>
                <a:lnTo>
                  <a:pt x="5071" y="4940"/>
                </a:lnTo>
                <a:lnTo>
                  <a:pt x="5145" y="4828"/>
                </a:lnTo>
                <a:lnTo>
                  <a:pt x="5182" y="4697"/>
                </a:lnTo>
                <a:lnTo>
                  <a:pt x="5201" y="4567"/>
                </a:lnTo>
                <a:lnTo>
                  <a:pt x="5182" y="4381"/>
                </a:lnTo>
                <a:lnTo>
                  <a:pt x="5145" y="4194"/>
                </a:lnTo>
                <a:lnTo>
                  <a:pt x="5071" y="4008"/>
                </a:lnTo>
                <a:lnTo>
                  <a:pt x="4977" y="3821"/>
                </a:lnTo>
                <a:lnTo>
                  <a:pt x="4866" y="3616"/>
                </a:lnTo>
                <a:lnTo>
                  <a:pt x="4735" y="3430"/>
                </a:lnTo>
                <a:lnTo>
                  <a:pt x="4586" y="3244"/>
                </a:lnTo>
                <a:lnTo>
                  <a:pt x="4418" y="3057"/>
                </a:lnTo>
                <a:lnTo>
                  <a:pt x="4250" y="2889"/>
                </a:lnTo>
                <a:lnTo>
                  <a:pt x="4083" y="2740"/>
                </a:lnTo>
                <a:lnTo>
                  <a:pt x="3896" y="2591"/>
                </a:lnTo>
                <a:lnTo>
                  <a:pt x="3710" y="2479"/>
                </a:lnTo>
                <a:lnTo>
                  <a:pt x="3524" y="2367"/>
                </a:lnTo>
                <a:lnTo>
                  <a:pt x="3318" y="2293"/>
                </a:lnTo>
                <a:lnTo>
                  <a:pt x="3151" y="2256"/>
                </a:lnTo>
                <a:lnTo>
                  <a:pt x="2964" y="22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5996565" y="2300893"/>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5521291" y="2300893"/>
            <a:ext cx="203872" cy="181175"/>
          </a:xfrm>
          <a:custGeom>
            <a:rect b="b" l="l" r="r" t="t"/>
            <a:pathLst>
              <a:path extrusionOk="0" h="5947" w="6692">
                <a:moveTo>
                  <a:pt x="3411" y="0"/>
                </a:moveTo>
                <a:lnTo>
                  <a:pt x="3299" y="19"/>
                </a:lnTo>
                <a:lnTo>
                  <a:pt x="3094" y="93"/>
                </a:lnTo>
                <a:lnTo>
                  <a:pt x="2908" y="186"/>
                </a:lnTo>
                <a:lnTo>
                  <a:pt x="2740" y="336"/>
                </a:lnTo>
                <a:lnTo>
                  <a:pt x="2610" y="485"/>
                </a:lnTo>
                <a:lnTo>
                  <a:pt x="2498" y="690"/>
                </a:lnTo>
                <a:lnTo>
                  <a:pt x="2442" y="895"/>
                </a:lnTo>
                <a:lnTo>
                  <a:pt x="2423" y="1007"/>
                </a:lnTo>
                <a:lnTo>
                  <a:pt x="2423" y="1118"/>
                </a:lnTo>
                <a:lnTo>
                  <a:pt x="2423" y="1193"/>
                </a:lnTo>
                <a:lnTo>
                  <a:pt x="2684" y="1137"/>
                </a:lnTo>
                <a:lnTo>
                  <a:pt x="2964" y="1118"/>
                </a:lnTo>
                <a:lnTo>
                  <a:pt x="4641" y="1118"/>
                </a:lnTo>
                <a:lnTo>
                  <a:pt x="4641" y="1007"/>
                </a:lnTo>
                <a:lnTo>
                  <a:pt x="4623" y="895"/>
                </a:lnTo>
                <a:lnTo>
                  <a:pt x="4548" y="690"/>
                </a:lnTo>
                <a:lnTo>
                  <a:pt x="4455" y="485"/>
                </a:lnTo>
                <a:lnTo>
                  <a:pt x="4324" y="336"/>
                </a:lnTo>
                <a:lnTo>
                  <a:pt x="4157" y="186"/>
                </a:lnTo>
                <a:lnTo>
                  <a:pt x="3970" y="93"/>
                </a:lnTo>
                <a:lnTo>
                  <a:pt x="3747" y="19"/>
                </a:lnTo>
                <a:lnTo>
                  <a:pt x="3635" y="0"/>
                </a:lnTo>
                <a:close/>
                <a:moveTo>
                  <a:pt x="5089" y="2982"/>
                </a:moveTo>
                <a:lnTo>
                  <a:pt x="5145" y="3038"/>
                </a:lnTo>
                <a:lnTo>
                  <a:pt x="5182" y="3094"/>
                </a:lnTo>
                <a:lnTo>
                  <a:pt x="5201" y="3169"/>
                </a:lnTo>
                <a:lnTo>
                  <a:pt x="5182" y="3225"/>
                </a:lnTo>
                <a:lnTo>
                  <a:pt x="5145" y="3299"/>
                </a:lnTo>
                <a:lnTo>
                  <a:pt x="5089" y="3337"/>
                </a:lnTo>
                <a:lnTo>
                  <a:pt x="5014" y="3355"/>
                </a:lnTo>
                <a:lnTo>
                  <a:pt x="4940" y="3337"/>
                </a:lnTo>
                <a:lnTo>
                  <a:pt x="4884" y="3299"/>
                </a:lnTo>
                <a:lnTo>
                  <a:pt x="4846" y="3225"/>
                </a:lnTo>
                <a:lnTo>
                  <a:pt x="4828" y="3169"/>
                </a:lnTo>
                <a:lnTo>
                  <a:pt x="4846" y="3094"/>
                </a:lnTo>
                <a:lnTo>
                  <a:pt x="4884" y="3038"/>
                </a:lnTo>
                <a:lnTo>
                  <a:pt x="4940" y="2982"/>
                </a:lnTo>
                <a:close/>
                <a:moveTo>
                  <a:pt x="5443" y="1118"/>
                </a:moveTo>
                <a:lnTo>
                  <a:pt x="5331" y="1137"/>
                </a:lnTo>
                <a:lnTo>
                  <a:pt x="5201" y="1174"/>
                </a:lnTo>
                <a:lnTo>
                  <a:pt x="5089" y="1230"/>
                </a:lnTo>
                <a:lnTo>
                  <a:pt x="4996" y="1286"/>
                </a:lnTo>
                <a:lnTo>
                  <a:pt x="4902" y="1342"/>
                </a:lnTo>
                <a:lnTo>
                  <a:pt x="4809" y="1435"/>
                </a:lnTo>
                <a:lnTo>
                  <a:pt x="4716" y="1510"/>
                </a:lnTo>
                <a:lnTo>
                  <a:pt x="4585" y="1491"/>
                </a:lnTo>
                <a:lnTo>
                  <a:pt x="2796" y="1491"/>
                </a:lnTo>
                <a:lnTo>
                  <a:pt x="2647" y="1510"/>
                </a:lnTo>
                <a:lnTo>
                  <a:pt x="2479" y="1547"/>
                </a:lnTo>
                <a:lnTo>
                  <a:pt x="2330" y="1603"/>
                </a:lnTo>
                <a:lnTo>
                  <a:pt x="2181" y="1659"/>
                </a:lnTo>
                <a:lnTo>
                  <a:pt x="2050" y="1734"/>
                </a:lnTo>
                <a:lnTo>
                  <a:pt x="1920" y="1808"/>
                </a:lnTo>
                <a:lnTo>
                  <a:pt x="1789" y="1920"/>
                </a:lnTo>
                <a:lnTo>
                  <a:pt x="1678" y="2013"/>
                </a:lnTo>
                <a:lnTo>
                  <a:pt x="1566" y="2125"/>
                </a:lnTo>
                <a:lnTo>
                  <a:pt x="1473" y="2255"/>
                </a:lnTo>
                <a:lnTo>
                  <a:pt x="1379" y="2386"/>
                </a:lnTo>
                <a:lnTo>
                  <a:pt x="1305" y="2516"/>
                </a:lnTo>
                <a:lnTo>
                  <a:pt x="1249" y="2666"/>
                </a:lnTo>
                <a:lnTo>
                  <a:pt x="1193" y="2815"/>
                </a:lnTo>
                <a:lnTo>
                  <a:pt x="1156" y="2964"/>
                </a:lnTo>
                <a:lnTo>
                  <a:pt x="597" y="2964"/>
                </a:lnTo>
                <a:lnTo>
                  <a:pt x="541" y="2945"/>
                </a:lnTo>
                <a:lnTo>
                  <a:pt x="485" y="2908"/>
                </a:lnTo>
                <a:lnTo>
                  <a:pt x="429" y="2871"/>
                </a:lnTo>
                <a:lnTo>
                  <a:pt x="410" y="2815"/>
                </a:lnTo>
                <a:lnTo>
                  <a:pt x="391" y="2759"/>
                </a:lnTo>
                <a:lnTo>
                  <a:pt x="373" y="2703"/>
                </a:lnTo>
                <a:lnTo>
                  <a:pt x="373" y="2628"/>
                </a:lnTo>
                <a:lnTo>
                  <a:pt x="410" y="2554"/>
                </a:lnTo>
                <a:lnTo>
                  <a:pt x="485" y="2479"/>
                </a:lnTo>
                <a:lnTo>
                  <a:pt x="559" y="2423"/>
                </a:lnTo>
                <a:lnTo>
                  <a:pt x="671" y="2423"/>
                </a:lnTo>
                <a:lnTo>
                  <a:pt x="727" y="2386"/>
                </a:lnTo>
                <a:lnTo>
                  <a:pt x="746" y="2349"/>
                </a:lnTo>
                <a:lnTo>
                  <a:pt x="746" y="2106"/>
                </a:lnTo>
                <a:lnTo>
                  <a:pt x="746" y="2088"/>
                </a:lnTo>
                <a:lnTo>
                  <a:pt x="727" y="2069"/>
                </a:lnTo>
                <a:lnTo>
                  <a:pt x="671" y="2050"/>
                </a:lnTo>
                <a:lnTo>
                  <a:pt x="559" y="2050"/>
                </a:lnTo>
                <a:lnTo>
                  <a:pt x="429" y="2088"/>
                </a:lnTo>
                <a:lnTo>
                  <a:pt x="336" y="2144"/>
                </a:lnTo>
                <a:lnTo>
                  <a:pt x="224" y="2200"/>
                </a:lnTo>
                <a:lnTo>
                  <a:pt x="149" y="2293"/>
                </a:lnTo>
                <a:lnTo>
                  <a:pt x="75" y="2386"/>
                </a:lnTo>
                <a:lnTo>
                  <a:pt x="37" y="2498"/>
                </a:lnTo>
                <a:lnTo>
                  <a:pt x="0" y="2610"/>
                </a:lnTo>
                <a:lnTo>
                  <a:pt x="0" y="2759"/>
                </a:lnTo>
                <a:lnTo>
                  <a:pt x="37" y="2889"/>
                </a:lnTo>
                <a:lnTo>
                  <a:pt x="93" y="3020"/>
                </a:lnTo>
                <a:lnTo>
                  <a:pt x="168" y="3132"/>
                </a:lnTo>
                <a:lnTo>
                  <a:pt x="261" y="3206"/>
                </a:lnTo>
                <a:lnTo>
                  <a:pt x="373" y="3281"/>
                </a:lnTo>
                <a:lnTo>
                  <a:pt x="503" y="3318"/>
                </a:lnTo>
                <a:lnTo>
                  <a:pt x="652" y="3337"/>
                </a:lnTo>
                <a:lnTo>
                  <a:pt x="1118" y="3337"/>
                </a:lnTo>
                <a:lnTo>
                  <a:pt x="1137" y="3560"/>
                </a:lnTo>
                <a:lnTo>
                  <a:pt x="1174" y="3784"/>
                </a:lnTo>
                <a:lnTo>
                  <a:pt x="1230" y="3989"/>
                </a:lnTo>
                <a:lnTo>
                  <a:pt x="1323" y="4175"/>
                </a:lnTo>
                <a:lnTo>
                  <a:pt x="1435" y="4362"/>
                </a:lnTo>
                <a:lnTo>
                  <a:pt x="1547" y="4530"/>
                </a:lnTo>
                <a:lnTo>
                  <a:pt x="1696" y="4679"/>
                </a:lnTo>
                <a:lnTo>
                  <a:pt x="1864" y="4828"/>
                </a:lnTo>
                <a:lnTo>
                  <a:pt x="1864" y="5760"/>
                </a:lnTo>
                <a:lnTo>
                  <a:pt x="1864" y="5834"/>
                </a:lnTo>
                <a:lnTo>
                  <a:pt x="1920" y="5890"/>
                </a:lnTo>
                <a:lnTo>
                  <a:pt x="1976" y="5928"/>
                </a:lnTo>
                <a:lnTo>
                  <a:pt x="2050" y="5946"/>
                </a:lnTo>
                <a:lnTo>
                  <a:pt x="2777" y="5946"/>
                </a:lnTo>
                <a:lnTo>
                  <a:pt x="2852" y="5928"/>
                </a:lnTo>
                <a:lnTo>
                  <a:pt x="2908" y="5890"/>
                </a:lnTo>
                <a:lnTo>
                  <a:pt x="2964" y="5834"/>
                </a:lnTo>
                <a:lnTo>
                  <a:pt x="2964" y="5760"/>
                </a:lnTo>
                <a:lnTo>
                  <a:pt x="2964" y="5201"/>
                </a:lnTo>
                <a:lnTo>
                  <a:pt x="4455" y="5201"/>
                </a:lnTo>
                <a:lnTo>
                  <a:pt x="4455" y="5760"/>
                </a:lnTo>
                <a:lnTo>
                  <a:pt x="4474" y="5834"/>
                </a:lnTo>
                <a:lnTo>
                  <a:pt x="4511" y="5890"/>
                </a:lnTo>
                <a:lnTo>
                  <a:pt x="4567" y="5928"/>
                </a:lnTo>
                <a:lnTo>
                  <a:pt x="4641" y="5946"/>
                </a:lnTo>
                <a:lnTo>
                  <a:pt x="5387" y="5946"/>
                </a:lnTo>
                <a:lnTo>
                  <a:pt x="5462" y="5928"/>
                </a:lnTo>
                <a:lnTo>
                  <a:pt x="5517" y="5890"/>
                </a:lnTo>
                <a:lnTo>
                  <a:pt x="5555" y="5834"/>
                </a:lnTo>
                <a:lnTo>
                  <a:pt x="5573" y="5760"/>
                </a:lnTo>
                <a:lnTo>
                  <a:pt x="5573" y="4828"/>
                </a:lnTo>
                <a:lnTo>
                  <a:pt x="5760" y="4641"/>
                </a:lnTo>
                <a:lnTo>
                  <a:pt x="5928" y="4455"/>
                </a:lnTo>
                <a:lnTo>
                  <a:pt x="6505" y="4455"/>
                </a:lnTo>
                <a:lnTo>
                  <a:pt x="6561" y="4436"/>
                </a:lnTo>
                <a:lnTo>
                  <a:pt x="6636" y="4399"/>
                </a:lnTo>
                <a:lnTo>
                  <a:pt x="6673" y="4343"/>
                </a:lnTo>
                <a:lnTo>
                  <a:pt x="6692" y="4269"/>
                </a:lnTo>
                <a:lnTo>
                  <a:pt x="6692" y="2777"/>
                </a:lnTo>
                <a:lnTo>
                  <a:pt x="6673" y="2721"/>
                </a:lnTo>
                <a:lnTo>
                  <a:pt x="6636" y="2647"/>
                </a:lnTo>
                <a:lnTo>
                  <a:pt x="6561" y="2610"/>
                </a:lnTo>
                <a:lnTo>
                  <a:pt x="6505" y="2591"/>
                </a:lnTo>
                <a:lnTo>
                  <a:pt x="6151" y="2591"/>
                </a:lnTo>
                <a:lnTo>
                  <a:pt x="6077" y="2423"/>
                </a:lnTo>
                <a:lnTo>
                  <a:pt x="5965" y="2274"/>
                </a:lnTo>
                <a:lnTo>
                  <a:pt x="5853" y="2125"/>
                </a:lnTo>
                <a:lnTo>
                  <a:pt x="5722" y="1995"/>
                </a:lnTo>
                <a:lnTo>
                  <a:pt x="5946" y="111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035750" y="2300893"/>
            <a:ext cx="203354" cy="158448"/>
          </a:xfrm>
          <a:custGeom>
            <a:rect b="b" l="l" r="r" t="t"/>
            <a:pathLst>
              <a:path extrusionOk="0" h="5201" w="6675">
                <a:moveTo>
                  <a:pt x="1380" y="746"/>
                </a:moveTo>
                <a:lnTo>
                  <a:pt x="1492" y="783"/>
                </a:lnTo>
                <a:lnTo>
                  <a:pt x="1585" y="820"/>
                </a:lnTo>
                <a:lnTo>
                  <a:pt x="1679" y="895"/>
                </a:lnTo>
                <a:lnTo>
                  <a:pt x="1753" y="969"/>
                </a:lnTo>
                <a:lnTo>
                  <a:pt x="1809" y="1081"/>
                </a:lnTo>
                <a:lnTo>
                  <a:pt x="1846" y="1174"/>
                </a:lnTo>
                <a:lnTo>
                  <a:pt x="1846" y="1286"/>
                </a:lnTo>
                <a:lnTo>
                  <a:pt x="1846" y="2591"/>
                </a:lnTo>
                <a:lnTo>
                  <a:pt x="747" y="2591"/>
                </a:lnTo>
                <a:lnTo>
                  <a:pt x="747" y="1305"/>
                </a:lnTo>
                <a:lnTo>
                  <a:pt x="747" y="1193"/>
                </a:lnTo>
                <a:lnTo>
                  <a:pt x="784" y="1100"/>
                </a:lnTo>
                <a:lnTo>
                  <a:pt x="821" y="1007"/>
                </a:lnTo>
                <a:lnTo>
                  <a:pt x="896" y="913"/>
                </a:lnTo>
                <a:lnTo>
                  <a:pt x="970" y="839"/>
                </a:lnTo>
                <a:lnTo>
                  <a:pt x="1063" y="802"/>
                </a:lnTo>
                <a:lnTo>
                  <a:pt x="1157" y="764"/>
                </a:lnTo>
                <a:lnTo>
                  <a:pt x="1269" y="746"/>
                </a:lnTo>
                <a:close/>
                <a:moveTo>
                  <a:pt x="4810" y="1491"/>
                </a:moveTo>
                <a:lnTo>
                  <a:pt x="4642" y="1510"/>
                </a:lnTo>
                <a:lnTo>
                  <a:pt x="4493" y="1529"/>
                </a:lnTo>
                <a:lnTo>
                  <a:pt x="4325" y="1566"/>
                </a:lnTo>
                <a:lnTo>
                  <a:pt x="4176" y="1622"/>
                </a:lnTo>
                <a:lnTo>
                  <a:pt x="4027" y="1678"/>
                </a:lnTo>
                <a:lnTo>
                  <a:pt x="3878" y="1752"/>
                </a:lnTo>
                <a:lnTo>
                  <a:pt x="3748" y="1845"/>
                </a:lnTo>
                <a:lnTo>
                  <a:pt x="3710" y="1883"/>
                </a:lnTo>
                <a:lnTo>
                  <a:pt x="3710" y="1920"/>
                </a:lnTo>
                <a:lnTo>
                  <a:pt x="3710" y="1957"/>
                </a:lnTo>
                <a:lnTo>
                  <a:pt x="3729" y="1995"/>
                </a:lnTo>
                <a:lnTo>
                  <a:pt x="6189" y="4436"/>
                </a:lnTo>
                <a:lnTo>
                  <a:pt x="6208" y="4455"/>
                </a:lnTo>
                <a:lnTo>
                  <a:pt x="6264" y="4474"/>
                </a:lnTo>
                <a:lnTo>
                  <a:pt x="6301" y="4455"/>
                </a:lnTo>
                <a:lnTo>
                  <a:pt x="6320" y="4436"/>
                </a:lnTo>
                <a:lnTo>
                  <a:pt x="6413" y="4287"/>
                </a:lnTo>
                <a:lnTo>
                  <a:pt x="6488" y="4138"/>
                </a:lnTo>
                <a:lnTo>
                  <a:pt x="6562" y="3989"/>
                </a:lnTo>
                <a:lnTo>
                  <a:pt x="6618" y="3840"/>
                </a:lnTo>
                <a:lnTo>
                  <a:pt x="6655" y="3691"/>
                </a:lnTo>
                <a:lnTo>
                  <a:pt x="6674" y="3523"/>
                </a:lnTo>
                <a:lnTo>
                  <a:pt x="6674" y="3374"/>
                </a:lnTo>
                <a:lnTo>
                  <a:pt x="6674" y="3206"/>
                </a:lnTo>
                <a:lnTo>
                  <a:pt x="6655" y="3038"/>
                </a:lnTo>
                <a:lnTo>
                  <a:pt x="6618" y="2889"/>
                </a:lnTo>
                <a:lnTo>
                  <a:pt x="6581" y="2740"/>
                </a:lnTo>
                <a:lnTo>
                  <a:pt x="6525" y="2591"/>
                </a:lnTo>
                <a:lnTo>
                  <a:pt x="6450" y="2442"/>
                </a:lnTo>
                <a:lnTo>
                  <a:pt x="6357" y="2293"/>
                </a:lnTo>
                <a:lnTo>
                  <a:pt x="6264" y="2162"/>
                </a:lnTo>
                <a:lnTo>
                  <a:pt x="6134" y="2032"/>
                </a:lnTo>
                <a:lnTo>
                  <a:pt x="6022" y="1920"/>
                </a:lnTo>
                <a:lnTo>
                  <a:pt x="5873" y="1827"/>
                </a:lnTo>
                <a:lnTo>
                  <a:pt x="5742" y="1734"/>
                </a:lnTo>
                <a:lnTo>
                  <a:pt x="5593" y="1659"/>
                </a:lnTo>
                <a:lnTo>
                  <a:pt x="5444" y="1603"/>
                </a:lnTo>
                <a:lnTo>
                  <a:pt x="5295" y="1547"/>
                </a:lnTo>
                <a:lnTo>
                  <a:pt x="5127" y="1510"/>
                </a:lnTo>
                <a:lnTo>
                  <a:pt x="4978" y="1491"/>
                </a:lnTo>
                <a:close/>
                <a:moveTo>
                  <a:pt x="1269" y="0"/>
                </a:moveTo>
                <a:lnTo>
                  <a:pt x="1138" y="19"/>
                </a:lnTo>
                <a:lnTo>
                  <a:pt x="1008" y="37"/>
                </a:lnTo>
                <a:lnTo>
                  <a:pt x="877" y="75"/>
                </a:lnTo>
                <a:lnTo>
                  <a:pt x="765" y="112"/>
                </a:lnTo>
                <a:lnTo>
                  <a:pt x="653" y="168"/>
                </a:lnTo>
                <a:lnTo>
                  <a:pt x="560" y="242"/>
                </a:lnTo>
                <a:lnTo>
                  <a:pt x="448" y="317"/>
                </a:lnTo>
                <a:lnTo>
                  <a:pt x="374" y="391"/>
                </a:lnTo>
                <a:lnTo>
                  <a:pt x="281" y="485"/>
                </a:lnTo>
                <a:lnTo>
                  <a:pt x="206" y="597"/>
                </a:lnTo>
                <a:lnTo>
                  <a:pt x="150" y="708"/>
                </a:lnTo>
                <a:lnTo>
                  <a:pt x="94" y="820"/>
                </a:lnTo>
                <a:lnTo>
                  <a:pt x="57" y="932"/>
                </a:lnTo>
                <a:lnTo>
                  <a:pt x="20" y="1063"/>
                </a:lnTo>
                <a:lnTo>
                  <a:pt x="1" y="1174"/>
                </a:lnTo>
                <a:lnTo>
                  <a:pt x="1" y="1305"/>
                </a:lnTo>
                <a:lnTo>
                  <a:pt x="1" y="3877"/>
                </a:lnTo>
                <a:lnTo>
                  <a:pt x="1" y="4008"/>
                </a:lnTo>
                <a:lnTo>
                  <a:pt x="20" y="4138"/>
                </a:lnTo>
                <a:lnTo>
                  <a:pt x="57" y="4269"/>
                </a:lnTo>
                <a:lnTo>
                  <a:pt x="94" y="4380"/>
                </a:lnTo>
                <a:lnTo>
                  <a:pt x="150" y="4492"/>
                </a:lnTo>
                <a:lnTo>
                  <a:pt x="206" y="4604"/>
                </a:lnTo>
                <a:lnTo>
                  <a:pt x="281" y="4716"/>
                </a:lnTo>
                <a:lnTo>
                  <a:pt x="374" y="4809"/>
                </a:lnTo>
                <a:lnTo>
                  <a:pt x="448" y="4884"/>
                </a:lnTo>
                <a:lnTo>
                  <a:pt x="560" y="4958"/>
                </a:lnTo>
                <a:lnTo>
                  <a:pt x="653" y="5033"/>
                </a:lnTo>
                <a:lnTo>
                  <a:pt x="765" y="5089"/>
                </a:lnTo>
                <a:lnTo>
                  <a:pt x="877" y="5126"/>
                </a:lnTo>
                <a:lnTo>
                  <a:pt x="1008" y="5163"/>
                </a:lnTo>
                <a:lnTo>
                  <a:pt x="1138" y="5182"/>
                </a:lnTo>
                <a:lnTo>
                  <a:pt x="1269" y="5201"/>
                </a:lnTo>
                <a:lnTo>
                  <a:pt x="1399" y="5201"/>
                </a:lnTo>
                <a:lnTo>
                  <a:pt x="1529" y="5182"/>
                </a:lnTo>
                <a:lnTo>
                  <a:pt x="1660" y="5145"/>
                </a:lnTo>
                <a:lnTo>
                  <a:pt x="1790" y="5107"/>
                </a:lnTo>
                <a:lnTo>
                  <a:pt x="1902" y="5051"/>
                </a:lnTo>
                <a:lnTo>
                  <a:pt x="2014" y="4996"/>
                </a:lnTo>
                <a:lnTo>
                  <a:pt x="2107" y="4921"/>
                </a:lnTo>
                <a:lnTo>
                  <a:pt x="2200" y="4828"/>
                </a:lnTo>
                <a:lnTo>
                  <a:pt x="2294" y="4735"/>
                </a:lnTo>
                <a:lnTo>
                  <a:pt x="2368" y="4641"/>
                </a:lnTo>
                <a:lnTo>
                  <a:pt x="2443" y="4530"/>
                </a:lnTo>
                <a:lnTo>
                  <a:pt x="2499" y="4418"/>
                </a:lnTo>
                <a:lnTo>
                  <a:pt x="2536" y="4287"/>
                </a:lnTo>
                <a:lnTo>
                  <a:pt x="2573" y="4157"/>
                </a:lnTo>
                <a:lnTo>
                  <a:pt x="2592" y="4026"/>
                </a:lnTo>
                <a:lnTo>
                  <a:pt x="2592" y="3896"/>
                </a:lnTo>
                <a:lnTo>
                  <a:pt x="2592" y="1305"/>
                </a:lnTo>
                <a:lnTo>
                  <a:pt x="2592" y="1174"/>
                </a:lnTo>
                <a:lnTo>
                  <a:pt x="2573" y="1025"/>
                </a:lnTo>
                <a:lnTo>
                  <a:pt x="2536" y="913"/>
                </a:lnTo>
                <a:lnTo>
                  <a:pt x="2499" y="783"/>
                </a:lnTo>
                <a:lnTo>
                  <a:pt x="2443" y="671"/>
                </a:lnTo>
                <a:lnTo>
                  <a:pt x="2368" y="559"/>
                </a:lnTo>
                <a:lnTo>
                  <a:pt x="2294" y="466"/>
                </a:lnTo>
                <a:lnTo>
                  <a:pt x="2200" y="373"/>
                </a:lnTo>
                <a:lnTo>
                  <a:pt x="2107" y="280"/>
                </a:lnTo>
                <a:lnTo>
                  <a:pt x="2014" y="205"/>
                </a:lnTo>
                <a:lnTo>
                  <a:pt x="1902" y="149"/>
                </a:lnTo>
                <a:lnTo>
                  <a:pt x="1790" y="93"/>
                </a:lnTo>
                <a:lnTo>
                  <a:pt x="1660" y="56"/>
                </a:lnTo>
                <a:lnTo>
                  <a:pt x="1529" y="19"/>
                </a:lnTo>
                <a:lnTo>
                  <a:pt x="1399" y="0"/>
                </a:lnTo>
                <a:close/>
                <a:moveTo>
                  <a:pt x="3356" y="2237"/>
                </a:moveTo>
                <a:lnTo>
                  <a:pt x="3338" y="2255"/>
                </a:lnTo>
                <a:lnTo>
                  <a:pt x="3244" y="2405"/>
                </a:lnTo>
                <a:lnTo>
                  <a:pt x="3170" y="2554"/>
                </a:lnTo>
                <a:lnTo>
                  <a:pt x="3095" y="2703"/>
                </a:lnTo>
                <a:lnTo>
                  <a:pt x="3039" y="2852"/>
                </a:lnTo>
                <a:lnTo>
                  <a:pt x="3002" y="3001"/>
                </a:lnTo>
                <a:lnTo>
                  <a:pt x="2983" y="3169"/>
                </a:lnTo>
                <a:lnTo>
                  <a:pt x="2983" y="3337"/>
                </a:lnTo>
                <a:lnTo>
                  <a:pt x="2983" y="3486"/>
                </a:lnTo>
                <a:lnTo>
                  <a:pt x="3002" y="3653"/>
                </a:lnTo>
                <a:lnTo>
                  <a:pt x="3039" y="3803"/>
                </a:lnTo>
                <a:lnTo>
                  <a:pt x="3077" y="3952"/>
                </a:lnTo>
                <a:lnTo>
                  <a:pt x="3132" y="4119"/>
                </a:lnTo>
                <a:lnTo>
                  <a:pt x="3207" y="4250"/>
                </a:lnTo>
                <a:lnTo>
                  <a:pt x="3300" y="4399"/>
                </a:lnTo>
                <a:lnTo>
                  <a:pt x="3393" y="4530"/>
                </a:lnTo>
                <a:lnTo>
                  <a:pt x="3524" y="4660"/>
                </a:lnTo>
                <a:lnTo>
                  <a:pt x="3636" y="4772"/>
                </a:lnTo>
                <a:lnTo>
                  <a:pt x="3785" y="4884"/>
                </a:lnTo>
                <a:lnTo>
                  <a:pt x="3915" y="4958"/>
                </a:lnTo>
                <a:lnTo>
                  <a:pt x="4064" y="5033"/>
                </a:lnTo>
                <a:lnTo>
                  <a:pt x="4214" y="5089"/>
                </a:lnTo>
                <a:lnTo>
                  <a:pt x="4363" y="5145"/>
                </a:lnTo>
                <a:lnTo>
                  <a:pt x="4530" y="5182"/>
                </a:lnTo>
                <a:lnTo>
                  <a:pt x="4680" y="5201"/>
                </a:lnTo>
                <a:lnTo>
                  <a:pt x="4847" y="5201"/>
                </a:lnTo>
                <a:lnTo>
                  <a:pt x="5015" y="5182"/>
                </a:lnTo>
                <a:lnTo>
                  <a:pt x="5164" y="5163"/>
                </a:lnTo>
                <a:lnTo>
                  <a:pt x="5332" y="5126"/>
                </a:lnTo>
                <a:lnTo>
                  <a:pt x="5481" y="5070"/>
                </a:lnTo>
                <a:lnTo>
                  <a:pt x="5630" y="5014"/>
                </a:lnTo>
                <a:lnTo>
                  <a:pt x="5779" y="4940"/>
                </a:lnTo>
                <a:lnTo>
                  <a:pt x="5910" y="4846"/>
                </a:lnTo>
                <a:lnTo>
                  <a:pt x="5928" y="4809"/>
                </a:lnTo>
                <a:lnTo>
                  <a:pt x="5947" y="4772"/>
                </a:lnTo>
                <a:lnTo>
                  <a:pt x="5947" y="4735"/>
                </a:lnTo>
                <a:lnTo>
                  <a:pt x="5928" y="4697"/>
                </a:lnTo>
                <a:lnTo>
                  <a:pt x="3468" y="2255"/>
                </a:lnTo>
                <a:lnTo>
                  <a:pt x="3431" y="22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4537749" y="2300893"/>
            <a:ext cx="174930" cy="175478"/>
          </a:xfrm>
          <a:custGeom>
            <a:rect b="b" l="l" r="r" t="t"/>
            <a:pathLst>
              <a:path extrusionOk="0" h="5760" w="5742">
                <a:moveTo>
                  <a:pt x="2871" y="0"/>
                </a:moveTo>
                <a:lnTo>
                  <a:pt x="2573" y="19"/>
                </a:lnTo>
                <a:lnTo>
                  <a:pt x="2294" y="56"/>
                </a:lnTo>
                <a:lnTo>
                  <a:pt x="2014" y="131"/>
                </a:lnTo>
                <a:lnTo>
                  <a:pt x="1753" y="224"/>
                </a:lnTo>
                <a:lnTo>
                  <a:pt x="1492" y="354"/>
                </a:lnTo>
                <a:lnTo>
                  <a:pt x="1268" y="485"/>
                </a:lnTo>
                <a:lnTo>
                  <a:pt x="1045" y="652"/>
                </a:lnTo>
                <a:lnTo>
                  <a:pt x="840" y="839"/>
                </a:lnTo>
                <a:lnTo>
                  <a:pt x="653" y="1044"/>
                </a:lnTo>
                <a:lnTo>
                  <a:pt x="485" y="1268"/>
                </a:lnTo>
                <a:lnTo>
                  <a:pt x="336" y="1510"/>
                </a:lnTo>
                <a:lnTo>
                  <a:pt x="225" y="1752"/>
                </a:lnTo>
                <a:lnTo>
                  <a:pt x="113" y="2013"/>
                </a:lnTo>
                <a:lnTo>
                  <a:pt x="57" y="2293"/>
                </a:lnTo>
                <a:lnTo>
                  <a:pt x="1" y="2591"/>
                </a:lnTo>
                <a:lnTo>
                  <a:pt x="1" y="2871"/>
                </a:lnTo>
                <a:lnTo>
                  <a:pt x="1" y="3113"/>
                </a:lnTo>
                <a:lnTo>
                  <a:pt x="20" y="3318"/>
                </a:lnTo>
                <a:lnTo>
                  <a:pt x="75" y="3542"/>
                </a:lnTo>
                <a:lnTo>
                  <a:pt x="131" y="3747"/>
                </a:lnTo>
                <a:lnTo>
                  <a:pt x="206" y="3952"/>
                </a:lnTo>
                <a:lnTo>
                  <a:pt x="280" y="4157"/>
                </a:lnTo>
                <a:lnTo>
                  <a:pt x="392" y="4343"/>
                </a:lnTo>
                <a:lnTo>
                  <a:pt x="504" y="4511"/>
                </a:lnTo>
                <a:lnTo>
                  <a:pt x="635" y="4679"/>
                </a:lnTo>
                <a:lnTo>
                  <a:pt x="765" y="4846"/>
                </a:lnTo>
                <a:lnTo>
                  <a:pt x="914" y="4996"/>
                </a:lnTo>
                <a:lnTo>
                  <a:pt x="1082" y="5126"/>
                </a:lnTo>
                <a:lnTo>
                  <a:pt x="1250" y="5257"/>
                </a:lnTo>
                <a:lnTo>
                  <a:pt x="1436" y="5368"/>
                </a:lnTo>
                <a:lnTo>
                  <a:pt x="1623" y="5480"/>
                </a:lnTo>
                <a:lnTo>
                  <a:pt x="1828" y="5555"/>
                </a:lnTo>
                <a:lnTo>
                  <a:pt x="1809" y="5368"/>
                </a:lnTo>
                <a:lnTo>
                  <a:pt x="1790" y="5145"/>
                </a:lnTo>
                <a:lnTo>
                  <a:pt x="1809" y="4940"/>
                </a:lnTo>
                <a:lnTo>
                  <a:pt x="1828" y="4735"/>
                </a:lnTo>
                <a:lnTo>
                  <a:pt x="2163" y="3299"/>
                </a:lnTo>
                <a:lnTo>
                  <a:pt x="2126" y="3187"/>
                </a:lnTo>
                <a:lnTo>
                  <a:pt x="2089" y="3057"/>
                </a:lnTo>
                <a:lnTo>
                  <a:pt x="2089" y="2871"/>
                </a:lnTo>
                <a:lnTo>
                  <a:pt x="2089" y="2740"/>
                </a:lnTo>
                <a:lnTo>
                  <a:pt x="2126" y="2591"/>
                </a:lnTo>
                <a:lnTo>
                  <a:pt x="2163" y="2479"/>
                </a:lnTo>
                <a:lnTo>
                  <a:pt x="2238" y="2367"/>
                </a:lnTo>
                <a:lnTo>
                  <a:pt x="2312" y="2293"/>
                </a:lnTo>
                <a:lnTo>
                  <a:pt x="2405" y="2237"/>
                </a:lnTo>
                <a:lnTo>
                  <a:pt x="2499" y="2200"/>
                </a:lnTo>
                <a:lnTo>
                  <a:pt x="2610" y="2181"/>
                </a:lnTo>
                <a:lnTo>
                  <a:pt x="2685" y="2181"/>
                </a:lnTo>
                <a:lnTo>
                  <a:pt x="2760" y="2218"/>
                </a:lnTo>
                <a:lnTo>
                  <a:pt x="2834" y="2255"/>
                </a:lnTo>
                <a:lnTo>
                  <a:pt x="2871" y="2293"/>
                </a:lnTo>
                <a:lnTo>
                  <a:pt x="2909" y="2349"/>
                </a:lnTo>
                <a:lnTo>
                  <a:pt x="2946" y="2423"/>
                </a:lnTo>
                <a:lnTo>
                  <a:pt x="2965" y="2498"/>
                </a:lnTo>
                <a:lnTo>
                  <a:pt x="2965" y="2591"/>
                </a:lnTo>
                <a:lnTo>
                  <a:pt x="2965" y="2684"/>
                </a:lnTo>
                <a:lnTo>
                  <a:pt x="2946" y="2796"/>
                </a:lnTo>
                <a:lnTo>
                  <a:pt x="2871" y="3020"/>
                </a:lnTo>
                <a:lnTo>
                  <a:pt x="2797" y="3281"/>
                </a:lnTo>
                <a:lnTo>
                  <a:pt x="2722" y="3542"/>
                </a:lnTo>
                <a:lnTo>
                  <a:pt x="2722" y="3653"/>
                </a:lnTo>
                <a:lnTo>
                  <a:pt x="2722" y="3747"/>
                </a:lnTo>
                <a:lnTo>
                  <a:pt x="2760" y="3840"/>
                </a:lnTo>
                <a:lnTo>
                  <a:pt x="2815" y="3914"/>
                </a:lnTo>
                <a:lnTo>
                  <a:pt x="2871" y="3970"/>
                </a:lnTo>
                <a:lnTo>
                  <a:pt x="2965" y="4026"/>
                </a:lnTo>
                <a:lnTo>
                  <a:pt x="3058" y="4045"/>
                </a:lnTo>
                <a:lnTo>
                  <a:pt x="3151" y="4064"/>
                </a:lnTo>
                <a:lnTo>
                  <a:pt x="3244" y="4045"/>
                </a:lnTo>
                <a:lnTo>
                  <a:pt x="3337" y="4026"/>
                </a:lnTo>
                <a:lnTo>
                  <a:pt x="3431" y="4008"/>
                </a:lnTo>
                <a:lnTo>
                  <a:pt x="3505" y="3970"/>
                </a:lnTo>
                <a:lnTo>
                  <a:pt x="3598" y="3914"/>
                </a:lnTo>
                <a:lnTo>
                  <a:pt x="3673" y="3840"/>
                </a:lnTo>
                <a:lnTo>
                  <a:pt x="3803" y="3691"/>
                </a:lnTo>
                <a:lnTo>
                  <a:pt x="3915" y="3504"/>
                </a:lnTo>
                <a:lnTo>
                  <a:pt x="3990" y="3281"/>
                </a:lnTo>
                <a:lnTo>
                  <a:pt x="4046" y="3020"/>
                </a:lnTo>
                <a:lnTo>
                  <a:pt x="4064" y="2740"/>
                </a:lnTo>
                <a:lnTo>
                  <a:pt x="4046" y="2610"/>
                </a:lnTo>
                <a:lnTo>
                  <a:pt x="4046" y="2498"/>
                </a:lnTo>
                <a:lnTo>
                  <a:pt x="4008" y="2386"/>
                </a:lnTo>
                <a:lnTo>
                  <a:pt x="3971" y="2274"/>
                </a:lnTo>
                <a:lnTo>
                  <a:pt x="3915" y="2162"/>
                </a:lnTo>
                <a:lnTo>
                  <a:pt x="3859" y="2069"/>
                </a:lnTo>
                <a:lnTo>
                  <a:pt x="3803" y="1976"/>
                </a:lnTo>
                <a:lnTo>
                  <a:pt x="3729" y="1901"/>
                </a:lnTo>
                <a:lnTo>
                  <a:pt x="3636" y="1827"/>
                </a:lnTo>
                <a:lnTo>
                  <a:pt x="3542" y="1752"/>
                </a:lnTo>
                <a:lnTo>
                  <a:pt x="3449" y="1696"/>
                </a:lnTo>
                <a:lnTo>
                  <a:pt x="3337" y="1659"/>
                </a:lnTo>
                <a:lnTo>
                  <a:pt x="3226" y="1622"/>
                </a:lnTo>
                <a:lnTo>
                  <a:pt x="3114" y="1603"/>
                </a:lnTo>
                <a:lnTo>
                  <a:pt x="2983" y="1584"/>
                </a:lnTo>
                <a:lnTo>
                  <a:pt x="2853" y="1566"/>
                </a:lnTo>
                <a:lnTo>
                  <a:pt x="2704" y="1584"/>
                </a:lnTo>
                <a:lnTo>
                  <a:pt x="2573" y="1603"/>
                </a:lnTo>
                <a:lnTo>
                  <a:pt x="2443" y="1640"/>
                </a:lnTo>
                <a:lnTo>
                  <a:pt x="2312" y="1678"/>
                </a:lnTo>
                <a:lnTo>
                  <a:pt x="2200" y="1734"/>
                </a:lnTo>
                <a:lnTo>
                  <a:pt x="2089" y="1808"/>
                </a:lnTo>
                <a:lnTo>
                  <a:pt x="1995" y="1883"/>
                </a:lnTo>
                <a:lnTo>
                  <a:pt x="1902" y="1957"/>
                </a:lnTo>
                <a:lnTo>
                  <a:pt x="1828" y="2050"/>
                </a:lnTo>
                <a:lnTo>
                  <a:pt x="1753" y="2144"/>
                </a:lnTo>
                <a:lnTo>
                  <a:pt x="1697" y="2255"/>
                </a:lnTo>
                <a:lnTo>
                  <a:pt x="1641" y="2349"/>
                </a:lnTo>
                <a:lnTo>
                  <a:pt x="1585" y="2591"/>
                </a:lnTo>
                <a:lnTo>
                  <a:pt x="1567" y="2815"/>
                </a:lnTo>
                <a:lnTo>
                  <a:pt x="1567" y="3001"/>
                </a:lnTo>
                <a:lnTo>
                  <a:pt x="1623" y="3187"/>
                </a:lnTo>
                <a:lnTo>
                  <a:pt x="1697" y="3355"/>
                </a:lnTo>
                <a:lnTo>
                  <a:pt x="1772" y="3486"/>
                </a:lnTo>
                <a:lnTo>
                  <a:pt x="1790" y="3523"/>
                </a:lnTo>
                <a:lnTo>
                  <a:pt x="1790" y="3560"/>
                </a:lnTo>
                <a:lnTo>
                  <a:pt x="1716" y="3877"/>
                </a:lnTo>
                <a:lnTo>
                  <a:pt x="1697" y="3914"/>
                </a:lnTo>
                <a:lnTo>
                  <a:pt x="1678" y="3933"/>
                </a:lnTo>
                <a:lnTo>
                  <a:pt x="1641" y="3933"/>
                </a:lnTo>
                <a:lnTo>
                  <a:pt x="1623" y="3914"/>
                </a:lnTo>
                <a:lnTo>
                  <a:pt x="1492" y="3840"/>
                </a:lnTo>
                <a:lnTo>
                  <a:pt x="1380" y="3747"/>
                </a:lnTo>
                <a:lnTo>
                  <a:pt x="1268" y="3616"/>
                </a:lnTo>
                <a:lnTo>
                  <a:pt x="1194" y="3467"/>
                </a:lnTo>
                <a:lnTo>
                  <a:pt x="1119" y="3299"/>
                </a:lnTo>
                <a:lnTo>
                  <a:pt x="1063" y="3132"/>
                </a:lnTo>
                <a:lnTo>
                  <a:pt x="1045" y="2964"/>
                </a:lnTo>
                <a:lnTo>
                  <a:pt x="1026" y="2815"/>
                </a:lnTo>
                <a:lnTo>
                  <a:pt x="1045" y="2647"/>
                </a:lnTo>
                <a:lnTo>
                  <a:pt x="1063" y="2479"/>
                </a:lnTo>
                <a:lnTo>
                  <a:pt x="1101" y="2311"/>
                </a:lnTo>
                <a:lnTo>
                  <a:pt x="1157" y="2162"/>
                </a:lnTo>
                <a:lnTo>
                  <a:pt x="1212" y="1995"/>
                </a:lnTo>
                <a:lnTo>
                  <a:pt x="1306" y="1864"/>
                </a:lnTo>
                <a:lnTo>
                  <a:pt x="1399" y="1715"/>
                </a:lnTo>
                <a:lnTo>
                  <a:pt x="1511" y="1603"/>
                </a:lnTo>
                <a:lnTo>
                  <a:pt x="1641" y="1491"/>
                </a:lnTo>
                <a:lnTo>
                  <a:pt x="1790" y="1379"/>
                </a:lnTo>
                <a:lnTo>
                  <a:pt x="1939" y="1286"/>
                </a:lnTo>
                <a:lnTo>
                  <a:pt x="2107" y="1212"/>
                </a:lnTo>
                <a:lnTo>
                  <a:pt x="2294" y="1156"/>
                </a:lnTo>
                <a:lnTo>
                  <a:pt x="2499" y="1100"/>
                </a:lnTo>
                <a:lnTo>
                  <a:pt x="2704" y="1081"/>
                </a:lnTo>
                <a:lnTo>
                  <a:pt x="2927" y="1063"/>
                </a:lnTo>
                <a:lnTo>
                  <a:pt x="3114" y="1081"/>
                </a:lnTo>
                <a:lnTo>
                  <a:pt x="3300" y="1100"/>
                </a:lnTo>
                <a:lnTo>
                  <a:pt x="3468" y="1137"/>
                </a:lnTo>
                <a:lnTo>
                  <a:pt x="3636" y="1193"/>
                </a:lnTo>
                <a:lnTo>
                  <a:pt x="3785" y="1268"/>
                </a:lnTo>
                <a:lnTo>
                  <a:pt x="3934" y="1342"/>
                </a:lnTo>
                <a:lnTo>
                  <a:pt x="4064" y="1435"/>
                </a:lnTo>
                <a:lnTo>
                  <a:pt x="4195" y="1547"/>
                </a:lnTo>
                <a:lnTo>
                  <a:pt x="4307" y="1659"/>
                </a:lnTo>
                <a:lnTo>
                  <a:pt x="4400" y="1789"/>
                </a:lnTo>
                <a:lnTo>
                  <a:pt x="4493" y="1920"/>
                </a:lnTo>
                <a:lnTo>
                  <a:pt x="4568" y="2069"/>
                </a:lnTo>
                <a:lnTo>
                  <a:pt x="4624" y="2218"/>
                </a:lnTo>
                <a:lnTo>
                  <a:pt x="4679" y="2386"/>
                </a:lnTo>
                <a:lnTo>
                  <a:pt x="4698" y="2554"/>
                </a:lnTo>
                <a:lnTo>
                  <a:pt x="4698" y="2721"/>
                </a:lnTo>
                <a:lnTo>
                  <a:pt x="4698" y="2908"/>
                </a:lnTo>
                <a:lnTo>
                  <a:pt x="4679" y="3094"/>
                </a:lnTo>
                <a:lnTo>
                  <a:pt x="4642" y="3262"/>
                </a:lnTo>
                <a:lnTo>
                  <a:pt x="4586" y="3430"/>
                </a:lnTo>
                <a:lnTo>
                  <a:pt x="4530" y="3579"/>
                </a:lnTo>
                <a:lnTo>
                  <a:pt x="4456" y="3728"/>
                </a:lnTo>
                <a:lnTo>
                  <a:pt x="4381" y="3877"/>
                </a:lnTo>
                <a:lnTo>
                  <a:pt x="4288" y="3989"/>
                </a:lnTo>
                <a:lnTo>
                  <a:pt x="4176" y="4119"/>
                </a:lnTo>
                <a:lnTo>
                  <a:pt x="4064" y="4213"/>
                </a:lnTo>
                <a:lnTo>
                  <a:pt x="3953" y="4306"/>
                </a:lnTo>
                <a:lnTo>
                  <a:pt x="3803" y="4380"/>
                </a:lnTo>
                <a:lnTo>
                  <a:pt x="3673" y="4436"/>
                </a:lnTo>
                <a:lnTo>
                  <a:pt x="3524" y="4474"/>
                </a:lnTo>
                <a:lnTo>
                  <a:pt x="3375" y="4511"/>
                </a:lnTo>
                <a:lnTo>
                  <a:pt x="3095" y="4511"/>
                </a:lnTo>
                <a:lnTo>
                  <a:pt x="3002" y="4492"/>
                </a:lnTo>
                <a:lnTo>
                  <a:pt x="2909" y="4455"/>
                </a:lnTo>
                <a:lnTo>
                  <a:pt x="2815" y="4418"/>
                </a:lnTo>
                <a:lnTo>
                  <a:pt x="2722" y="4362"/>
                </a:lnTo>
                <a:lnTo>
                  <a:pt x="2648" y="4306"/>
                </a:lnTo>
                <a:lnTo>
                  <a:pt x="2592" y="4250"/>
                </a:lnTo>
                <a:lnTo>
                  <a:pt x="2555" y="4194"/>
                </a:lnTo>
                <a:lnTo>
                  <a:pt x="2368" y="4865"/>
                </a:lnTo>
                <a:lnTo>
                  <a:pt x="2312" y="5070"/>
                </a:lnTo>
                <a:lnTo>
                  <a:pt x="2219" y="5275"/>
                </a:lnTo>
                <a:lnTo>
                  <a:pt x="2014" y="5629"/>
                </a:lnTo>
                <a:lnTo>
                  <a:pt x="2219" y="5685"/>
                </a:lnTo>
                <a:lnTo>
                  <a:pt x="2424" y="5723"/>
                </a:lnTo>
                <a:lnTo>
                  <a:pt x="2648" y="5741"/>
                </a:lnTo>
                <a:lnTo>
                  <a:pt x="2871" y="5760"/>
                </a:lnTo>
                <a:lnTo>
                  <a:pt x="3170" y="5741"/>
                </a:lnTo>
                <a:lnTo>
                  <a:pt x="3449" y="5704"/>
                </a:lnTo>
                <a:lnTo>
                  <a:pt x="3729" y="5629"/>
                </a:lnTo>
                <a:lnTo>
                  <a:pt x="3990" y="5536"/>
                </a:lnTo>
                <a:lnTo>
                  <a:pt x="4232" y="5406"/>
                </a:lnTo>
                <a:lnTo>
                  <a:pt x="4474" y="5257"/>
                </a:lnTo>
                <a:lnTo>
                  <a:pt x="4698" y="5107"/>
                </a:lnTo>
                <a:lnTo>
                  <a:pt x="4903" y="4921"/>
                </a:lnTo>
                <a:lnTo>
                  <a:pt x="5090" y="4716"/>
                </a:lnTo>
                <a:lnTo>
                  <a:pt x="5257" y="4492"/>
                </a:lnTo>
                <a:lnTo>
                  <a:pt x="5406" y="4250"/>
                </a:lnTo>
                <a:lnTo>
                  <a:pt x="5518" y="3989"/>
                </a:lnTo>
                <a:lnTo>
                  <a:pt x="5611" y="3728"/>
                </a:lnTo>
                <a:lnTo>
                  <a:pt x="5686" y="3467"/>
                </a:lnTo>
                <a:lnTo>
                  <a:pt x="5723" y="3169"/>
                </a:lnTo>
                <a:lnTo>
                  <a:pt x="5742" y="2871"/>
                </a:lnTo>
                <a:lnTo>
                  <a:pt x="5723" y="2591"/>
                </a:lnTo>
                <a:lnTo>
                  <a:pt x="5686" y="2293"/>
                </a:lnTo>
                <a:lnTo>
                  <a:pt x="5611" y="2013"/>
                </a:lnTo>
                <a:lnTo>
                  <a:pt x="5518" y="1752"/>
                </a:lnTo>
                <a:lnTo>
                  <a:pt x="5406" y="1510"/>
                </a:lnTo>
                <a:lnTo>
                  <a:pt x="5257" y="1268"/>
                </a:lnTo>
                <a:lnTo>
                  <a:pt x="5090" y="1044"/>
                </a:lnTo>
                <a:lnTo>
                  <a:pt x="4903" y="839"/>
                </a:lnTo>
                <a:lnTo>
                  <a:pt x="4698" y="652"/>
                </a:lnTo>
                <a:lnTo>
                  <a:pt x="4474" y="485"/>
                </a:lnTo>
                <a:lnTo>
                  <a:pt x="4232" y="354"/>
                </a:lnTo>
                <a:lnTo>
                  <a:pt x="3990" y="224"/>
                </a:lnTo>
                <a:lnTo>
                  <a:pt x="3729" y="131"/>
                </a:lnTo>
                <a:lnTo>
                  <a:pt x="3449" y="56"/>
                </a:lnTo>
                <a:lnTo>
                  <a:pt x="3170"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065886" y="2300893"/>
            <a:ext cx="203323" cy="181175"/>
          </a:xfrm>
          <a:custGeom>
            <a:rect b="b" l="l" r="r" t="t"/>
            <a:pathLst>
              <a:path extrusionOk="0" h="5947" w="6674">
                <a:moveTo>
                  <a:pt x="2106" y="0"/>
                </a:moveTo>
                <a:lnTo>
                  <a:pt x="2013" y="19"/>
                </a:lnTo>
                <a:lnTo>
                  <a:pt x="1957" y="75"/>
                </a:lnTo>
                <a:lnTo>
                  <a:pt x="1920" y="149"/>
                </a:lnTo>
                <a:lnTo>
                  <a:pt x="1920" y="242"/>
                </a:lnTo>
                <a:lnTo>
                  <a:pt x="2498" y="2237"/>
                </a:lnTo>
                <a:lnTo>
                  <a:pt x="1305" y="2237"/>
                </a:lnTo>
                <a:lnTo>
                  <a:pt x="802" y="1566"/>
                </a:lnTo>
                <a:lnTo>
                  <a:pt x="727" y="1510"/>
                </a:lnTo>
                <a:lnTo>
                  <a:pt x="653" y="1491"/>
                </a:lnTo>
                <a:lnTo>
                  <a:pt x="187" y="1491"/>
                </a:lnTo>
                <a:lnTo>
                  <a:pt x="93" y="1510"/>
                </a:lnTo>
                <a:lnTo>
                  <a:pt x="37" y="1566"/>
                </a:lnTo>
                <a:lnTo>
                  <a:pt x="0" y="1640"/>
                </a:lnTo>
                <a:lnTo>
                  <a:pt x="0" y="1715"/>
                </a:lnTo>
                <a:lnTo>
                  <a:pt x="373" y="2964"/>
                </a:lnTo>
                <a:lnTo>
                  <a:pt x="0" y="4231"/>
                </a:lnTo>
                <a:lnTo>
                  <a:pt x="0" y="4306"/>
                </a:lnTo>
                <a:lnTo>
                  <a:pt x="37" y="4380"/>
                </a:lnTo>
                <a:lnTo>
                  <a:pt x="93" y="4436"/>
                </a:lnTo>
                <a:lnTo>
                  <a:pt x="187" y="4455"/>
                </a:lnTo>
                <a:lnTo>
                  <a:pt x="653" y="4455"/>
                </a:lnTo>
                <a:lnTo>
                  <a:pt x="727" y="4436"/>
                </a:lnTo>
                <a:lnTo>
                  <a:pt x="802" y="4380"/>
                </a:lnTo>
                <a:lnTo>
                  <a:pt x="1305" y="3709"/>
                </a:lnTo>
                <a:lnTo>
                  <a:pt x="2498" y="3709"/>
                </a:lnTo>
                <a:lnTo>
                  <a:pt x="1920" y="5704"/>
                </a:lnTo>
                <a:lnTo>
                  <a:pt x="1920" y="5797"/>
                </a:lnTo>
                <a:lnTo>
                  <a:pt x="1957" y="5872"/>
                </a:lnTo>
                <a:lnTo>
                  <a:pt x="2013" y="5928"/>
                </a:lnTo>
                <a:lnTo>
                  <a:pt x="2106" y="5946"/>
                </a:lnTo>
                <a:lnTo>
                  <a:pt x="2852" y="5946"/>
                </a:lnTo>
                <a:lnTo>
                  <a:pt x="2908" y="5928"/>
                </a:lnTo>
                <a:lnTo>
                  <a:pt x="2945" y="5909"/>
                </a:lnTo>
                <a:lnTo>
                  <a:pt x="2983" y="5890"/>
                </a:lnTo>
                <a:lnTo>
                  <a:pt x="3020" y="5853"/>
                </a:lnTo>
                <a:lnTo>
                  <a:pt x="4231" y="3709"/>
                </a:lnTo>
                <a:lnTo>
                  <a:pt x="5573" y="3709"/>
                </a:lnTo>
                <a:lnTo>
                  <a:pt x="5723" y="3691"/>
                </a:lnTo>
                <a:lnTo>
                  <a:pt x="5909" y="3653"/>
                </a:lnTo>
                <a:lnTo>
                  <a:pt x="6095" y="3579"/>
                </a:lnTo>
                <a:lnTo>
                  <a:pt x="6282" y="3504"/>
                </a:lnTo>
                <a:lnTo>
                  <a:pt x="6431" y="3393"/>
                </a:lnTo>
                <a:lnTo>
                  <a:pt x="6561" y="3262"/>
                </a:lnTo>
                <a:lnTo>
                  <a:pt x="6617" y="3187"/>
                </a:lnTo>
                <a:lnTo>
                  <a:pt x="6655" y="3113"/>
                </a:lnTo>
                <a:lnTo>
                  <a:pt x="6673" y="3038"/>
                </a:lnTo>
                <a:lnTo>
                  <a:pt x="6673" y="2964"/>
                </a:lnTo>
                <a:lnTo>
                  <a:pt x="6673" y="2889"/>
                </a:lnTo>
                <a:lnTo>
                  <a:pt x="6655" y="2815"/>
                </a:lnTo>
                <a:lnTo>
                  <a:pt x="6617" y="2759"/>
                </a:lnTo>
                <a:lnTo>
                  <a:pt x="6561" y="2684"/>
                </a:lnTo>
                <a:lnTo>
                  <a:pt x="6431" y="2554"/>
                </a:lnTo>
                <a:lnTo>
                  <a:pt x="6282" y="2442"/>
                </a:lnTo>
                <a:lnTo>
                  <a:pt x="6095" y="2349"/>
                </a:lnTo>
                <a:lnTo>
                  <a:pt x="5909" y="2293"/>
                </a:lnTo>
                <a:lnTo>
                  <a:pt x="5723" y="2237"/>
                </a:lnTo>
                <a:lnTo>
                  <a:pt x="4231" y="2237"/>
                </a:lnTo>
                <a:lnTo>
                  <a:pt x="3020" y="93"/>
                </a:lnTo>
                <a:lnTo>
                  <a:pt x="2983" y="56"/>
                </a:lnTo>
                <a:lnTo>
                  <a:pt x="2945" y="19"/>
                </a:lnTo>
                <a:lnTo>
                  <a:pt x="290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3663848" y="2300893"/>
            <a:ext cx="135752" cy="181175"/>
          </a:xfrm>
          <a:custGeom>
            <a:rect b="b" l="l" r="r" t="t"/>
            <a:pathLst>
              <a:path extrusionOk="0" h="5947" w="4456">
                <a:moveTo>
                  <a:pt x="1063" y="0"/>
                </a:moveTo>
                <a:lnTo>
                  <a:pt x="988" y="19"/>
                </a:lnTo>
                <a:lnTo>
                  <a:pt x="914" y="56"/>
                </a:lnTo>
                <a:lnTo>
                  <a:pt x="858" y="93"/>
                </a:lnTo>
                <a:lnTo>
                  <a:pt x="820" y="149"/>
                </a:lnTo>
                <a:lnTo>
                  <a:pt x="783" y="224"/>
                </a:lnTo>
                <a:lnTo>
                  <a:pt x="746" y="298"/>
                </a:lnTo>
                <a:lnTo>
                  <a:pt x="746" y="373"/>
                </a:lnTo>
                <a:lnTo>
                  <a:pt x="746" y="1678"/>
                </a:lnTo>
                <a:lnTo>
                  <a:pt x="1491" y="1678"/>
                </a:lnTo>
                <a:lnTo>
                  <a:pt x="1491" y="373"/>
                </a:lnTo>
                <a:lnTo>
                  <a:pt x="1473" y="317"/>
                </a:lnTo>
                <a:lnTo>
                  <a:pt x="1454" y="242"/>
                </a:lnTo>
                <a:lnTo>
                  <a:pt x="1435" y="186"/>
                </a:lnTo>
                <a:lnTo>
                  <a:pt x="1380" y="131"/>
                </a:lnTo>
                <a:lnTo>
                  <a:pt x="1342" y="75"/>
                </a:lnTo>
                <a:lnTo>
                  <a:pt x="1286" y="37"/>
                </a:lnTo>
                <a:lnTo>
                  <a:pt x="1212" y="19"/>
                </a:lnTo>
                <a:lnTo>
                  <a:pt x="1137" y="0"/>
                </a:lnTo>
                <a:close/>
                <a:moveTo>
                  <a:pt x="3318" y="0"/>
                </a:moveTo>
                <a:lnTo>
                  <a:pt x="3243" y="19"/>
                </a:lnTo>
                <a:lnTo>
                  <a:pt x="3169" y="37"/>
                </a:lnTo>
                <a:lnTo>
                  <a:pt x="3113" y="75"/>
                </a:lnTo>
                <a:lnTo>
                  <a:pt x="3076" y="131"/>
                </a:lnTo>
                <a:lnTo>
                  <a:pt x="3020" y="186"/>
                </a:lnTo>
                <a:lnTo>
                  <a:pt x="3001" y="242"/>
                </a:lnTo>
                <a:lnTo>
                  <a:pt x="2983" y="317"/>
                </a:lnTo>
                <a:lnTo>
                  <a:pt x="2964" y="373"/>
                </a:lnTo>
                <a:lnTo>
                  <a:pt x="2964" y="1678"/>
                </a:lnTo>
                <a:lnTo>
                  <a:pt x="3709" y="1678"/>
                </a:lnTo>
                <a:lnTo>
                  <a:pt x="3709" y="373"/>
                </a:lnTo>
                <a:lnTo>
                  <a:pt x="3709" y="298"/>
                </a:lnTo>
                <a:lnTo>
                  <a:pt x="3672" y="224"/>
                </a:lnTo>
                <a:lnTo>
                  <a:pt x="3635" y="149"/>
                </a:lnTo>
                <a:lnTo>
                  <a:pt x="3598" y="93"/>
                </a:lnTo>
                <a:lnTo>
                  <a:pt x="3542" y="56"/>
                </a:lnTo>
                <a:lnTo>
                  <a:pt x="3467" y="19"/>
                </a:lnTo>
                <a:lnTo>
                  <a:pt x="3393" y="0"/>
                </a:lnTo>
                <a:close/>
                <a:moveTo>
                  <a:pt x="112" y="1864"/>
                </a:moveTo>
                <a:lnTo>
                  <a:pt x="56" y="1920"/>
                </a:lnTo>
                <a:lnTo>
                  <a:pt x="19" y="1976"/>
                </a:lnTo>
                <a:lnTo>
                  <a:pt x="0" y="2050"/>
                </a:lnTo>
                <a:lnTo>
                  <a:pt x="0" y="2423"/>
                </a:lnTo>
                <a:lnTo>
                  <a:pt x="19" y="2479"/>
                </a:lnTo>
                <a:lnTo>
                  <a:pt x="56" y="2554"/>
                </a:lnTo>
                <a:lnTo>
                  <a:pt x="112" y="2591"/>
                </a:lnTo>
                <a:lnTo>
                  <a:pt x="373" y="2591"/>
                </a:lnTo>
                <a:lnTo>
                  <a:pt x="373" y="2964"/>
                </a:lnTo>
                <a:lnTo>
                  <a:pt x="373" y="3132"/>
                </a:lnTo>
                <a:lnTo>
                  <a:pt x="392" y="3299"/>
                </a:lnTo>
                <a:lnTo>
                  <a:pt x="429" y="3448"/>
                </a:lnTo>
                <a:lnTo>
                  <a:pt x="485" y="3616"/>
                </a:lnTo>
                <a:lnTo>
                  <a:pt x="541" y="3765"/>
                </a:lnTo>
                <a:lnTo>
                  <a:pt x="615" y="3896"/>
                </a:lnTo>
                <a:lnTo>
                  <a:pt x="708" y="4026"/>
                </a:lnTo>
                <a:lnTo>
                  <a:pt x="802" y="4157"/>
                </a:lnTo>
                <a:lnTo>
                  <a:pt x="895" y="4269"/>
                </a:lnTo>
                <a:lnTo>
                  <a:pt x="1007" y="4380"/>
                </a:lnTo>
                <a:lnTo>
                  <a:pt x="1137" y="4474"/>
                </a:lnTo>
                <a:lnTo>
                  <a:pt x="1268" y="4567"/>
                </a:lnTo>
                <a:lnTo>
                  <a:pt x="1398" y="4641"/>
                </a:lnTo>
                <a:lnTo>
                  <a:pt x="1547" y="4697"/>
                </a:lnTo>
                <a:lnTo>
                  <a:pt x="1696" y="4753"/>
                </a:lnTo>
                <a:lnTo>
                  <a:pt x="1864" y="4791"/>
                </a:lnTo>
                <a:lnTo>
                  <a:pt x="1864" y="5946"/>
                </a:lnTo>
                <a:lnTo>
                  <a:pt x="2591" y="5946"/>
                </a:lnTo>
                <a:lnTo>
                  <a:pt x="2591" y="4791"/>
                </a:lnTo>
                <a:lnTo>
                  <a:pt x="2759" y="4753"/>
                </a:lnTo>
                <a:lnTo>
                  <a:pt x="2908" y="4697"/>
                </a:lnTo>
                <a:lnTo>
                  <a:pt x="3057" y="4641"/>
                </a:lnTo>
                <a:lnTo>
                  <a:pt x="3188" y="4567"/>
                </a:lnTo>
                <a:lnTo>
                  <a:pt x="3318" y="4474"/>
                </a:lnTo>
                <a:lnTo>
                  <a:pt x="3449" y="4380"/>
                </a:lnTo>
                <a:lnTo>
                  <a:pt x="3560" y="4269"/>
                </a:lnTo>
                <a:lnTo>
                  <a:pt x="3654" y="4157"/>
                </a:lnTo>
                <a:lnTo>
                  <a:pt x="3747" y="4026"/>
                </a:lnTo>
                <a:lnTo>
                  <a:pt x="3840" y="3896"/>
                </a:lnTo>
                <a:lnTo>
                  <a:pt x="3915" y="3765"/>
                </a:lnTo>
                <a:lnTo>
                  <a:pt x="3970" y="3616"/>
                </a:lnTo>
                <a:lnTo>
                  <a:pt x="4026" y="3448"/>
                </a:lnTo>
                <a:lnTo>
                  <a:pt x="4064" y="3299"/>
                </a:lnTo>
                <a:lnTo>
                  <a:pt x="4082" y="3132"/>
                </a:lnTo>
                <a:lnTo>
                  <a:pt x="4082" y="2964"/>
                </a:lnTo>
                <a:lnTo>
                  <a:pt x="4082" y="2591"/>
                </a:lnTo>
                <a:lnTo>
                  <a:pt x="4343" y="2591"/>
                </a:lnTo>
                <a:lnTo>
                  <a:pt x="4399" y="2554"/>
                </a:lnTo>
                <a:lnTo>
                  <a:pt x="4436" y="2479"/>
                </a:lnTo>
                <a:lnTo>
                  <a:pt x="4455" y="2423"/>
                </a:lnTo>
                <a:lnTo>
                  <a:pt x="4455" y="2050"/>
                </a:lnTo>
                <a:lnTo>
                  <a:pt x="4436" y="1976"/>
                </a:lnTo>
                <a:lnTo>
                  <a:pt x="4399" y="1920"/>
                </a:lnTo>
                <a:lnTo>
                  <a:pt x="4343" y="186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3208436" y="2300893"/>
            <a:ext cx="180597" cy="181175"/>
          </a:xfrm>
          <a:custGeom>
            <a:rect b="b" l="l" r="r" t="t"/>
            <a:pathLst>
              <a:path extrusionOk="0" h="5947" w="5928">
                <a:moveTo>
                  <a:pt x="4828" y="746"/>
                </a:moveTo>
                <a:lnTo>
                  <a:pt x="4902" y="764"/>
                </a:lnTo>
                <a:lnTo>
                  <a:pt x="4958" y="783"/>
                </a:lnTo>
                <a:lnTo>
                  <a:pt x="5033" y="820"/>
                </a:lnTo>
                <a:lnTo>
                  <a:pt x="5089" y="857"/>
                </a:lnTo>
                <a:lnTo>
                  <a:pt x="5126" y="913"/>
                </a:lnTo>
                <a:lnTo>
                  <a:pt x="5163" y="969"/>
                </a:lnTo>
                <a:lnTo>
                  <a:pt x="5182" y="1044"/>
                </a:lnTo>
                <a:lnTo>
                  <a:pt x="5182" y="1118"/>
                </a:lnTo>
                <a:lnTo>
                  <a:pt x="5182" y="1193"/>
                </a:lnTo>
                <a:lnTo>
                  <a:pt x="5163" y="1268"/>
                </a:lnTo>
                <a:lnTo>
                  <a:pt x="5126" y="1323"/>
                </a:lnTo>
                <a:lnTo>
                  <a:pt x="5089" y="1379"/>
                </a:lnTo>
                <a:lnTo>
                  <a:pt x="5033" y="1435"/>
                </a:lnTo>
                <a:lnTo>
                  <a:pt x="4958" y="1454"/>
                </a:lnTo>
                <a:lnTo>
                  <a:pt x="4902" y="1491"/>
                </a:lnTo>
                <a:lnTo>
                  <a:pt x="4753" y="1491"/>
                </a:lnTo>
                <a:lnTo>
                  <a:pt x="4679" y="1454"/>
                </a:lnTo>
                <a:lnTo>
                  <a:pt x="4604" y="1435"/>
                </a:lnTo>
                <a:lnTo>
                  <a:pt x="4548" y="1379"/>
                </a:lnTo>
                <a:lnTo>
                  <a:pt x="4511" y="1323"/>
                </a:lnTo>
                <a:lnTo>
                  <a:pt x="4474" y="1268"/>
                </a:lnTo>
                <a:lnTo>
                  <a:pt x="4455" y="1193"/>
                </a:lnTo>
                <a:lnTo>
                  <a:pt x="4455" y="1118"/>
                </a:lnTo>
                <a:lnTo>
                  <a:pt x="4455" y="1044"/>
                </a:lnTo>
                <a:lnTo>
                  <a:pt x="4474" y="969"/>
                </a:lnTo>
                <a:lnTo>
                  <a:pt x="4511" y="913"/>
                </a:lnTo>
                <a:lnTo>
                  <a:pt x="4548" y="857"/>
                </a:lnTo>
                <a:lnTo>
                  <a:pt x="4604" y="820"/>
                </a:lnTo>
                <a:lnTo>
                  <a:pt x="4679" y="783"/>
                </a:lnTo>
                <a:lnTo>
                  <a:pt x="4753" y="764"/>
                </a:lnTo>
                <a:lnTo>
                  <a:pt x="4828" y="746"/>
                </a:lnTo>
                <a:close/>
                <a:moveTo>
                  <a:pt x="1100" y="3709"/>
                </a:moveTo>
                <a:lnTo>
                  <a:pt x="1174" y="3728"/>
                </a:lnTo>
                <a:lnTo>
                  <a:pt x="1249" y="3747"/>
                </a:lnTo>
                <a:lnTo>
                  <a:pt x="1323" y="3784"/>
                </a:lnTo>
                <a:lnTo>
                  <a:pt x="1379" y="3821"/>
                </a:lnTo>
                <a:lnTo>
                  <a:pt x="1417" y="3877"/>
                </a:lnTo>
                <a:lnTo>
                  <a:pt x="1454" y="3952"/>
                </a:lnTo>
                <a:lnTo>
                  <a:pt x="1473" y="4008"/>
                </a:lnTo>
                <a:lnTo>
                  <a:pt x="1473" y="4082"/>
                </a:lnTo>
                <a:lnTo>
                  <a:pt x="1473" y="4157"/>
                </a:lnTo>
                <a:lnTo>
                  <a:pt x="1454" y="4231"/>
                </a:lnTo>
                <a:lnTo>
                  <a:pt x="1417" y="4306"/>
                </a:lnTo>
                <a:lnTo>
                  <a:pt x="1379" y="4343"/>
                </a:lnTo>
                <a:lnTo>
                  <a:pt x="1323" y="4399"/>
                </a:lnTo>
                <a:lnTo>
                  <a:pt x="1249" y="4436"/>
                </a:lnTo>
                <a:lnTo>
                  <a:pt x="1174" y="4455"/>
                </a:lnTo>
                <a:lnTo>
                  <a:pt x="1025" y="4455"/>
                </a:lnTo>
                <a:lnTo>
                  <a:pt x="969" y="4436"/>
                </a:lnTo>
                <a:lnTo>
                  <a:pt x="895" y="4399"/>
                </a:lnTo>
                <a:lnTo>
                  <a:pt x="839" y="4343"/>
                </a:lnTo>
                <a:lnTo>
                  <a:pt x="802" y="4306"/>
                </a:lnTo>
                <a:lnTo>
                  <a:pt x="764" y="4231"/>
                </a:lnTo>
                <a:lnTo>
                  <a:pt x="746" y="4157"/>
                </a:lnTo>
                <a:lnTo>
                  <a:pt x="746" y="4082"/>
                </a:lnTo>
                <a:lnTo>
                  <a:pt x="746" y="4008"/>
                </a:lnTo>
                <a:lnTo>
                  <a:pt x="764" y="3952"/>
                </a:lnTo>
                <a:lnTo>
                  <a:pt x="802" y="3877"/>
                </a:lnTo>
                <a:lnTo>
                  <a:pt x="839" y="3821"/>
                </a:lnTo>
                <a:lnTo>
                  <a:pt x="895" y="3784"/>
                </a:lnTo>
                <a:lnTo>
                  <a:pt x="969" y="3747"/>
                </a:lnTo>
                <a:lnTo>
                  <a:pt x="1025" y="3728"/>
                </a:lnTo>
                <a:lnTo>
                  <a:pt x="1100" y="3709"/>
                </a:lnTo>
                <a:close/>
                <a:moveTo>
                  <a:pt x="988" y="2982"/>
                </a:moveTo>
                <a:lnTo>
                  <a:pt x="876" y="3001"/>
                </a:lnTo>
                <a:lnTo>
                  <a:pt x="671" y="3057"/>
                </a:lnTo>
                <a:lnTo>
                  <a:pt x="485" y="3169"/>
                </a:lnTo>
                <a:lnTo>
                  <a:pt x="317" y="3299"/>
                </a:lnTo>
                <a:lnTo>
                  <a:pt x="186" y="3467"/>
                </a:lnTo>
                <a:lnTo>
                  <a:pt x="75" y="3653"/>
                </a:lnTo>
                <a:lnTo>
                  <a:pt x="19" y="3859"/>
                </a:lnTo>
                <a:lnTo>
                  <a:pt x="0" y="3970"/>
                </a:lnTo>
                <a:lnTo>
                  <a:pt x="0" y="4082"/>
                </a:lnTo>
                <a:lnTo>
                  <a:pt x="0" y="4213"/>
                </a:lnTo>
                <a:lnTo>
                  <a:pt x="37" y="4343"/>
                </a:lnTo>
                <a:lnTo>
                  <a:pt x="93" y="4492"/>
                </a:lnTo>
                <a:lnTo>
                  <a:pt x="168" y="4641"/>
                </a:lnTo>
                <a:lnTo>
                  <a:pt x="354" y="4940"/>
                </a:lnTo>
                <a:lnTo>
                  <a:pt x="559" y="5257"/>
                </a:lnTo>
                <a:lnTo>
                  <a:pt x="764" y="5517"/>
                </a:lnTo>
                <a:lnTo>
                  <a:pt x="932" y="5741"/>
                </a:lnTo>
                <a:lnTo>
                  <a:pt x="1100" y="5946"/>
                </a:lnTo>
                <a:lnTo>
                  <a:pt x="1286" y="5741"/>
                </a:lnTo>
                <a:lnTo>
                  <a:pt x="1454" y="5517"/>
                </a:lnTo>
                <a:lnTo>
                  <a:pt x="1659" y="5257"/>
                </a:lnTo>
                <a:lnTo>
                  <a:pt x="1864" y="4940"/>
                </a:lnTo>
                <a:lnTo>
                  <a:pt x="2050" y="4641"/>
                </a:lnTo>
                <a:lnTo>
                  <a:pt x="2125" y="4492"/>
                </a:lnTo>
                <a:lnTo>
                  <a:pt x="2181" y="4343"/>
                </a:lnTo>
                <a:lnTo>
                  <a:pt x="2200" y="4213"/>
                </a:lnTo>
                <a:lnTo>
                  <a:pt x="2218" y="4082"/>
                </a:lnTo>
                <a:lnTo>
                  <a:pt x="2218" y="3970"/>
                </a:lnTo>
                <a:lnTo>
                  <a:pt x="2200" y="3859"/>
                </a:lnTo>
                <a:lnTo>
                  <a:pt x="2125" y="3653"/>
                </a:lnTo>
                <a:lnTo>
                  <a:pt x="2032" y="3467"/>
                </a:lnTo>
                <a:lnTo>
                  <a:pt x="1901" y="3299"/>
                </a:lnTo>
                <a:lnTo>
                  <a:pt x="1734" y="3169"/>
                </a:lnTo>
                <a:lnTo>
                  <a:pt x="1547" y="3057"/>
                </a:lnTo>
                <a:lnTo>
                  <a:pt x="1323" y="3001"/>
                </a:lnTo>
                <a:lnTo>
                  <a:pt x="1230" y="2982"/>
                </a:lnTo>
                <a:close/>
                <a:moveTo>
                  <a:pt x="4697" y="0"/>
                </a:moveTo>
                <a:lnTo>
                  <a:pt x="4604" y="19"/>
                </a:lnTo>
                <a:lnTo>
                  <a:pt x="4380" y="93"/>
                </a:lnTo>
                <a:lnTo>
                  <a:pt x="4194" y="186"/>
                </a:lnTo>
                <a:lnTo>
                  <a:pt x="4026" y="336"/>
                </a:lnTo>
                <a:lnTo>
                  <a:pt x="3896" y="485"/>
                </a:lnTo>
                <a:lnTo>
                  <a:pt x="3803" y="690"/>
                </a:lnTo>
                <a:lnTo>
                  <a:pt x="3728" y="895"/>
                </a:lnTo>
                <a:lnTo>
                  <a:pt x="3709" y="1007"/>
                </a:lnTo>
                <a:lnTo>
                  <a:pt x="3709" y="1118"/>
                </a:lnTo>
                <a:lnTo>
                  <a:pt x="3709" y="1230"/>
                </a:lnTo>
                <a:lnTo>
                  <a:pt x="3747" y="1361"/>
                </a:lnTo>
                <a:lnTo>
                  <a:pt x="3803" y="1491"/>
                </a:lnTo>
                <a:lnTo>
                  <a:pt x="3877" y="1640"/>
                </a:lnTo>
                <a:lnTo>
                  <a:pt x="4045" y="1939"/>
                </a:lnTo>
                <a:lnTo>
                  <a:pt x="4231" y="2237"/>
                </a:lnTo>
                <a:lnTo>
                  <a:pt x="3728" y="2237"/>
                </a:lnTo>
                <a:lnTo>
                  <a:pt x="3504" y="2255"/>
                </a:lnTo>
                <a:lnTo>
                  <a:pt x="3299" y="2311"/>
                </a:lnTo>
                <a:lnTo>
                  <a:pt x="3113" y="2405"/>
                </a:lnTo>
                <a:lnTo>
                  <a:pt x="2945" y="2535"/>
                </a:lnTo>
                <a:lnTo>
                  <a:pt x="2796" y="2703"/>
                </a:lnTo>
                <a:lnTo>
                  <a:pt x="2703" y="2871"/>
                </a:lnTo>
                <a:lnTo>
                  <a:pt x="2628" y="3076"/>
                </a:lnTo>
                <a:lnTo>
                  <a:pt x="2610" y="3187"/>
                </a:lnTo>
                <a:lnTo>
                  <a:pt x="2591" y="3299"/>
                </a:lnTo>
                <a:lnTo>
                  <a:pt x="2591" y="3411"/>
                </a:lnTo>
                <a:lnTo>
                  <a:pt x="2610" y="3523"/>
                </a:lnTo>
                <a:lnTo>
                  <a:pt x="2628" y="3635"/>
                </a:lnTo>
                <a:lnTo>
                  <a:pt x="2666" y="3747"/>
                </a:lnTo>
                <a:lnTo>
                  <a:pt x="2777" y="3952"/>
                </a:lnTo>
                <a:lnTo>
                  <a:pt x="2908" y="4119"/>
                </a:lnTo>
                <a:lnTo>
                  <a:pt x="3076" y="4250"/>
                </a:lnTo>
                <a:lnTo>
                  <a:pt x="3262" y="4362"/>
                </a:lnTo>
                <a:lnTo>
                  <a:pt x="3374" y="4399"/>
                </a:lnTo>
                <a:lnTo>
                  <a:pt x="3486" y="4436"/>
                </a:lnTo>
                <a:lnTo>
                  <a:pt x="3597" y="4455"/>
                </a:lnTo>
                <a:lnTo>
                  <a:pt x="4884" y="4455"/>
                </a:lnTo>
                <a:lnTo>
                  <a:pt x="4940" y="4474"/>
                </a:lnTo>
                <a:lnTo>
                  <a:pt x="5014" y="4511"/>
                </a:lnTo>
                <a:lnTo>
                  <a:pt x="5070" y="4548"/>
                </a:lnTo>
                <a:lnTo>
                  <a:pt x="5107" y="4604"/>
                </a:lnTo>
                <a:lnTo>
                  <a:pt x="5145" y="4660"/>
                </a:lnTo>
                <a:lnTo>
                  <a:pt x="5182" y="4716"/>
                </a:lnTo>
                <a:lnTo>
                  <a:pt x="5182" y="4791"/>
                </a:lnTo>
                <a:lnTo>
                  <a:pt x="5182" y="4865"/>
                </a:lnTo>
                <a:lnTo>
                  <a:pt x="5163" y="4940"/>
                </a:lnTo>
                <a:lnTo>
                  <a:pt x="5145" y="5014"/>
                </a:lnTo>
                <a:lnTo>
                  <a:pt x="5089" y="5070"/>
                </a:lnTo>
                <a:lnTo>
                  <a:pt x="5033" y="5126"/>
                </a:lnTo>
                <a:lnTo>
                  <a:pt x="4977" y="5163"/>
                </a:lnTo>
                <a:lnTo>
                  <a:pt x="4902" y="5182"/>
                </a:lnTo>
                <a:lnTo>
                  <a:pt x="4828" y="5201"/>
                </a:lnTo>
                <a:lnTo>
                  <a:pt x="2144" y="5201"/>
                </a:lnTo>
                <a:lnTo>
                  <a:pt x="1864" y="5611"/>
                </a:lnTo>
                <a:lnTo>
                  <a:pt x="1603" y="5946"/>
                </a:lnTo>
                <a:lnTo>
                  <a:pt x="4809" y="5946"/>
                </a:lnTo>
                <a:lnTo>
                  <a:pt x="5033" y="5928"/>
                </a:lnTo>
                <a:lnTo>
                  <a:pt x="5238" y="5853"/>
                </a:lnTo>
                <a:lnTo>
                  <a:pt x="5424" y="5760"/>
                </a:lnTo>
                <a:lnTo>
                  <a:pt x="5592" y="5629"/>
                </a:lnTo>
                <a:lnTo>
                  <a:pt x="5722" y="5480"/>
                </a:lnTo>
                <a:lnTo>
                  <a:pt x="5834" y="5294"/>
                </a:lnTo>
                <a:lnTo>
                  <a:pt x="5909" y="5089"/>
                </a:lnTo>
                <a:lnTo>
                  <a:pt x="5927" y="4977"/>
                </a:lnTo>
                <a:lnTo>
                  <a:pt x="5927" y="4865"/>
                </a:lnTo>
                <a:lnTo>
                  <a:pt x="5927" y="4753"/>
                </a:lnTo>
                <a:lnTo>
                  <a:pt x="5909" y="4641"/>
                </a:lnTo>
                <a:lnTo>
                  <a:pt x="5890" y="4530"/>
                </a:lnTo>
                <a:lnTo>
                  <a:pt x="5853" y="4418"/>
                </a:lnTo>
                <a:lnTo>
                  <a:pt x="5760" y="4231"/>
                </a:lnTo>
                <a:lnTo>
                  <a:pt x="5629" y="4045"/>
                </a:lnTo>
                <a:lnTo>
                  <a:pt x="5461" y="3914"/>
                </a:lnTo>
                <a:lnTo>
                  <a:pt x="5256" y="3803"/>
                </a:lnTo>
                <a:lnTo>
                  <a:pt x="5163" y="3765"/>
                </a:lnTo>
                <a:lnTo>
                  <a:pt x="5051" y="3728"/>
                </a:lnTo>
                <a:lnTo>
                  <a:pt x="4940" y="3728"/>
                </a:lnTo>
                <a:lnTo>
                  <a:pt x="4828" y="3709"/>
                </a:lnTo>
                <a:lnTo>
                  <a:pt x="3653" y="3709"/>
                </a:lnTo>
                <a:lnTo>
                  <a:pt x="3579" y="3691"/>
                </a:lnTo>
                <a:lnTo>
                  <a:pt x="3523" y="3653"/>
                </a:lnTo>
                <a:lnTo>
                  <a:pt x="3467" y="3616"/>
                </a:lnTo>
                <a:lnTo>
                  <a:pt x="3411" y="3560"/>
                </a:lnTo>
                <a:lnTo>
                  <a:pt x="3374" y="3504"/>
                </a:lnTo>
                <a:lnTo>
                  <a:pt x="3355" y="3448"/>
                </a:lnTo>
                <a:lnTo>
                  <a:pt x="3337" y="3374"/>
                </a:lnTo>
                <a:lnTo>
                  <a:pt x="3337" y="3299"/>
                </a:lnTo>
                <a:lnTo>
                  <a:pt x="3355" y="3225"/>
                </a:lnTo>
                <a:lnTo>
                  <a:pt x="3392" y="3150"/>
                </a:lnTo>
                <a:lnTo>
                  <a:pt x="3430" y="3094"/>
                </a:lnTo>
                <a:lnTo>
                  <a:pt x="3486" y="3038"/>
                </a:lnTo>
                <a:lnTo>
                  <a:pt x="3560" y="3001"/>
                </a:lnTo>
                <a:lnTo>
                  <a:pt x="3635" y="2982"/>
                </a:lnTo>
                <a:lnTo>
                  <a:pt x="3709" y="2964"/>
                </a:lnTo>
                <a:lnTo>
                  <a:pt x="4828" y="2964"/>
                </a:lnTo>
                <a:lnTo>
                  <a:pt x="4995" y="2759"/>
                </a:lnTo>
                <a:lnTo>
                  <a:pt x="5163" y="2554"/>
                </a:lnTo>
                <a:lnTo>
                  <a:pt x="5368" y="2274"/>
                </a:lnTo>
                <a:lnTo>
                  <a:pt x="5573" y="1976"/>
                </a:lnTo>
                <a:lnTo>
                  <a:pt x="5760" y="1659"/>
                </a:lnTo>
                <a:lnTo>
                  <a:pt x="5834" y="1510"/>
                </a:lnTo>
                <a:lnTo>
                  <a:pt x="5890" y="1379"/>
                </a:lnTo>
                <a:lnTo>
                  <a:pt x="5927" y="1230"/>
                </a:lnTo>
                <a:lnTo>
                  <a:pt x="5927" y="1118"/>
                </a:lnTo>
                <a:lnTo>
                  <a:pt x="5927" y="1007"/>
                </a:lnTo>
                <a:lnTo>
                  <a:pt x="5909" y="895"/>
                </a:lnTo>
                <a:lnTo>
                  <a:pt x="5853" y="690"/>
                </a:lnTo>
                <a:lnTo>
                  <a:pt x="5741" y="485"/>
                </a:lnTo>
                <a:lnTo>
                  <a:pt x="5611" y="336"/>
                </a:lnTo>
                <a:lnTo>
                  <a:pt x="5443" y="186"/>
                </a:lnTo>
                <a:lnTo>
                  <a:pt x="5256" y="93"/>
                </a:lnTo>
                <a:lnTo>
                  <a:pt x="5051" y="19"/>
                </a:lnTo>
                <a:lnTo>
                  <a:pt x="494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2764357" y="2300893"/>
            <a:ext cx="147115" cy="180597"/>
          </a:xfrm>
          <a:custGeom>
            <a:rect b="b" l="l" r="r" t="t"/>
            <a:pathLst>
              <a:path extrusionOk="0" h="5928" w="4829">
                <a:moveTo>
                  <a:pt x="3151" y="0"/>
                </a:moveTo>
                <a:lnTo>
                  <a:pt x="3039" y="19"/>
                </a:lnTo>
                <a:lnTo>
                  <a:pt x="2946" y="37"/>
                </a:lnTo>
                <a:lnTo>
                  <a:pt x="2853" y="93"/>
                </a:lnTo>
                <a:lnTo>
                  <a:pt x="2759" y="168"/>
                </a:lnTo>
                <a:lnTo>
                  <a:pt x="2703" y="242"/>
                </a:lnTo>
                <a:lnTo>
                  <a:pt x="2648" y="336"/>
                </a:lnTo>
                <a:lnTo>
                  <a:pt x="2610" y="447"/>
                </a:lnTo>
                <a:lnTo>
                  <a:pt x="2610" y="559"/>
                </a:lnTo>
                <a:lnTo>
                  <a:pt x="2610" y="671"/>
                </a:lnTo>
                <a:lnTo>
                  <a:pt x="2648" y="783"/>
                </a:lnTo>
                <a:lnTo>
                  <a:pt x="2703" y="876"/>
                </a:lnTo>
                <a:lnTo>
                  <a:pt x="2759" y="951"/>
                </a:lnTo>
                <a:lnTo>
                  <a:pt x="2853" y="1025"/>
                </a:lnTo>
                <a:lnTo>
                  <a:pt x="2946" y="1063"/>
                </a:lnTo>
                <a:lnTo>
                  <a:pt x="3039" y="1100"/>
                </a:lnTo>
                <a:lnTo>
                  <a:pt x="3151" y="1118"/>
                </a:lnTo>
                <a:lnTo>
                  <a:pt x="3263" y="1100"/>
                </a:lnTo>
                <a:lnTo>
                  <a:pt x="3374" y="1063"/>
                </a:lnTo>
                <a:lnTo>
                  <a:pt x="3468" y="1025"/>
                </a:lnTo>
                <a:lnTo>
                  <a:pt x="3561" y="951"/>
                </a:lnTo>
                <a:lnTo>
                  <a:pt x="3617" y="876"/>
                </a:lnTo>
                <a:lnTo>
                  <a:pt x="3673" y="783"/>
                </a:lnTo>
                <a:lnTo>
                  <a:pt x="3710" y="671"/>
                </a:lnTo>
                <a:lnTo>
                  <a:pt x="3710" y="559"/>
                </a:lnTo>
                <a:lnTo>
                  <a:pt x="3710" y="447"/>
                </a:lnTo>
                <a:lnTo>
                  <a:pt x="3673" y="336"/>
                </a:lnTo>
                <a:lnTo>
                  <a:pt x="3617" y="242"/>
                </a:lnTo>
                <a:lnTo>
                  <a:pt x="3561" y="168"/>
                </a:lnTo>
                <a:lnTo>
                  <a:pt x="3468" y="93"/>
                </a:lnTo>
                <a:lnTo>
                  <a:pt x="3374" y="37"/>
                </a:lnTo>
                <a:lnTo>
                  <a:pt x="3263" y="19"/>
                </a:lnTo>
                <a:lnTo>
                  <a:pt x="3151" y="0"/>
                </a:lnTo>
                <a:close/>
                <a:moveTo>
                  <a:pt x="1324" y="3672"/>
                </a:moveTo>
                <a:lnTo>
                  <a:pt x="1156" y="4082"/>
                </a:lnTo>
                <a:lnTo>
                  <a:pt x="318" y="4082"/>
                </a:lnTo>
                <a:lnTo>
                  <a:pt x="243" y="4101"/>
                </a:lnTo>
                <a:lnTo>
                  <a:pt x="187" y="4138"/>
                </a:lnTo>
                <a:lnTo>
                  <a:pt x="131" y="4175"/>
                </a:lnTo>
                <a:lnTo>
                  <a:pt x="75" y="4231"/>
                </a:lnTo>
                <a:lnTo>
                  <a:pt x="38" y="4287"/>
                </a:lnTo>
                <a:lnTo>
                  <a:pt x="19" y="4343"/>
                </a:lnTo>
                <a:lnTo>
                  <a:pt x="1" y="4418"/>
                </a:lnTo>
                <a:lnTo>
                  <a:pt x="1" y="4511"/>
                </a:lnTo>
                <a:lnTo>
                  <a:pt x="19" y="4585"/>
                </a:lnTo>
                <a:lnTo>
                  <a:pt x="57" y="4641"/>
                </a:lnTo>
                <a:lnTo>
                  <a:pt x="94" y="4697"/>
                </a:lnTo>
                <a:lnTo>
                  <a:pt x="150" y="4753"/>
                </a:lnTo>
                <a:lnTo>
                  <a:pt x="224" y="4791"/>
                </a:lnTo>
                <a:lnTo>
                  <a:pt x="299" y="4809"/>
                </a:lnTo>
                <a:lnTo>
                  <a:pt x="373" y="4828"/>
                </a:lnTo>
                <a:lnTo>
                  <a:pt x="1268" y="4828"/>
                </a:lnTo>
                <a:lnTo>
                  <a:pt x="1361" y="4809"/>
                </a:lnTo>
                <a:lnTo>
                  <a:pt x="1436" y="4791"/>
                </a:lnTo>
                <a:lnTo>
                  <a:pt x="1510" y="4772"/>
                </a:lnTo>
                <a:lnTo>
                  <a:pt x="1585" y="4735"/>
                </a:lnTo>
                <a:lnTo>
                  <a:pt x="1641" y="4679"/>
                </a:lnTo>
                <a:lnTo>
                  <a:pt x="1697" y="4623"/>
                </a:lnTo>
                <a:lnTo>
                  <a:pt x="1753" y="4567"/>
                </a:lnTo>
                <a:lnTo>
                  <a:pt x="1790" y="4492"/>
                </a:lnTo>
                <a:lnTo>
                  <a:pt x="1883" y="4250"/>
                </a:lnTo>
                <a:lnTo>
                  <a:pt x="1771" y="4175"/>
                </a:lnTo>
                <a:lnTo>
                  <a:pt x="1622" y="4082"/>
                </a:lnTo>
                <a:lnTo>
                  <a:pt x="1510" y="3952"/>
                </a:lnTo>
                <a:lnTo>
                  <a:pt x="1399" y="3821"/>
                </a:lnTo>
                <a:lnTo>
                  <a:pt x="1324" y="3672"/>
                </a:lnTo>
                <a:close/>
                <a:moveTo>
                  <a:pt x="1734" y="1118"/>
                </a:moveTo>
                <a:lnTo>
                  <a:pt x="1604" y="1137"/>
                </a:lnTo>
                <a:lnTo>
                  <a:pt x="1492" y="1174"/>
                </a:lnTo>
                <a:lnTo>
                  <a:pt x="1380" y="1212"/>
                </a:lnTo>
                <a:lnTo>
                  <a:pt x="1268" y="1268"/>
                </a:lnTo>
                <a:lnTo>
                  <a:pt x="1156" y="1342"/>
                </a:lnTo>
                <a:lnTo>
                  <a:pt x="709" y="1696"/>
                </a:lnTo>
                <a:lnTo>
                  <a:pt x="653" y="1752"/>
                </a:lnTo>
                <a:lnTo>
                  <a:pt x="616" y="1808"/>
                </a:lnTo>
                <a:lnTo>
                  <a:pt x="578" y="1864"/>
                </a:lnTo>
                <a:lnTo>
                  <a:pt x="560" y="1939"/>
                </a:lnTo>
                <a:lnTo>
                  <a:pt x="560" y="2013"/>
                </a:lnTo>
                <a:lnTo>
                  <a:pt x="578" y="2088"/>
                </a:lnTo>
                <a:lnTo>
                  <a:pt x="597" y="2144"/>
                </a:lnTo>
                <a:lnTo>
                  <a:pt x="634" y="2218"/>
                </a:lnTo>
                <a:lnTo>
                  <a:pt x="690" y="2274"/>
                </a:lnTo>
                <a:lnTo>
                  <a:pt x="746" y="2311"/>
                </a:lnTo>
                <a:lnTo>
                  <a:pt x="821" y="2330"/>
                </a:lnTo>
                <a:lnTo>
                  <a:pt x="877" y="2349"/>
                </a:lnTo>
                <a:lnTo>
                  <a:pt x="1026" y="2349"/>
                </a:lnTo>
                <a:lnTo>
                  <a:pt x="1100" y="2330"/>
                </a:lnTo>
                <a:lnTo>
                  <a:pt x="1156" y="2274"/>
                </a:lnTo>
                <a:lnTo>
                  <a:pt x="1622" y="1920"/>
                </a:lnTo>
                <a:lnTo>
                  <a:pt x="1697" y="1883"/>
                </a:lnTo>
                <a:lnTo>
                  <a:pt x="1771" y="1864"/>
                </a:lnTo>
                <a:lnTo>
                  <a:pt x="1846" y="1845"/>
                </a:lnTo>
                <a:lnTo>
                  <a:pt x="1902" y="1864"/>
                </a:lnTo>
                <a:lnTo>
                  <a:pt x="2088" y="1901"/>
                </a:lnTo>
                <a:lnTo>
                  <a:pt x="1641" y="2927"/>
                </a:lnTo>
                <a:lnTo>
                  <a:pt x="1604" y="3057"/>
                </a:lnTo>
                <a:lnTo>
                  <a:pt x="1585" y="3187"/>
                </a:lnTo>
                <a:lnTo>
                  <a:pt x="1585" y="3318"/>
                </a:lnTo>
                <a:lnTo>
                  <a:pt x="1622" y="3448"/>
                </a:lnTo>
                <a:lnTo>
                  <a:pt x="1678" y="3560"/>
                </a:lnTo>
                <a:lnTo>
                  <a:pt x="1753" y="3672"/>
                </a:lnTo>
                <a:lnTo>
                  <a:pt x="1846" y="3765"/>
                </a:lnTo>
                <a:lnTo>
                  <a:pt x="1958" y="3859"/>
                </a:lnTo>
                <a:lnTo>
                  <a:pt x="2946" y="4436"/>
                </a:lnTo>
                <a:lnTo>
                  <a:pt x="2610" y="5462"/>
                </a:lnTo>
                <a:lnTo>
                  <a:pt x="2610" y="5536"/>
                </a:lnTo>
                <a:lnTo>
                  <a:pt x="2610" y="5592"/>
                </a:lnTo>
                <a:lnTo>
                  <a:pt x="2610" y="5667"/>
                </a:lnTo>
                <a:lnTo>
                  <a:pt x="2648" y="5741"/>
                </a:lnTo>
                <a:lnTo>
                  <a:pt x="2685" y="5797"/>
                </a:lnTo>
                <a:lnTo>
                  <a:pt x="2741" y="5853"/>
                </a:lnTo>
                <a:lnTo>
                  <a:pt x="2797" y="5890"/>
                </a:lnTo>
                <a:lnTo>
                  <a:pt x="2871" y="5928"/>
                </a:lnTo>
                <a:lnTo>
                  <a:pt x="2964" y="5928"/>
                </a:lnTo>
                <a:lnTo>
                  <a:pt x="3095" y="5909"/>
                </a:lnTo>
                <a:lnTo>
                  <a:pt x="3188" y="5872"/>
                </a:lnTo>
                <a:lnTo>
                  <a:pt x="3281" y="5778"/>
                </a:lnTo>
                <a:lnTo>
                  <a:pt x="3319" y="5667"/>
                </a:lnTo>
                <a:lnTo>
                  <a:pt x="3691" y="4511"/>
                </a:lnTo>
                <a:lnTo>
                  <a:pt x="3710" y="4418"/>
                </a:lnTo>
                <a:lnTo>
                  <a:pt x="3710" y="4325"/>
                </a:lnTo>
                <a:lnTo>
                  <a:pt x="3710" y="4231"/>
                </a:lnTo>
                <a:lnTo>
                  <a:pt x="3673" y="4138"/>
                </a:lnTo>
                <a:lnTo>
                  <a:pt x="3635" y="4064"/>
                </a:lnTo>
                <a:lnTo>
                  <a:pt x="3580" y="3989"/>
                </a:lnTo>
                <a:lnTo>
                  <a:pt x="3524" y="3933"/>
                </a:lnTo>
                <a:lnTo>
                  <a:pt x="3449" y="3877"/>
                </a:lnTo>
                <a:lnTo>
                  <a:pt x="2741" y="3448"/>
                </a:lnTo>
                <a:lnTo>
                  <a:pt x="3095" y="2554"/>
                </a:lnTo>
                <a:lnTo>
                  <a:pt x="3337" y="3020"/>
                </a:lnTo>
                <a:lnTo>
                  <a:pt x="3374" y="3094"/>
                </a:lnTo>
                <a:lnTo>
                  <a:pt x="3412" y="3150"/>
                </a:lnTo>
                <a:lnTo>
                  <a:pt x="3542" y="3243"/>
                </a:lnTo>
                <a:lnTo>
                  <a:pt x="3673" y="3318"/>
                </a:lnTo>
                <a:lnTo>
                  <a:pt x="3747" y="3337"/>
                </a:lnTo>
                <a:lnTo>
                  <a:pt x="4530" y="3337"/>
                </a:lnTo>
                <a:lnTo>
                  <a:pt x="4586" y="3318"/>
                </a:lnTo>
                <a:lnTo>
                  <a:pt x="4661" y="3281"/>
                </a:lnTo>
                <a:lnTo>
                  <a:pt x="4717" y="3243"/>
                </a:lnTo>
                <a:lnTo>
                  <a:pt x="4754" y="3187"/>
                </a:lnTo>
                <a:lnTo>
                  <a:pt x="4791" y="3132"/>
                </a:lnTo>
                <a:lnTo>
                  <a:pt x="4810" y="3057"/>
                </a:lnTo>
                <a:lnTo>
                  <a:pt x="4828" y="3001"/>
                </a:lnTo>
                <a:lnTo>
                  <a:pt x="4828" y="2908"/>
                </a:lnTo>
                <a:lnTo>
                  <a:pt x="4810" y="2833"/>
                </a:lnTo>
                <a:lnTo>
                  <a:pt x="4772" y="2777"/>
                </a:lnTo>
                <a:lnTo>
                  <a:pt x="4735" y="2721"/>
                </a:lnTo>
                <a:lnTo>
                  <a:pt x="4679" y="2666"/>
                </a:lnTo>
                <a:lnTo>
                  <a:pt x="4605" y="2628"/>
                </a:lnTo>
                <a:lnTo>
                  <a:pt x="4530" y="2610"/>
                </a:lnTo>
                <a:lnTo>
                  <a:pt x="4456" y="2591"/>
                </a:lnTo>
                <a:lnTo>
                  <a:pt x="3952" y="2591"/>
                </a:lnTo>
                <a:lnTo>
                  <a:pt x="3654" y="1976"/>
                </a:lnTo>
                <a:lnTo>
                  <a:pt x="3580" y="1864"/>
                </a:lnTo>
                <a:lnTo>
                  <a:pt x="3524" y="1771"/>
                </a:lnTo>
                <a:lnTo>
                  <a:pt x="3430" y="1678"/>
                </a:lnTo>
                <a:lnTo>
                  <a:pt x="3356" y="1603"/>
                </a:lnTo>
                <a:lnTo>
                  <a:pt x="3244" y="1529"/>
                </a:lnTo>
                <a:lnTo>
                  <a:pt x="3151" y="1473"/>
                </a:lnTo>
                <a:lnTo>
                  <a:pt x="3039" y="1417"/>
                </a:lnTo>
                <a:lnTo>
                  <a:pt x="2927" y="1379"/>
                </a:lnTo>
                <a:lnTo>
                  <a:pt x="2107" y="1137"/>
                </a:lnTo>
                <a:lnTo>
                  <a:pt x="1976" y="111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2282259" y="2300893"/>
            <a:ext cx="174930" cy="175478"/>
          </a:xfrm>
          <a:custGeom>
            <a:rect b="b" l="l" r="r" t="t"/>
            <a:pathLst>
              <a:path extrusionOk="0" h="5760" w="5742">
                <a:moveTo>
                  <a:pt x="2014" y="1957"/>
                </a:moveTo>
                <a:lnTo>
                  <a:pt x="2088" y="1976"/>
                </a:lnTo>
                <a:lnTo>
                  <a:pt x="2144" y="2013"/>
                </a:lnTo>
                <a:lnTo>
                  <a:pt x="2200" y="2050"/>
                </a:lnTo>
                <a:lnTo>
                  <a:pt x="2256" y="2106"/>
                </a:lnTo>
                <a:lnTo>
                  <a:pt x="2293" y="2181"/>
                </a:lnTo>
                <a:lnTo>
                  <a:pt x="2312" y="2255"/>
                </a:lnTo>
                <a:lnTo>
                  <a:pt x="2312" y="2330"/>
                </a:lnTo>
                <a:lnTo>
                  <a:pt x="2312" y="2405"/>
                </a:lnTo>
                <a:lnTo>
                  <a:pt x="2293" y="2461"/>
                </a:lnTo>
                <a:lnTo>
                  <a:pt x="2256" y="2535"/>
                </a:lnTo>
                <a:lnTo>
                  <a:pt x="2200" y="2591"/>
                </a:lnTo>
                <a:lnTo>
                  <a:pt x="2144" y="2628"/>
                </a:lnTo>
                <a:lnTo>
                  <a:pt x="2088" y="2666"/>
                </a:lnTo>
                <a:lnTo>
                  <a:pt x="2014" y="2684"/>
                </a:lnTo>
                <a:lnTo>
                  <a:pt x="1864" y="2684"/>
                </a:lnTo>
                <a:lnTo>
                  <a:pt x="1790" y="2666"/>
                </a:lnTo>
                <a:lnTo>
                  <a:pt x="1734" y="2628"/>
                </a:lnTo>
                <a:lnTo>
                  <a:pt x="1678" y="2591"/>
                </a:lnTo>
                <a:lnTo>
                  <a:pt x="1641" y="2535"/>
                </a:lnTo>
                <a:lnTo>
                  <a:pt x="1603" y="2461"/>
                </a:lnTo>
                <a:lnTo>
                  <a:pt x="1585" y="2405"/>
                </a:lnTo>
                <a:lnTo>
                  <a:pt x="1566" y="2330"/>
                </a:lnTo>
                <a:lnTo>
                  <a:pt x="1585" y="2255"/>
                </a:lnTo>
                <a:lnTo>
                  <a:pt x="1603" y="2181"/>
                </a:lnTo>
                <a:lnTo>
                  <a:pt x="1641" y="2106"/>
                </a:lnTo>
                <a:lnTo>
                  <a:pt x="1678" y="2050"/>
                </a:lnTo>
                <a:lnTo>
                  <a:pt x="1734" y="2013"/>
                </a:lnTo>
                <a:lnTo>
                  <a:pt x="1790" y="1976"/>
                </a:lnTo>
                <a:lnTo>
                  <a:pt x="1864" y="1957"/>
                </a:lnTo>
                <a:close/>
                <a:moveTo>
                  <a:pt x="3878" y="1957"/>
                </a:moveTo>
                <a:lnTo>
                  <a:pt x="3952" y="1976"/>
                </a:lnTo>
                <a:lnTo>
                  <a:pt x="4008" y="2013"/>
                </a:lnTo>
                <a:lnTo>
                  <a:pt x="4064" y="2050"/>
                </a:lnTo>
                <a:lnTo>
                  <a:pt x="4101" y="2106"/>
                </a:lnTo>
                <a:lnTo>
                  <a:pt x="4138" y="2181"/>
                </a:lnTo>
                <a:lnTo>
                  <a:pt x="4157" y="2255"/>
                </a:lnTo>
                <a:lnTo>
                  <a:pt x="4176" y="2330"/>
                </a:lnTo>
                <a:lnTo>
                  <a:pt x="4157" y="2405"/>
                </a:lnTo>
                <a:lnTo>
                  <a:pt x="4138" y="2461"/>
                </a:lnTo>
                <a:lnTo>
                  <a:pt x="4101" y="2535"/>
                </a:lnTo>
                <a:lnTo>
                  <a:pt x="4064" y="2591"/>
                </a:lnTo>
                <a:lnTo>
                  <a:pt x="4008" y="2628"/>
                </a:lnTo>
                <a:lnTo>
                  <a:pt x="3952" y="2666"/>
                </a:lnTo>
                <a:lnTo>
                  <a:pt x="3878" y="2684"/>
                </a:lnTo>
                <a:lnTo>
                  <a:pt x="3728" y="2684"/>
                </a:lnTo>
                <a:lnTo>
                  <a:pt x="3654" y="2666"/>
                </a:lnTo>
                <a:lnTo>
                  <a:pt x="3598" y="2628"/>
                </a:lnTo>
                <a:lnTo>
                  <a:pt x="3542" y="2591"/>
                </a:lnTo>
                <a:lnTo>
                  <a:pt x="3486" y="2535"/>
                </a:lnTo>
                <a:lnTo>
                  <a:pt x="3449" y="2461"/>
                </a:lnTo>
                <a:lnTo>
                  <a:pt x="3430" y="2405"/>
                </a:lnTo>
                <a:lnTo>
                  <a:pt x="3430" y="2330"/>
                </a:lnTo>
                <a:lnTo>
                  <a:pt x="3430" y="2255"/>
                </a:lnTo>
                <a:lnTo>
                  <a:pt x="3449" y="2181"/>
                </a:lnTo>
                <a:lnTo>
                  <a:pt x="3486" y="2106"/>
                </a:lnTo>
                <a:lnTo>
                  <a:pt x="3542" y="2050"/>
                </a:lnTo>
                <a:lnTo>
                  <a:pt x="3598" y="2013"/>
                </a:lnTo>
                <a:lnTo>
                  <a:pt x="3654" y="1976"/>
                </a:lnTo>
                <a:lnTo>
                  <a:pt x="3728" y="1957"/>
                </a:lnTo>
                <a:close/>
                <a:moveTo>
                  <a:pt x="2871" y="3616"/>
                </a:moveTo>
                <a:lnTo>
                  <a:pt x="3057" y="3635"/>
                </a:lnTo>
                <a:lnTo>
                  <a:pt x="3244" y="3653"/>
                </a:lnTo>
                <a:lnTo>
                  <a:pt x="3430" y="3709"/>
                </a:lnTo>
                <a:lnTo>
                  <a:pt x="3598" y="3784"/>
                </a:lnTo>
                <a:lnTo>
                  <a:pt x="3766" y="3877"/>
                </a:lnTo>
                <a:lnTo>
                  <a:pt x="3933" y="3989"/>
                </a:lnTo>
                <a:lnTo>
                  <a:pt x="4064" y="4101"/>
                </a:lnTo>
                <a:lnTo>
                  <a:pt x="4194" y="4250"/>
                </a:lnTo>
                <a:lnTo>
                  <a:pt x="4250" y="4325"/>
                </a:lnTo>
                <a:lnTo>
                  <a:pt x="4250" y="4380"/>
                </a:lnTo>
                <a:lnTo>
                  <a:pt x="4213" y="4455"/>
                </a:lnTo>
                <a:lnTo>
                  <a:pt x="4176" y="4511"/>
                </a:lnTo>
                <a:lnTo>
                  <a:pt x="4120" y="4530"/>
                </a:lnTo>
                <a:lnTo>
                  <a:pt x="4045" y="4548"/>
                </a:lnTo>
                <a:lnTo>
                  <a:pt x="3971" y="4530"/>
                </a:lnTo>
                <a:lnTo>
                  <a:pt x="3915" y="4474"/>
                </a:lnTo>
                <a:lnTo>
                  <a:pt x="3822" y="4362"/>
                </a:lnTo>
                <a:lnTo>
                  <a:pt x="3710" y="4269"/>
                </a:lnTo>
                <a:lnTo>
                  <a:pt x="3579" y="4194"/>
                </a:lnTo>
                <a:lnTo>
                  <a:pt x="3449" y="4119"/>
                </a:lnTo>
                <a:lnTo>
                  <a:pt x="3318" y="4064"/>
                </a:lnTo>
                <a:lnTo>
                  <a:pt x="3169" y="4026"/>
                </a:lnTo>
                <a:lnTo>
                  <a:pt x="3020" y="4008"/>
                </a:lnTo>
                <a:lnTo>
                  <a:pt x="2871" y="3989"/>
                </a:lnTo>
                <a:lnTo>
                  <a:pt x="2796" y="3970"/>
                </a:lnTo>
                <a:lnTo>
                  <a:pt x="2740" y="3933"/>
                </a:lnTo>
                <a:lnTo>
                  <a:pt x="2703" y="3877"/>
                </a:lnTo>
                <a:lnTo>
                  <a:pt x="2685" y="3803"/>
                </a:lnTo>
                <a:lnTo>
                  <a:pt x="2703" y="3747"/>
                </a:lnTo>
                <a:lnTo>
                  <a:pt x="2740" y="3672"/>
                </a:lnTo>
                <a:lnTo>
                  <a:pt x="2796" y="3635"/>
                </a:lnTo>
                <a:lnTo>
                  <a:pt x="2871" y="3616"/>
                </a:lnTo>
                <a:close/>
                <a:moveTo>
                  <a:pt x="1753" y="3243"/>
                </a:moveTo>
                <a:lnTo>
                  <a:pt x="1790" y="3262"/>
                </a:lnTo>
                <a:lnTo>
                  <a:pt x="1827" y="3281"/>
                </a:lnTo>
                <a:lnTo>
                  <a:pt x="1976" y="3486"/>
                </a:lnTo>
                <a:lnTo>
                  <a:pt x="2125" y="3728"/>
                </a:lnTo>
                <a:lnTo>
                  <a:pt x="2256" y="3970"/>
                </a:lnTo>
                <a:lnTo>
                  <a:pt x="2293" y="4101"/>
                </a:lnTo>
                <a:lnTo>
                  <a:pt x="2312" y="4194"/>
                </a:lnTo>
                <a:lnTo>
                  <a:pt x="2293" y="4306"/>
                </a:lnTo>
                <a:lnTo>
                  <a:pt x="2274" y="4399"/>
                </a:lnTo>
                <a:lnTo>
                  <a:pt x="2219" y="4492"/>
                </a:lnTo>
                <a:lnTo>
                  <a:pt x="2144" y="4567"/>
                </a:lnTo>
                <a:lnTo>
                  <a:pt x="2069" y="4641"/>
                </a:lnTo>
                <a:lnTo>
                  <a:pt x="1976" y="4697"/>
                </a:lnTo>
                <a:lnTo>
                  <a:pt x="1864" y="4716"/>
                </a:lnTo>
                <a:lnTo>
                  <a:pt x="1753" y="4735"/>
                </a:lnTo>
                <a:lnTo>
                  <a:pt x="1641" y="4716"/>
                </a:lnTo>
                <a:lnTo>
                  <a:pt x="1548" y="4697"/>
                </a:lnTo>
                <a:lnTo>
                  <a:pt x="1454" y="4641"/>
                </a:lnTo>
                <a:lnTo>
                  <a:pt x="1361" y="4567"/>
                </a:lnTo>
                <a:lnTo>
                  <a:pt x="1287" y="4492"/>
                </a:lnTo>
                <a:lnTo>
                  <a:pt x="1249" y="4399"/>
                </a:lnTo>
                <a:lnTo>
                  <a:pt x="1212" y="4306"/>
                </a:lnTo>
                <a:lnTo>
                  <a:pt x="1193" y="4194"/>
                </a:lnTo>
                <a:lnTo>
                  <a:pt x="1212" y="4101"/>
                </a:lnTo>
                <a:lnTo>
                  <a:pt x="1249" y="3970"/>
                </a:lnTo>
                <a:lnTo>
                  <a:pt x="1380" y="3728"/>
                </a:lnTo>
                <a:lnTo>
                  <a:pt x="1548" y="3486"/>
                </a:lnTo>
                <a:lnTo>
                  <a:pt x="1678" y="3281"/>
                </a:lnTo>
                <a:lnTo>
                  <a:pt x="1715" y="3262"/>
                </a:lnTo>
                <a:lnTo>
                  <a:pt x="1753" y="3243"/>
                </a:lnTo>
                <a:close/>
                <a:moveTo>
                  <a:pt x="2871" y="0"/>
                </a:moveTo>
                <a:lnTo>
                  <a:pt x="2573" y="19"/>
                </a:lnTo>
                <a:lnTo>
                  <a:pt x="2293" y="56"/>
                </a:lnTo>
                <a:lnTo>
                  <a:pt x="2014" y="131"/>
                </a:lnTo>
                <a:lnTo>
                  <a:pt x="1753" y="224"/>
                </a:lnTo>
                <a:lnTo>
                  <a:pt x="1492" y="354"/>
                </a:lnTo>
                <a:lnTo>
                  <a:pt x="1268" y="485"/>
                </a:lnTo>
                <a:lnTo>
                  <a:pt x="1044" y="652"/>
                </a:lnTo>
                <a:lnTo>
                  <a:pt x="839" y="839"/>
                </a:lnTo>
                <a:lnTo>
                  <a:pt x="653" y="1044"/>
                </a:lnTo>
                <a:lnTo>
                  <a:pt x="485" y="1268"/>
                </a:lnTo>
                <a:lnTo>
                  <a:pt x="336" y="1510"/>
                </a:lnTo>
                <a:lnTo>
                  <a:pt x="224" y="1752"/>
                </a:lnTo>
                <a:lnTo>
                  <a:pt x="131" y="2013"/>
                </a:lnTo>
                <a:lnTo>
                  <a:pt x="56" y="2293"/>
                </a:lnTo>
                <a:lnTo>
                  <a:pt x="0" y="2591"/>
                </a:lnTo>
                <a:lnTo>
                  <a:pt x="0" y="2871"/>
                </a:lnTo>
                <a:lnTo>
                  <a:pt x="0" y="3169"/>
                </a:lnTo>
                <a:lnTo>
                  <a:pt x="56" y="3467"/>
                </a:lnTo>
                <a:lnTo>
                  <a:pt x="131" y="3728"/>
                </a:lnTo>
                <a:lnTo>
                  <a:pt x="224" y="3989"/>
                </a:lnTo>
                <a:lnTo>
                  <a:pt x="336" y="4250"/>
                </a:lnTo>
                <a:lnTo>
                  <a:pt x="485" y="4492"/>
                </a:lnTo>
                <a:lnTo>
                  <a:pt x="653" y="4716"/>
                </a:lnTo>
                <a:lnTo>
                  <a:pt x="839" y="4921"/>
                </a:lnTo>
                <a:lnTo>
                  <a:pt x="1044" y="5107"/>
                </a:lnTo>
                <a:lnTo>
                  <a:pt x="1268" y="5257"/>
                </a:lnTo>
                <a:lnTo>
                  <a:pt x="1492" y="5406"/>
                </a:lnTo>
                <a:lnTo>
                  <a:pt x="1753" y="5536"/>
                </a:lnTo>
                <a:lnTo>
                  <a:pt x="2014" y="5629"/>
                </a:lnTo>
                <a:lnTo>
                  <a:pt x="2293" y="5704"/>
                </a:lnTo>
                <a:lnTo>
                  <a:pt x="2573" y="5741"/>
                </a:lnTo>
                <a:lnTo>
                  <a:pt x="2871" y="5760"/>
                </a:lnTo>
                <a:lnTo>
                  <a:pt x="3169" y="5741"/>
                </a:lnTo>
                <a:lnTo>
                  <a:pt x="3449" y="5704"/>
                </a:lnTo>
                <a:lnTo>
                  <a:pt x="3728" y="5629"/>
                </a:lnTo>
                <a:lnTo>
                  <a:pt x="3989" y="5536"/>
                </a:lnTo>
                <a:lnTo>
                  <a:pt x="4250" y="5406"/>
                </a:lnTo>
                <a:lnTo>
                  <a:pt x="4474" y="5257"/>
                </a:lnTo>
                <a:lnTo>
                  <a:pt x="4698" y="5107"/>
                </a:lnTo>
                <a:lnTo>
                  <a:pt x="4903" y="4921"/>
                </a:lnTo>
                <a:lnTo>
                  <a:pt x="5089" y="4716"/>
                </a:lnTo>
                <a:lnTo>
                  <a:pt x="5257" y="4492"/>
                </a:lnTo>
                <a:lnTo>
                  <a:pt x="5406" y="4250"/>
                </a:lnTo>
                <a:lnTo>
                  <a:pt x="5518" y="3989"/>
                </a:lnTo>
                <a:lnTo>
                  <a:pt x="5611" y="3728"/>
                </a:lnTo>
                <a:lnTo>
                  <a:pt x="5686" y="3467"/>
                </a:lnTo>
                <a:lnTo>
                  <a:pt x="5742" y="3169"/>
                </a:lnTo>
                <a:lnTo>
                  <a:pt x="5742" y="2871"/>
                </a:lnTo>
                <a:lnTo>
                  <a:pt x="5742" y="2591"/>
                </a:lnTo>
                <a:lnTo>
                  <a:pt x="5686" y="2293"/>
                </a:lnTo>
                <a:lnTo>
                  <a:pt x="5611" y="2013"/>
                </a:lnTo>
                <a:lnTo>
                  <a:pt x="5518" y="1752"/>
                </a:lnTo>
                <a:lnTo>
                  <a:pt x="5406" y="1510"/>
                </a:lnTo>
                <a:lnTo>
                  <a:pt x="5257" y="1268"/>
                </a:lnTo>
                <a:lnTo>
                  <a:pt x="5089" y="1044"/>
                </a:lnTo>
                <a:lnTo>
                  <a:pt x="4903" y="839"/>
                </a:lnTo>
                <a:lnTo>
                  <a:pt x="4698" y="652"/>
                </a:lnTo>
                <a:lnTo>
                  <a:pt x="4474" y="485"/>
                </a:lnTo>
                <a:lnTo>
                  <a:pt x="4250" y="354"/>
                </a:lnTo>
                <a:lnTo>
                  <a:pt x="3989" y="224"/>
                </a:lnTo>
                <a:lnTo>
                  <a:pt x="3728" y="131"/>
                </a:lnTo>
                <a:lnTo>
                  <a:pt x="3449" y="56"/>
                </a:lnTo>
                <a:lnTo>
                  <a:pt x="3169"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1817769" y="2300893"/>
            <a:ext cx="180597" cy="181175"/>
          </a:xfrm>
          <a:custGeom>
            <a:rect b="b" l="l" r="r" t="t"/>
            <a:pathLst>
              <a:path extrusionOk="0" h="5947" w="5928">
                <a:moveTo>
                  <a:pt x="2405" y="932"/>
                </a:moveTo>
                <a:lnTo>
                  <a:pt x="2554" y="951"/>
                </a:lnTo>
                <a:lnTo>
                  <a:pt x="2703" y="969"/>
                </a:lnTo>
                <a:lnTo>
                  <a:pt x="2852" y="1007"/>
                </a:lnTo>
                <a:lnTo>
                  <a:pt x="2982" y="1044"/>
                </a:lnTo>
                <a:lnTo>
                  <a:pt x="3113" y="1118"/>
                </a:lnTo>
                <a:lnTo>
                  <a:pt x="3243" y="1193"/>
                </a:lnTo>
                <a:lnTo>
                  <a:pt x="3355" y="1268"/>
                </a:lnTo>
                <a:lnTo>
                  <a:pt x="3467" y="1361"/>
                </a:lnTo>
                <a:lnTo>
                  <a:pt x="3560" y="1473"/>
                </a:lnTo>
                <a:lnTo>
                  <a:pt x="3635" y="1584"/>
                </a:lnTo>
                <a:lnTo>
                  <a:pt x="3709" y="1715"/>
                </a:lnTo>
                <a:lnTo>
                  <a:pt x="3784" y="1845"/>
                </a:lnTo>
                <a:lnTo>
                  <a:pt x="3821" y="1976"/>
                </a:lnTo>
                <a:lnTo>
                  <a:pt x="3858" y="2125"/>
                </a:lnTo>
                <a:lnTo>
                  <a:pt x="3877" y="2274"/>
                </a:lnTo>
                <a:lnTo>
                  <a:pt x="3896" y="2423"/>
                </a:lnTo>
                <a:lnTo>
                  <a:pt x="3877" y="2572"/>
                </a:lnTo>
                <a:lnTo>
                  <a:pt x="3858" y="2721"/>
                </a:lnTo>
                <a:lnTo>
                  <a:pt x="3821" y="2852"/>
                </a:lnTo>
                <a:lnTo>
                  <a:pt x="3784" y="3001"/>
                </a:lnTo>
                <a:lnTo>
                  <a:pt x="3709" y="3132"/>
                </a:lnTo>
                <a:lnTo>
                  <a:pt x="3635" y="3243"/>
                </a:lnTo>
                <a:lnTo>
                  <a:pt x="3560" y="3355"/>
                </a:lnTo>
                <a:lnTo>
                  <a:pt x="3467" y="3467"/>
                </a:lnTo>
                <a:lnTo>
                  <a:pt x="3355" y="3560"/>
                </a:lnTo>
                <a:lnTo>
                  <a:pt x="3243" y="3653"/>
                </a:lnTo>
                <a:lnTo>
                  <a:pt x="3113" y="3728"/>
                </a:lnTo>
                <a:lnTo>
                  <a:pt x="2982" y="3784"/>
                </a:lnTo>
                <a:lnTo>
                  <a:pt x="2852" y="3840"/>
                </a:lnTo>
                <a:lnTo>
                  <a:pt x="2703" y="3877"/>
                </a:lnTo>
                <a:lnTo>
                  <a:pt x="2554" y="3896"/>
                </a:lnTo>
                <a:lnTo>
                  <a:pt x="2255" y="3896"/>
                </a:lnTo>
                <a:lnTo>
                  <a:pt x="2106" y="3877"/>
                </a:lnTo>
                <a:lnTo>
                  <a:pt x="1976" y="3840"/>
                </a:lnTo>
                <a:lnTo>
                  <a:pt x="1827" y="3784"/>
                </a:lnTo>
                <a:lnTo>
                  <a:pt x="1696" y="3728"/>
                </a:lnTo>
                <a:lnTo>
                  <a:pt x="1584" y="3653"/>
                </a:lnTo>
                <a:lnTo>
                  <a:pt x="1473" y="3560"/>
                </a:lnTo>
                <a:lnTo>
                  <a:pt x="1361" y="3467"/>
                </a:lnTo>
                <a:lnTo>
                  <a:pt x="1268" y="3355"/>
                </a:lnTo>
                <a:lnTo>
                  <a:pt x="1174" y="3243"/>
                </a:lnTo>
                <a:lnTo>
                  <a:pt x="1100" y="3132"/>
                </a:lnTo>
                <a:lnTo>
                  <a:pt x="1044" y="3001"/>
                </a:lnTo>
                <a:lnTo>
                  <a:pt x="988" y="2852"/>
                </a:lnTo>
                <a:lnTo>
                  <a:pt x="951" y="2721"/>
                </a:lnTo>
                <a:lnTo>
                  <a:pt x="932" y="2572"/>
                </a:lnTo>
                <a:lnTo>
                  <a:pt x="932" y="2423"/>
                </a:lnTo>
                <a:lnTo>
                  <a:pt x="932" y="2274"/>
                </a:lnTo>
                <a:lnTo>
                  <a:pt x="951" y="2125"/>
                </a:lnTo>
                <a:lnTo>
                  <a:pt x="988" y="1976"/>
                </a:lnTo>
                <a:lnTo>
                  <a:pt x="1044" y="1845"/>
                </a:lnTo>
                <a:lnTo>
                  <a:pt x="1100" y="1715"/>
                </a:lnTo>
                <a:lnTo>
                  <a:pt x="1174" y="1584"/>
                </a:lnTo>
                <a:lnTo>
                  <a:pt x="1268" y="1473"/>
                </a:lnTo>
                <a:lnTo>
                  <a:pt x="1361" y="1361"/>
                </a:lnTo>
                <a:lnTo>
                  <a:pt x="1473" y="1268"/>
                </a:lnTo>
                <a:lnTo>
                  <a:pt x="1584" y="1193"/>
                </a:lnTo>
                <a:lnTo>
                  <a:pt x="1696" y="1118"/>
                </a:lnTo>
                <a:lnTo>
                  <a:pt x="1827" y="1044"/>
                </a:lnTo>
                <a:lnTo>
                  <a:pt x="1976" y="1007"/>
                </a:lnTo>
                <a:lnTo>
                  <a:pt x="2106" y="969"/>
                </a:lnTo>
                <a:lnTo>
                  <a:pt x="2255" y="951"/>
                </a:lnTo>
                <a:lnTo>
                  <a:pt x="2405" y="932"/>
                </a:lnTo>
                <a:close/>
                <a:moveTo>
                  <a:pt x="2330" y="0"/>
                </a:moveTo>
                <a:lnTo>
                  <a:pt x="2013" y="37"/>
                </a:lnTo>
                <a:lnTo>
                  <a:pt x="1715" y="93"/>
                </a:lnTo>
                <a:lnTo>
                  <a:pt x="1435" y="205"/>
                </a:lnTo>
                <a:lnTo>
                  <a:pt x="1174" y="336"/>
                </a:lnTo>
                <a:lnTo>
                  <a:pt x="932" y="503"/>
                </a:lnTo>
                <a:lnTo>
                  <a:pt x="708" y="708"/>
                </a:lnTo>
                <a:lnTo>
                  <a:pt x="503" y="932"/>
                </a:lnTo>
                <a:lnTo>
                  <a:pt x="336" y="1174"/>
                </a:lnTo>
                <a:lnTo>
                  <a:pt x="205" y="1435"/>
                </a:lnTo>
                <a:lnTo>
                  <a:pt x="93" y="1715"/>
                </a:lnTo>
                <a:lnTo>
                  <a:pt x="37" y="2013"/>
                </a:lnTo>
                <a:lnTo>
                  <a:pt x="0" y="2330"/>
                </a:lnTo>
                <a:lnTo>
                  <a:pt x="0" y="2647"/>
                </a:lnTo>
                <a:lnTo>
                  <a:pt x="56" y="2982"/>
                </a:lnTo>
                <a:lnTo>
                  <a:pt x="112" y="3132"/>
                </a:lnTo>
                <a:lnTo>
                  <a:pt x="168" y="3299"/>
                </a:lnTo>
                <a:lnTo>
                  <a:pt x="224" y="3448"/>
                </a:lnTo>
                <a:lnTo>
                  <a:pt x="317" y="3598"/>
                </a:lnTo>
                <a:lnTo>
                  <a:pt x="410" y="3747"/>
                </a:lnTo>
                <a:lnTo>
                  <a:pt x="522" y="3877"/>
                </a:lnTo>
                <a:lnTo>
                  <a:pt x="634" y="4008"/>
                </a:lnTo>
                <a:lnTo>
                  <a:pt x="764" y="4138"/>
                </a:lnTo>
                <a:lnTo>
                  <a:pt x="895" y="4269"/>
                </a:lnTo>
                <a:lnTo>
                  <a:pt x="1044" y="4362"/>
                </a:lnTo>
                <a:lnTo>
                  <a:pt x="1174" y="4474"/>
                </a:lnTo>
                <a:lnTo>
                  <a:pt x="1342" y="4567"/>
                </a:lnTo>
                <a:lnTo>
                  <a:pt x="1491" y="4641"/>
                </a:lnTo>
                <a:lnTo>
                  <a:pt x="1640" y="4697"/>
                </a:lnTo>
                <a:lnTo>
                  <a:pt x="1808" y="4753"/>
                </a:lnTo>
                <a:lnTo>
                  <a:pt x="1957" y="4791"/>
                </a:lnTo>
                <a:lnTo>
                  <a:pt x="2237" y="4828"/>
                </a:lnTo>
                <a:lnTo>
                  <a:pt x="2498" y="4828"/>
                </a:lnTo>
                <a:lnTo>
                  <a:pt x="2759" y="4809"/>
                </a:lnTo>
                <a:lnTo>
                  <a:pt x="3001" y="4753"/>
                </a:lnTo>
                <a:lnTo>
                  <a:pt x="3243" y="4679"/>
                </a:lnTo>
                <a:lnTo>
                  <a:pt x="3486" y="4585"/>
                </a:lnTo>
                <a:lnTo>
                  <a:pt x="3691" y="4455"/>
                </a:lnTo>
                <a:lnTo>
                  <a:pt x="3896" y="4325"/>
                </a:lnTo>
                <a:lnTo>
                  <a:pt x="3896" y="4511"/>
                </a:lnTo>
                <a:lnTo>
                  <a:pt x="3914" y="4604"/>
                </a:lnTo>
                <a:lnTo>
                  <a:pt x="3970" y="4697"/>
                </a:lnTo>
                <a:lnTo>
                  <a:pt x="5126" y="5853"/>
                </a:lnTo>
                <a:lnTo>
                  <a:pt x="5182" y="5890"/>
                </a:lnTo>
                <a:lnTo>
                  <a:pt x="5219" y="5928"/>
                </a:lnTo>
                <a:lnTo>
                  <a:pt x="5331" y="5946"/>
                </a:lnTo>
                <a:lnTo>
                  <a:pt x="5424" y="5928"/>
                </a:lnTo>
                <a:lnTo>
                  <a:pt x="5480" y="5890"/>
                </a:lnTo>
                <a:lnTo>
                  <a:pt x="5517" y="5853"/>
                </a:lnTo>
                <a:lnTo>
                  <a:pt x="5853" y="5536"/>
                </a:lnTo>
                <a:lnTo>
                  <a:pt x="5890" y="5480"/>
                </a:lnTo>
                <a:lnTo>
                  <a:pt x="5909" y="5443"/>
                </a:lnTo>
                <a:lnTo>
                  <a:pt x="5928" y="5331"/>
                </a:lnTo>
                <a:lnTo>
                  <a:pt x="5909" y="5238"/>
                </a:lnTo>
                <a:lnTo>
                  <a:pt x="5890" y="5182"/>
                </a:lnTo>
                <a:lnTo>
                  <a:pt x="5853" y="5145"/>
                </a:lnTo>
                <a:lnTo>
                  <a:pt x="4697" y="3989"/>
                </a:lnTo>
                <a:lnTo>
                  <a:pt x="4604" y="3914"/>
                </a:lnTo>
                <a:lnTo>
                  <a:pt x="4492" y="3896"/>
                </a:lnTo>
                <a:lnTo>
                  <a:pt x="4306" y="3896"/>
                </a:lnTo>
                <a:lnTo>
                  <a:pt x="4455" y="3691"/>
                </a:lnTo>
                <a:lnTo>
                  <a:pt x="4567" y="3486"/>
                </a:lnTo>
                <a:lnTo>
                  <a:pt x="4679" y="3262"/>
                </a:lnTo>
                <a:lnTo>
                  <a:pt x="4753" y="3020"/>
                </a:lnTo>
                <a:lnTo>
                  <a:pt x="4790" y="2759"/>
                </a:lnTo>
                <a:lnTo>
                  <a:pt x="4828" y="2498"/>
                </a:lnTo>
                <a:lnTo>
                  <a:pt x="4809" y="2237"/>
                </a:lnTo>
                <a:lnTo>
                  <a:pt x="4790" y="1976"/>
                </a:lnTo>
                <a:lnTo>
                  <a:pt x="4753" y="1808"/>
                </a:lnTo>
                <a:lnTo>
                  <a:pt x="4697" y="1659"/>
                </a:lnTo>
                <a:lnTo>
                  <a:pt x="4623" y="1491"/>
                </a:lnTo>
                <a:lnTo>
                  <a:pt x="4548" y="1342"/>
                </a:lnTo>
                <a:lnTo>
                  <a:pt x="4474" y="1193"/>
                </a:lnTo>
                <a:lnTo>
                  <a:pt x="4362" y="1044"/>
                </a:lnTo>
                <a:lnTo>
                  <a:pt x="4250" y="895"/>
                </a:lnTo>
                <a:lnTo>
                  <a:pt x="4138" y="764"/>
                </a:lnTo>
                <a:lnTo>
                  <a:pt x="4008" y="652"/>
                </a:lnTo>
                <a:lnTo>
                  <a:pt x="3877" y="522"/>
                </a:lnTo>
                <a:lnTo>
                  <a:pt x="3728" y="410"/>
                </a:lnTo>
                <a:lnTo>
                  <a:pt x="3598" y="317"/>
                </a:lnTo>
                <a:lnTo>
                  <a:pt x="3430" y="242"/>
                </a:lnTo>
                <a:lnTo>
                  <a:pt x="3281" y="168"/>
                </a:lnTo>
                <a:lnTo>
                  <a:pt x="3132" y="112"/>
                </a:lnTo>
                <a:lnTo>
                  <a:pt x="2964" y="56"/>
                </a:lnTo>
                <a:lnTo>
                  <a:pt x="2647" y="19"/>
                </a:lnTo>
                <a:lnTo>
                  <a:pt x="233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1369151" y="2300893"/>
            <a:ext cx="181175" cy="158448"/>
          </a:xfrm>
          <a:custGeom>
            <a:rect b="b" l="l" r="r" t="t"/>
            <a:pathLst>
              <a:path extrusionOk="0" h="5201" w="5947">
                <a:moveTo>
                  <a:pt x="5015" y="0"/>
                </a:moveTo>
                <a:lnTo>
                  <a:pt x="4847" y="19"/>
                </a:lnTo>
                <a:lnTo>
                  <a:pt x="4661" y="56"/>
                </a:lnTo>
                <a:lnTo>
                  <a:pt x="4493" y="93"/>
                </a:lnTo>
                <a:lnTo>
                  <a:pt x="4325" y="149"/>
                </a:lnTo>
                <a:lnTo>
                  <a:pt x="4176" y="205"/>
                </a:lnTo>
                <a:lnTo>
                  <a:pt x="4008" y="280"/>
                </a:lnTo>
                <a:lnTo>
                  <a:pt x="3859" y="373"/>
                </a:lnTo>
                <a:lnTo>
                  <a:pt x="3579" y="559"/>
                </a:lnTo>
                <a:lnTo>
                  <a:pt x="3337" y="802"/>
                </a:lnTo>
                <a:lnTo>
                  <a:pt x="3113" y="1044"/>
                </a:lnTo>
                <a:lnTo>
                  <a:pt x="2927" y="1342"/>
                </a:lnTo>
                <a:lnTo>
                  <a:pt x="3151" y="1622"/>
                </a:lnTo>
                <a:lnTo>
                  <a:pt x="3356" y="1920"/>
                </a:lnTo>
                <a:lnTo>
                  <a:pt x="3505" y="2237"/>
                </a:lnTo>
                <a:lnTo>
                  <a:pt x="3561" y="2405"/>
                </a:lnTo>
                <a:lnTo>
                  <a:pt x="3617" y="2591"/>
                </a:lnTo>
                <a:lnTo>
                  <a:pt x="3859" y="2554"/>
                </a:lnTo>
                <a:lnTo>
                  <a:pt x="4083" y="2498"/>
                </a:lnTo>
                <a:lnTo>
                  <a:pt x="4325" y="2405"/>
                </a:lnTo>
                <a:lnTo>
                  <a:pt x="4530" y="2311"/>
                </a:lnTo>
                <a:lnTo>
                  <a:pt x="4735" y="2200"/>
                </a:lnTo>
                <a:lnTo>
                  <a:pt x="4921" y="2069"/>
                </a:lnTo>
                <a:lnTo>
                  <a:pt x="5108" y="1920"/>
                </a:lnTo>
                <a:lnTo>
                  <a:pt x="5276" y="1752"/>
                </a:lnTo>
                <a:lnTo>
                  <a:pt x="5425" y="1566"/>
                </a:lnTo>
                <a:lnTo>
                  <a:pt x="5555" y="1379"/>
                </a:lnTo>
                <a:lnTo>
                  <a:pt x="5667" y="1174"/>
                </a:lnTo>
                <a:lnTo>
                  <a:pt x="5760" y="951"/>
                </a:lnTo>
                <a:lnTo>
                  <a:pt x="5835" y="727"/>
                </a:lnTo>
                <a:lnTo>
                  <a:pt x="5891" y="485"/>
                </a:lnTo>
                <a:lnTo>
                  <a:pt x="5928" y="242"/>
                </a:lnTo>
                <a:lnTo>
                  <a:pt x="5947" y="0"/>
                </a:lnTo>
                <a:close/>
                <a:moveTo>
                  <a:pt x="1" y="746"/>
                </a:moveTo>
                <a:lnTo>
                  <a:pt x="19" y="1007"/>
                </a:lnTo>
                <a:lnTo>
                  <a:pt x="56" y="1268"/>
                </a:lnTo>
                <a:lnTo>
                  <a:pt x="112" y="1510"/>
                </a:lnTo>
                <a:lnTo>
                  <a:pt x="206" y="1752"/>
                </a:lnTo>
                <a:lnTo>
                  <a:pt x="317" y="1976"/>
                </a:lnTo>
                <a:lnTo>
                  <a:pt x="448" y="2200"/>
                </a:lnTo>
                <a:lnTo>
                  <a:pt x="597" y="2405"/>
                </a:lnTo>
                <a:lnTo>
                  <a:pt x="765" y="2572"/>
                </a:lnTo>
                <a:lnTo>
                  <a:pt x="951" y="2740"/>
                </a:lnTo>
                <a:lnTo>
                  <a:pt x="1156" y="2889"/>
                </a:lnTo>
                <a:lnTo>
                  <a:pt x="1361" y="3020"/>
                </a:lnTo>
                <a:lnTo>
                  <a:pt x="1585" y="3132"/>
                </a:lnTo>
                <a:lnTo>
                  <a:pt x="1827" y="3225"/>
                </a:lnTo>
                <a:lnTo>
                  <a:pt x="2088" y="3281"/>
                </a:lnTo>
                <a:lnTo>
                  <a:pt x="2331" y="3337"/>
                </a:lnTo>
                <a:lnTo>
                  <a:pt x="2610" y="3337"/>
                </a:lnTo>
                <a:lnTo>
                  <a:pt x="2610" y="5014"/>
                </a:lnTo>
                <a:lnTo>
                  <a:pt x="2610" y="5089"/>
                </a:lnTo>
                <a:lnTo>
                  <a:pt x="2666" y="5145"/>
                </a:lnTo>
                <a:lnTo>
                  <a:pt x="2722" y="5182"/>
                </a:lnTo>
                <a:lnTo>
                  <a:pt x="2797" y="5201"/>
                </a:lnTo>
                <a:lnTo>
                  <a:pt x="3169" y="5201"/>
                </a:lnTo>
                <a:lnTo>
                  <a:pt x="3225" y="5182"/>
                </a:lnTo>
                <a:lnTo>
                  <a:pt x="3300" y="5145"/>
                </a:lnTo>
                <a:lnTo>
                  <a:pt x="3337" y="5089"/>
                </a:lnTo>
                <a:lnTo>
                  <a:pt x="3337" y="5014"/>
                </a:lnTo>
                <a:lnTo>
                  <a:pt x="3337" y="3337"/>
                </a:lnTo>
                <a:lnTo>
                  <a:pt x="3337" y="3076"/>
                </a:lnTo>
                <a:lnTo>
                  <a:pt x="3300" y="2815"/>
                </a:lnTo>
                <a:lnTo>
                  <a:pt x="3225" y="2572"/>
                </a:lnTo>
                <a:lnTo>
                  <a:pt x="3151" y="2330"/>
                </a:lnTo>
                <a:lnTo>
                  <a:pt x="3039" y="2106"/>
                </a:lnTo>
                <a:lnTo>
                  <a:pt x="2908" y="1883"/>
                </a:lnTo>
                <a:lnTo>
                  <a:pt x="2759" y="1696"/>
                </a:lnTo>
                <a:lnTo>
                  <a:pt x="2592" y="1510"/>
                </a:lnTo>
                <a:lnTo>
                  <a:pt x="2405" y="1342"/>
                </a:lnTo>
                <a:lnTo>
                  <a:pt x="2200" y="1193"/>
                </a:lnTo>
                <a:lnTo>
                  <a:pt x="1995" y="1063"/>
                </a:lnTo>
                <a:lnTo>
                  <a:pt x="1753" y="951"/>
                </a:lnTo>
                <a:lnTo>
                  <a:pt x="1529" y="857"/>
                </a:lnTo>
                <a:lnTo>
                  <a:pt x="1268" y="802"/>
                </a:lnTo>
                <a:lnTo>
                  <a:pt x="1007" y="764"/>
                </a:lnTo>
                <a:lnTo>
                  <a:pt x="746" y="74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901797" y="2300893"/>
            <a:ext cx="226050" cy="181175"/>
          </a:xfrm>
          <a:custGeom>
            <a:rect b="b" l="l" r="r" t="t"/>
            <a:pathLst>
              <a:path extrusionOk="0" h="5947" w="7420">
                <a:moveTo>
                  <a:pt x="5332" y="1678"/>
                </a:moveTo>
                <a:lnTo>
                  <a:pt x="6506" y="2833"/>
                </a:lnTo>
                <a:lnTo>
                  <a:pt x="6506" y="2964"/>
                </a:lnTo>
                <a:lnTo>
                  <a:pt x="4829" y="2964"/>
                </a:lnTo>
                <a:lnTo>
                  <a:pt x="4829" y="1678"/>
                </a:lnTo>
                <a:close/>
                <a:moveTo>
                  <a:pt x="1865" y="4269"/>
                </a:moveTo>
                <a:lnTo>
                  <a:pt x="1977" y="4287"/>
                </a:lnTo>
                <a:lnTo>
                  <a:pt x="2070" y="4325"/>
                </a:lnTo>
                <a:lnTo>
                  <a:pt x="2163" y="4362"/>
                </a:lnTo>
                <a:lnTo>
                  <a:pt x="2256" y="4436"/>
                </a:lnTo>
                <a:lnTo>
                  <a:pt x="2312" y="4530"/>
                </a:lnTo>
                <a:lnTo>
                  <a:pt x="2368" y="4623"/>
                </a:lnTo>
                <a:lnTo>
                  <a:pt x="2406" y="4716"/>
                </a:lnTo>
                <a:lnTo>
                  <a:pt x="2406" y="4828"/>
                </a:lnTo>
                <a:lnTo>
                  <a:pt x="2406" y="4940"/>
                </a:lnTo>
                <a:lnTo>
                  <a:pt x="2368" y="5051"/>
                </a:lnTo>
                <a:lnTo>
                  <a:pt x="2312" y="5145"/>
                </a:lnTo>
                <a:lnTo>
                  <a:pt x="2256" y="5219"/>
                </a:lnTo>
                <a:lnTo>
                  <a:pt x="2163" y="5294"/>
                </a:lnTo>
                <a:lnTo>
                  <a:pt x="2070" y="5350"/>
                </a:lnTo>
                <a:lnTo>
                  <a:pt x="1977" y="5368"/>
                </a:lnTo>
                <a:lnTo>
                  <a:pt x="1865" y="5387"/>
                </a:lnTo>
                <a:lnTo>
                  <a:pt x="1753" y="5368"/>
                </a:lnTo>
                <a:lnTo>
                  <a:pt x="1641" y="5350"/>
                </a:lnTo>
                <a:lnTo>
                  <a:pt x="1548" y="5294"/>
                </a:lnTo>
                <a:lnTo>
                  <a:pt x="1455" y="5219"/>
                </a:lnTo>
                <a:lnTo>
                  <a:pt x="1399" y="5145"/>
                </a:lnTo>
                <a:lnTo>
                  <a:pt x="1343" y="5051"/>
                </a:lnTo>
                <a:lnTo>
                  <a:pt x="1306" y="4940"/>
                </a:lnTo>
                <a:lnTo>
                  <a:pt x="1306" y="4828"/>
                </a:lnTo>
                <a:lnTo>
                  <a:pt x="1306" y="4716"/>
                </a:lnTo>
                <a:lnTo>
                  <a:pt x="1343" y="4623"/>
                </a:lnTo>
                <a:lnTo>
                  <a:pt x="1399" y="4530"/>
                </a:lnTo>
                <a:lnTo>
                  <a:pt x="1455" y="4436"/>
                </a:lnTo>
                <a:lnTo>
                  <a:pt x="1548" y="4362"/>
                </a:lnTo>
                <a:lnTo>
                  <a:pt x="1641" y="4325"/>
                </a:lnTo>
                <a:lnTo>
                  <a:pt x="1753" y="4287"/>
                </a:lnTo>
                <a:lnTo>
                  <a:pt x="1865" y="4269"/>
                </a:lnTo>
                <a:close/>
                <a:moveTo>
                  <a:pt x="5574" y="4269"/>
                </a:moveTo>
                <a:lnTo>
                  <a:pt x="5686" y="4287"/>
                </a:lnTo>
                <a:lnTo>
                  <a:pt x="5779" y="4325"/>
                </a:lnTo>
                <a:lnTo>
                  <a:pt x="5873" y="4362"/>
                </a:lnTo>
                <a:lnTo>
                  <a:pt x="5966" y="4436"/>
                </a:lnTo>
                <a:lnTo>
                  <a:pt x="6040" y="4530"/>
                </a:lnTo>
                <a:lnTo>
                  <a:pt x="6078" y="4623"/>
                </a:lnTo>
                <a:lnTo>
                  <a:pt x="6115" y="4716"/>
                </a:lnTo>
                <a:lnTo>
                  <a:pt x="6134" y="4828"/>
                </a:lnTo>
                <a:lnTo>
                  <a:pt x="6115" y="4940"/>
                </a:lnTo>
                <a:lnTo>
                  <a:pt x="6078" y="5051"/>
                </a:lnTo>
                <a:lnTo>
                  <a:pt x="6040" y="5145"/>
                </a:lnTo>
                <a:lnTo>
                  <a:pt x="5966" y="5219"/>
                </a:lnTo>
                <a:lnTo>
                  <a:pt x="5873" y="5294"/>
                </a:lnTo>
                <a:lnTo>
                  <a:pt x="5779" y="5350"/>
                </a:lnTo>
                <a:lnTo>
                  <a:pt x="5686" y="5368"/>
                </a:lnTo>
                <a:lnTo>
                  <a:pt x="5574" y="5387"/>
                </a:lnTo>
                <a:lnTo>
                  <a:pt x="5462" y="5368"/>
                </a:lnTo>
                <a:lnTo>
                  <a:pt x="5351" y="5350"/>
                </a:lnTo>
                <a:lnTo>
                  <a:pt x="5257" y="5294"/>
                </a:lnTo>
                <a:lnTo>
                  <a:pt x="5183" y="5219"/>
                </a:lnTo>
                <a:lnTo>
                  <a:pt x="5108" y="5145"/>
                </a:lnTo>
                <a:lnTo>
                  <a:pt x="5052" y="5051"/>
                </a:lnTo>
                <a:lnTo>
                  <a:pt x="5034" y="4940"/>
                </a:lnTo>
                <a:lnTo>
                  <a:pt x="5015" y="4828"/>
                </a:lnTo>
                <a:lnTo>
                  <a:pt x="5034" y="4716"/>
                </a:lnTo>
                <a:lnTo>
                  <a:pt x="5052" y="4623"/>
                </a:lnTo>
                <a:lnTo>
                  <a:pt x="5108" y="4530"/>
                </a:lnTo>
                <a:lnTo>
                  <a:pt x="5183" y="4436"/>
                </a:lnTo>
                <a:lnTo>
                  <a:pt x="5257" y="4362"/>
                </a:lnTo>
                <a:lnTo>
                  <a:pt x="5351" y="4325"/>
                </a:lnTo>
                <a:lnTo>
                  <a:pt x="5462" y="4287"/>
                </a:lnTo>
                <a:lnTo>
                  <a:pt x="5574" y="4269"/>
                </a:lnTo>
                <a:close/>
                <a:moveTo>
                  <a:pt x="1306" y="0"/>
                </a:moveTo>
                <a:lnTo>
                  <a:pt x="1194" y="19"/>
                </a:lnTo>
                <a:lnTo>
                  <a:pt x="1082" y="37"/>
                </a:lnTo>
                <a:lnTo>
                  <a:pt x="989" y="93"/>
                </a:lnTo>
                <a:lnTo>
                  <a:pt x="914" y="168"/>
                </a:lnTo>
                <a:lnTo>
                  <a:pt x="840" y="242"/>
                </a:lnTo>
                <a:lnTo>
                  <a:pt x="784" y="336"/>
                </a:lnTo>
                <a:lnTo>
                  <a:pt x="747" y="447"/>
                </a:lnTo>
                <a:lnTo>
                  <a:pt x="747" y="559"/>
                </a:lnTo>
                <a:lnTo>
                  <a:pt x="747" y="1118"/>
                </a:lnTo>
                <a:lnTo>
                  <a:pt x="57" y="1118"/>
                </a:lnTo>
                <a:lnTo>
                  <a:pt x="20" y="1137"/>
                </a:lnTo>
                <a:lnTo>
                  <a:pt x="1" y="1174"/>
                </a:lnTo>
                <a:lnTo>
                  <a:pt x="1" y="1212"/>
                </a:lnTo>
                <a:lnTo>
                  <a:pt x="1" y="1398"/>
                </a:lnTo>
                <a:lnTo>
                  <a:pt x="1" y="1435"/>
                </a:lnTo>
                <a:lnTo>
                  <a:pt x="20" y="1454"/>
                </a:lnTo>
                <a:lnTo>
                  <a:pt x="57" y="1473"/>
                </a:lnTo>
                <a:lnTo>
                  <a:pt x="94" y="1491"/>
                </a:lnTo>
                <a:lnTo>
                  <a:pt x="3282" y="1491"/>
                </a:lnTo>
                <a:lnTo>
                  <a:pt x="3319" y="1510"/>
                </a:lnTo>
                <a:lnTo>
                  <a:pt x="3338" y="1547"/>
                </a:lnTo>
                <a:lnTo>
                  <a:pt x="3338" y="1584"/>
                </a:lnTo>
                <a:lnTo>
                  <a:pt x="3338" y="1771"/>
                </a:lnTo>
                <a:lnTo>
                  <a:pt x="3338" y="1808"/>
                </a:lnTo>
                <a:lnTo>
                  <a:pt x="3319" y="1827"/>
                </a:lnTo>
                <a:lnTo>
                  <a:pt x="3282" y="1845"/>
                </a:lnTo>
                <a:lnTo>
                  <a:pt x="3244" y="1864"/>
                </a:lnTo>
                <a:lnTo>
                  <a:pt x="430" y="1864"/>
                </a:lnTo>
                <a:lnTo>
                  <a:pt x="392" y="1883"/>
                </a:lnTo>
                <a:lnTo>
                  <a:pt x="374" y="1920"/>
                </a:lnTo>
                <a:lnTo>
                  <a:pt x="374" y="1957"/>
                </a:lnTo>
                <a:lnTo>
                  <a:pt x="374" y="2144"/>
                </a:lnTo>
                <a:lnTo>
                  <a:pt x="374" y="2181"/>
                </a:lnTo>
                <a:lnTo>
                  <a:pt x="392" y="2200"/>
                </a:lnTo>
                <a:lnTo>
                  <a:pt x="430" y="2218"/>
                </a:lnTo>
                <a:lnTo>
                  <a:pt x="467" y="2237"/>
                </a:lnTo>
                <a:lnTo>
                  <a:pt x="2909" y="2237"/>
                </a:lnTo>
                <a:lnTo>
                  <a:pt x="2946" y="2255"/>
                </a:lnTo>
                <a:lnTo>
                  <a:pt x="2965" y="2293"/>
                </a:lnTo>
                <a:lnTo>
                  <a:pt x="2965" y="2330"/>
                </a:lnTo>
                <a:lnTo>
                  <a:pt x="2965" y="2498"/>
                </a:lnTo>
                <a:lnTo>
                  <a:pt x="2965" y="2535"/>
                </a:lnTo>
                <a:lnTo>
                  <a:pt x="2946" y="2572"/>
                </a:lnTo>
                <a:lnTo>
                  <a:pt x="2909" y="2591"/>
                </a:lnTo>
                <a:lnTo>
                  <a:pt x="94" y="2591"/>
                </a:lnTo>
                <a:lnTo>
                  <a:pt x="57" y="2610"/>
                </a:lnTo>
                <a:lnTo>
                  <a:pt x="20" y="2628"/>
                </a:lnTo>
                <a:lnTo>
                  <a:pt x="1" y="2666"/>
                </a:lnTo>
                <a:lnTo>
                  <a:pt x="1" y="2684"/>
                </a:lnTo>
                <a:lnTo>
                  <a:pt x="1" y="2871"/>
                </a:lnTo>
                <a:lnTo>
                  <a:pt x="1" y="2908"/>
                </a:lnTo>
                <a:lnTo>
                  <a:pt x="20" y="2945"/>
                </a:lnTo>
                <a:lnTo>
                  <a:pt x="57" y="2964"/>
                </a:lnTo>
                <a:lnTo>
                  <a:pt x="2499" y="2964"/>
                </a:lnTo>
                <a:lnTo>
                  <a:pt x="2536" y="2982"/>
                </a:lnTo>
                <a:lnTo>
                  <a:pt x="2573" y="3001"/>
                </a:lnTo>
                <a:lnTo>
                  <a:pt x="2592" y="3020"/>
                </a:lnTo>
                <a:lnTo>
                  <a:pt x="2592" y="3057"/>
                </a:lnTo>
                <a:lnTo>
                  <a:pt x="2592" y="3243"/>
                </a:lnTo>
                <a:lnTo>
                  <a:pt x="2592" y="3281"/>
                </a:lnTo>
                <a:lnTo>
                  <a:pt x="2573" y="3318"/>
                </a:lnTo>
                <a:lnTo>
                  <a:pt x="2536" y="3337"/>
                </a:lnTo>
                <a:lnTo>
                  <a:pt x="747" y="3337"/>
                </a:lnTo>
                <a:lnTo>
                  <a:pt x="747" y="4809"/>
                </a:lnTo>
                <a:lnTo>
                  <a:pt x="765" y="5033"/>
                </a:lnTo>
                <a:lnTo>
                  <a:pt x="821" y="5238"/>
                </a:lnTo>
                <a:lnTo>
                  <a:pt x="933" y="5424"/>
                </a:lnTo>
                <a:lnTo>
                  <a:pt x="1063" y="5592"/>
                </a:lnTo>
                <a:lnTo>
                  <a:pt x="1213" y="5741"/>
                </a:lnTo>
                <a:lnTo>
                  <a:pt x="1399" y="5834"/>
                </a:lnTo>
                <a:lnTo>
                  <a:pt x="1604" y="5909"/>
                </a:lnTo>
                <a:lnTo>
                  <a:pt x="1716" y="5928"/>
                </a:lnTo>
                <a:lnTo>
                  <a:pt x="1828" y="5946"/>
                </a:lnTo>
                <a:lnTo>
                  <a:pt x="1940" y="5946"/>
                </a:lnTo>
                <a:lnTo>
                  <a:pt x="2051" y="5928"/>
                </a:lnTo>
                <a:lnTo>
                  <a:pt x="2163" y="5890"/>
                </a:lnTo>
                <a:lnTo>
                  <a:pt x="2256" y="5872"/>
                </a:lnTo>
                <a:lnTo>
                  <a:pt x="2461" y="5760"/>
                </a:lnTo>
                <a:lnTo>
                  <a:pt x="2629" y="5629"/>
                </a:lnTo>
                <a:lnTo>
                  <a:pt x="2778" y="5462"/>
                </a:lnTo>
                <a:lnTo>
                  <a:pt x="2872" y="5275"/>
                </a:lnTo>
                <a:lnTo>
                  <a:pt x="2927" y="5163"/>
                </a:lnTo>
                <a:lnTo>
                  <a:pt x="2946" y="5051"/>
                </a:lnTo>
                <a:lnTo>
                  <a:pt x="2965" y="4940"/>
                </a:lnTo>
                <a:lnTo>
                  <a:pt x="2965" y="4828"/>
                </a:lnTo>
                <a:lnTo>
                  <a:pt x="4456" y="4828"/>
                </a:lnTo>
                <a:lnTo>
                  <a:pt x="4456" y="4940"/>
                </a:lnTo>
                <a:lnTo>
                  <a:pt x="4475" y="5051"/>
                </a:lnTo>
                <a:lnTo>
                  <a:pt x="4549" y="5257"/>
                </a:lnTo>
                <a:lnTo>
                  <a:pt x="4642" y="5443"/>
                </a:lnTo>
                <a:lnTo>
                  <a:pt x="4791" y="5611"/>
                </a:lnTo>
                <a:lnTo>
                  <a:pt x="4941" y="5760"/>
                </a:lnTo>
                <a:lnTo>
                  <a:pt x="5146" y="5853"/>
                </a:lnTo>
                <a:lnTo>
                  <a:pt x="5351" y="5909"/>
                </a:lnTo>
                <a:lnTo>
                  <a:pt x="5462" y="5928"/>
                </a:lnTo>
                <a:lnTo>
                  <a:pt x="5574" y="5946"/>
                </a:lnTo>
                <a:lnTo>
                  <a:pt x="5686" y="5928"/>
                </a:lnTo>
                <a:lnTo>
                  <a:pt x="5798" y="5909"/>
                </a:lnTo>
                <a:lnTo>
                  <a:pt x="6003" y="5853"/>
                </a:lnTo>
                <a:lnTo>
                  <a:pt x="6189" y="5760"/>
                </a:lnTo>
                <a:lnTo>
                  <a:pt x="6357" y="5611"/>
                </a:lnTo>
                <a:lnTo>
                  <a:pt x="6488" y="5443"/>
                </a:lnTo>
                <a:lnTo>
                  <a:pt x="6599" y="5257"/>
                </a:lnTo>
                <a:lnTo>
                  <a:pt x="6655" y="5051"/>
                </a:lnTo>
                <a:lnTo>
                  <a:pt x="6674" y="4940"/>
                </a:lnTo>
                <a:lnTo>
                  <a:pt x="6693" y="4828"/>
                </a:lnTo>
                <a:lnTo>
                  <a:pt x="7233" y="4828"/>
                </a:lnTo>
                <a:lnTo>
                  <a:pt x="7308" y="4809"/>
                </a:lnTo>
                <a:lnTo>
                  <a:pt x="7364" y="4772"/>
                </a:lnTo>
                <a:lnTo>
                  <a:pt x="7420" y="4716"/>
                </a:lnTo>
                <a:lnTo>
                  <a:pt x="7420" y="4641"/>
                </a:lnTo>
                <a:lnTo>
                  <a:pt x="7420" y="4269"/>
                </a:lnTo>
                <a:lnTo>
                  <a:pt x="7420" y="4194"/>
                </a:lnTo>
                <a:lnTo>
                  <a:pt x="7364" y="4138"/>
                </a:lnTo>
                <a:lnTo>
                  <a:pt x="7308" y="4101"/>
                </a:lnTo>
                <a:lnTo>
                  <a:pt x="7233" y="4082"/>
                </a:lnTo>
                <a:lnTo>
                  <a:pt x="7047" y="4082"/>
                </a:lnTo>
                <a:lnTo>
                  <a:pt x="7047" y="2833"/>
                </a:lnTo>
                <a:lnTo>
                  <a:pt x="7047" y="2721"/>
                </a:lnTo>
                <a:lnTo>
                  <a:pt x="7010" y="2610"/>
                </a:lnTo>
                <a:lnTo>
                  <a:pt x="6954" y="2516"/>
                </a:lnTo>
                <a:lnTo>
                  <a:pt x="6898" y="2442"/>
                </a:lnTo>
                <a:lnTo>
                  <a:pt x="5723" y="1286"/>
                </a:lnTo>
                <a:lnTo>
                  <a:pt x="5649" y="1212"/>
                </a:lnTo>
                <a:lnTo>
                  <a:pt x="5556" y="1156"/>
                </a:lnTo>
                <a:lnTo>
                  <a:pt x="5444" y="1118"/>
                </a:lnTo>
                <a:lnTo>
                  <a:pt x="4829" y="1118"/>
                </a:lnTo>
                <a:lnTo>
                  <a:pt x="4829" y="559"/>
                </a:lnTo>
                <a:lnTo>
                  <a:pt x="4810" y="447"/>
                </a:lnTo>
                <a:lnTo>
                  <a:pt x="4791" y="336"/>
                </a:lnTo>
                <a:lnTo>
                  <a:pt x="4736" y="242"/>
                </a:lnTo>
                <a:lnTo>
                  <a:pt x="4661" y="168"/>
                </a:lnTo>
                <a:lnTo>
                  <a:pt x="4586" y="93"/>
                </a:lnTo>
                <a:lnTo>
                  <a:pt x="4493" y="37"/>
                </a:lnTo>
                <a:lnTo>
                  <a:pt x="4381" y="19"/>
                </a:lnTo>
                <a:lnTo>
                  <a:pt x="427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491259" y="2300893"/>
            <a:ext cx="158448" cy="181175"/>
          </a:xfrm>
          <a:custGeom>
            <a:rect b="b" l="l" r="r" t="t"/>
            <a:pathLst>
              <a:path extrusionOk="0" h="5947" w="5201">
                <a:moveTo>
                  <a:pt x="2629" y="746"/>
                </a:moveTo>
                <a:lnTo>
                  <a:pt x="2778" y="764"/>
                </a:lnTo>
                <a:lnTo>
                  <a:pt x="2908" y="820"/>
                </a:lnTo>
                <a:lnTo>
                  <a:pt x="3020" y="895"/>
                </a:lnTo>
                <a:lnTo>
                  <a:pt x="3132" y="969"/>
                </a:lnTo>
                <a:lnTo>
                  <a:pt x="3225" y="1081"/>
                </a:lnTo>
                <a:lnTo>
                  <a:pt x="3281" y="1212"/>
                </a:lnTo>
                <a:lnTo>
                  <a:pt x="3318" y="1342"/>
                </a:lnTo>
                <a:lnTo>
                  <a:pt x="3337" y="1491"/>
                </a:lnTo>
                <a:lnTo>
                  <a:pt x="3337" y="1864"/>
                </a:lnTo>
                <a:lnTo>
                  <a:pt x="1846" y="1864"/>
                </a:lnTo>
                <a:lnTo>
                  <a:pt x="1846" y="1491"/>
                </a:lnTo>
                <a:lnTo>
                  <a:pt x="1864" y="1323"/>
                </a:lnTo>
                <a:lnTo>
                  <a:pt x="1920" y="1193"/>
                </a:lnTo>
                <a:lnTo>
                  <a:pt x="1995" y="1063"/>
                </a:lnTo>
                <a:lnTo>
                  <a:pt x="2088" y="951"/>
                </a:lnTo>
                <a:lnTo>
                  <a:pt x="2200" y="857"/>
                </a:lnTo>
                <a:lnTo>
                  <a:pt x="2330" y="802"/>
                </a:lnTo>
                <a:lnTo>
                  <a:pt x="2479" y="746"/>
                </a:lnTo>
                <a:close/>
                <a:moveTo>
                  <a:pt x="1529" y="2330"/>
                </a:moveTo>
                <a:lnTo>
                  <a:pt x="1585" y="2349"/>
                </a:lnTo>
                <a:lnTo>
                  <a:pt x="1678" y="2405"/>
                </a:lnTo>
                <a:lnTo>
                  <a:pt x="1734" y="2498"/>
                </a:lnTo>
                <a:lnTo>
                  <a:pt x="1753" y="2554"/>
                </a:lnTo>
                <a:lnTo>
                  <a:pt x="1753" y="2610"/>
                </a:lnTo>
                <a:lnTo>
                  <a:pt x="1753" y="2666"/>
                </a:lnTo>
                <a:lnTo>
                  <a:pt x="1734" y="2721"/>
                </a:lnTo>
                <a:lnTo>
                  <a:pt x="1678" y="2796"/>
                </a:lnTo>
                <a:lnTo>
                  <a:pt x="1585" y="2852"/>
                </a:lnTo>
                <a:lnTo>
                  <a:pt x="1529" y="2871"/>
                </a:lnTo>
                <a:lnTo>
                  <a:pt x="1473" y="2889"/>
                </a:lnTo>
                <a:lnTo>
                  <a:pt x="1417" y="2871"/>
                </a:lnTo>
                <a:lnTo>
                  <a:pt x="1380" y="2852"/>
                </a:lnTo>
                <a:lnTo>
                  <a:pt x="1287" y="2796"/>
                </a:lnTo>
                <a:lnTo>
                  <a:pt x="1231" y="2721"/>
                </a:lnTo>
                <a:lnTo>
                  <a:pt x="1212" y="2666"/>
                </a:lnTo>
                <a:lnTo>
                  <a:pt x="1193" y="2610"/>
                </a:lnTo>
                <a:lnTo>
                  <a:pt x="1212" y="2554"/>
                </a:lnTo>
                <a:lnTo>
                  <a:pt x="1231" y="2498"/>
                </a:lnTo>
                <a:lnTo>
                  <a:pt x="1287" y="2405"/>
                </a:lnTo>
                <a:lnTo>
                  <a:pt x="1380" y="2349"/>
                </a:lnTo>
                <a:lnTo>
                  <a:pt x="1417" y="2330"/>
                </a:lnTo>
                <a:close/>
                <a:moveTo>
                  <a:pt x="3766" y="2330"/>
                </a:moveTo>
                <a:lnTo>
                  <a:pt x="3822" y="2349"/>
                </a:lnTo>
                <a:lnTo>
                  <a:pt x="3896" y="2405"/>
                </a:lnTo>
                <a:lnTo>
                  <a:pt x="3971" y="2498"/>
                </a:lnTo>
                <a:lnTo>
                  <a:pt x="3989" y="2554"/>
                </a:lnTo>
                <a:lnTo>
                  <a:pt x="3989" y="2610"/>
                </a:lnTo>
                <a:lnTo>
                  <a:pt x="3989" y="2666"/>
                </a:lnTo>
                <a:lnTo>
                  <a:pt x="3971" y="2721"/>
                </a:lnTo>
                <a:lnTo>
                  <a:pt x="3896" y="2796"/>
                </a:lnTo>
                <a:lnTo>
                  <a:pt x="3822" y="2852"/>
                </a:lnTo>
                <a:lnTo>
                  <a:pt x="3766" y="2871"/>
                </a:lnTo>
                <a:lnTo>
                  <a:pt x="3710" y="2889"/>
                </a:lnTo>
                <a:lnTo>
                  <a:pt x="3654" y="2871"/>
                </a:lnTo>
                <a:lnTo>
                  <a:pt x="3598" y="2852"/>
                </a:lnTo>
                <a:lnTo>
                  <a:pt x="3505" y="2796"/>
                </a:lnTo>
                <a:lnTo>
                  <a:pt x="3449" y="2721"/>
                </a:lnTo>
                <a:lnTo>
                  <a:pt x="3430" y="2666"/>
                </a:lnTo>
                <a:lnTo>
                  <a:pt x="3430" y="2610"/>
                </a:lnTo>
                <a:lnTo>
                  <a:pt x="3430" y="2554"/>
                </a:lnTo>
                <a:lnTo>
                  <a:pt x="3449" y="2498"/>
                </a:lnTo>
                <a:lnTo>
                  <a:pt x="3505" y="2405"/>
                </a:lnTo>
                <a:lnTo>
                  <a:pt x="3598" y="2349"/>
                </a:lnTo>
                <a:lnTo>
                  <a:pt x="3654" y="2330"/>
                </a:lnTo>
                <a:close/>
                <a:moveTo>
                  <a:pt x="2479" y="0"/>
                </a:moveTo>
                <a:lnTo>
                  <a:pt x="2330" y="19"/>
                </a:lnTo>
                <a:lnTo>
                  <a:pt x="2181" y="56"/>
                </a:lnTo>
                <a:lnTo>
                  <a:pt x="2051" y="112"/>
                </a:lnTo>
                <a:lnTo>
                  <a:pt x="1920" y="168"/>
                </a:lnTo>
                <a:lnTo>
                  <a:pt x="1790" y="242"/>
                </a:lnTo>
                <a:lnTo>
                  <a:pt x="1659" y="336"/>
                </a:lnTo>
                <a:lnTo>
                  <a:pt x="1566" y="429"/>
                </a:lnTo>
                <a:lnTo>
                  <a:pt x="1454" y="522"/>
                </a:lnTo>
                <a:lnTo>
                  <a:pt x="1380" y="652"/>
                </a:lnTo>
                <a:lnTo>
                  <a:pt x="1287" y="764"/>
                </a:lnTo>
                <a:lnTo>
                  <a:pt x="1231" y="895"/>
                </a:lnTo>
                <a:lnTo>
                  <a:pt x="1175" y="1044"/>
                </a:lnTo>
                <a:lnTo>
                  <a:pt x="1137" y="1174"/>
                </a:lnTo>
                <a:lnTo>
                  <a:pt x="1119" y="1323"/>
                </a:lnTo>
                <a:lnTo>
                  <a:pt x="1100" y="1491"/>
                </a:lnTo>
                <a:lnTo>
                  <a:pt x="1100" y="1864"/>
                </a:lnTo>
                <a:lnTo>
                  <a:pt x="0" y="1864"/>
                </a:lnTo>
                <a:lnTo>
                  <a:pt x="0" y="5014"/>
                </a:lnTo>
                <a:lnTo>
                  <a:pt x="19" y="5201"/>
                </a:lnTo>
                <a:lnTo>
                  <a:pt x="75" y="5368"/>
                </a:lnTo>
                <a:lnTo>
                  <a:pt x="150" y="5536"/>
                </a:lnTo>
                <a:lnTo>
                  <a:pt x="261" y="5667"/>
                </a:lnTo>
                <a:lnTo>
                  <a:pt x="410" y="5778"/>
                </a:lnTo>
                <a:lnTo>
                  <a:pt x="560" y="5872"/>
                </a:lnTo>
                <a:lnTo>
                  <a:pt x="727" y="5928"/>
                </a:lnTo>
                <a:lnTo>
                  <a:pt x="932" y="5946"/>
                </a:lnTo>
                <a:lnTo>
                  <a:pt x="4269" y="5946"/>
                </a:lnTo>
                <a:lnTo>
                  <a:pt x="4455" y="5928"/>
                </a:lnTo>
                <a:lnTo>
                  <a:pt x="4623" y="5872"/>
                </a:lnTo>
                <a:lnTo>
                  <a:pt x="4791" y="5778"/>
                </a:lnTo>
                <a:lnTo>
                  <a:pt x="4921" y="5667"/>
                </a:lnTo>
                <a:lnTo>
                  <a:pt x="5033" y="5536"/>
                </a:lnTo>
                <a:lnTo>
                  <a:pt x="5126" y="5368"/>
                </a:lnTo>
                <a:lnTo>
                  <a:pt x="5182" y="5201"/>
                </a:lnTo>
                <a:lnTo>
                  <a:pt x="5201" y="5014"/>
                </a:lnTo>
                <a:lnTo>
                  <a:pt x="5201" y="1864"/>
                </a:lnTo>
                <a:lnTo>
                  <a:pt x="4083" y="1864"/>
                </a:lnTo>
                <a:lnTo>
                  <a:pt x="4083" y="1510"/>
                </a:lnTo>
                <a:lnTo>
                  <a:pt x="4064" y="1361"/>
                </a:lnTo>
                <a:lnTo>
                  <a:pt x="4045" y="1212"/>
                </a:lnTo>
                <a:lnTo>
                  <a:pt x="4008" y="1063"/>
                </a:lnTo>
                <a:lnTo>
                  <a:pt x="3971" y="932"/>
                </a:lnTo>
                <a:lnTo>
                  <a:pt x="3915" y="802"/>
                </a:lnTo>
                <a:lnTo>
                  <a:pt x="3840" y="671"/>
                </a:lnTo>
                <a:lnTo>
                  <a:pt x="3747" y="559"/>
                </a:lnTo>
                <a:lnTo>
                  <a:pt x="3654" y="466"/>
                </a:lnTo>
                <a:lnTo>
                  <a:pt x="3561" y="354"/>
                </a:lnTo>
                <a:lnTo>
                  <a:pt x="3449" y="280"/>
                </a:lnTo>
                <a:lnTo>
                  <a:pt x="3337" y="205"/>
                </a:lnTo>
                <a:lnTo>
                  <a:pt x="3206" y="131"/>
                </a:lnTo>
                <a:lnTo>
                  <a:pt x="3076" y="75"/>
                </a:lnTo>
                <a:lnTo>
                  <a:pt x="2927" y="37"/>
                </a:lnTo>
                <a:lnTo>
                  <a:pt x="2778" y="19"/>
                </a:lnTo>
                <a:lnTo>
                  <a:pt x="262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5973869" y="1857941"/>
            <a:ext cx="226020" cy="158479"/>
          </a:xfrm>
          <a:custGeom>
            <a:rect b="b" l="l" r="r" t="t"/>
            <a:pathLst>
              <a:path extrusionOk="0" h="5202" w="7419">
                <a:moveTo>
                  <a:pt x="1845" y="747"/>
                </a:moveTo>
                <a:lnTo>
                  <a:pt x="1845" y="1846"/>
                </a:lnTo>
                <a:lnTo>
                  <a:pt x="746" y="1846"/>
                </a:lnTo>
                <a:lnTo>
                  <a:pt x="746" y="747"/>
                </a:lnTo>
                <a:close/>
                <a:moveTo>
                  <a:pt x="3709" y="747"/>
                </a:moveTo>
                <a:lnTo>
                  <a:pt x="3709" y="1846"/>
                </a:lnTo>
                <a:lnTo>
                  <a:pt x="2591" y="1846"/>
                </a:lnTo>
                <a:lnTo>
                  <a:pt x="2591" y="747"/>
                </a:lnTo>
                <a:close/>
                <a:moveTo>
                  <a:pt x="5219" y="747"/>
                </a:moveTo>
                <a:lnTo>
                  <a:pt x="6151" y="1846"/>
                </a:lnTo>
                <a:lnTo>
                  <a:pt x="4455" y="1846"/>
                </a:lnTo>
                <a:lnTo>
                  <a:pt x="4455" y="747"/>
                </a:lnTo>
                <a:close/>
                <a:moveTo>
                  <a:pt x="1845" y="3524"/>
                </a:moveTo>
                <a:lnTo>
                  <a:pt x="1957" y="3543"/>
                </a:lnTo>
                <a:lnTo>
                  <a:pt x="2069" y="3580"/>
                </a:lnTo>
                <a:lnTo>
                  <a:pt x="2162" y="3617"/>
                </a:lnTo>
                <a:lnTo>
                  <a:pt x="2255" y="3692"/>
                </a:lnTo>
                <a:lnTo>
                  <a:pt x="2311" y="3766"/>
                </a:lnTo>
                <a:lnTo>
                  <a:pt x="2367" y="3859"/>
                </a:lnTo>
                <a:lnTo>
                  <a:pt x="2405" y="3971"/>
                </a:lnTo>
                <a:lnTo>
                  <a:pt x="2405" y="4083"/>
                </a:lnTo>
                <a:lnTo>
                  <a:pt x="2405" y="4195"/>
                </a:lnTo>
                <a:lnTo>
                  <a:pt x="2367" y="4307"/>
                </a:lnTo>
                <a:lnTo>
                  <a:pt x="2311" y="4400"/>
                </a:lnTo>
                <a:lnTo>
                  <a:pt x="2255" y="4475"/>
                </a:lnTo>
                <a:lnTo>
                  <a:pt x="2162" y="4549"/>
                </a:lnTo>
                <a:lnTo>
                  <a:pt x="2069" y="4605"/>
                </a:lnTo>
                <a:lnTo>
                  <a:pt x="1957" y="4624"/>
                </a:lnTo>
                <a:lnTo>
                  <a:pt x="1845" y="4642"/>
                </a:lnTo>
                <a:lnTo>
                  <a:pt x="1734" y="4624"/>
                </a:lnTo>
                <a:lnTo>
                  <a:pt x="1640" y="4605"/>
                </a:lnTo>
                <a:lnTo>
                  <a:pt x="1547" y="4549"/>
                </a:lnTo>
                <a:lnTo>
                  <a:pt x="1454" y="4475"/>
                </a:lnTo>
                <a:lnTo>
                  <a:pt x="1398" y="4400"/>
                </a:lnTo>
                <a:lnTo>
                  <a:pt x="1342" y="4307"/>
                </a:lnTo>
                <a:lnTo>
                  <a:pt x="1305" y="4195"/>
                </a:lnTo>
                <a:lnTo>
                  <a:pt x="1305" y="4083"/>
                </a:lnTo>
                <a:lnTo>
                  <a:pt x="1305" y="3971"/>
                </a:lnTo>
                <a:lnTo>
                  <a:pt x="1342" y="3859"/>
                </a:lnTo>
                <a:lnTo>
                  <a:pt x="1398" y="3766"/>
                </a:lnTo>
                <a:lnTo>
                  <a:pt x="1454" y="3692"/>
                </a:lnTo>
                <a:lnTo>
                  <a:pt x="1547" y="3617"/>
                </a:lnTo>
                <a:lnTo>
                  <a:pt x="1640" y="3580"/>
                </a:lnTo>
                <a:lnTo>
                  <a:pt x="1734" y="3543"/>
                </a:lnTo>
                <a:lnTo>
                  <a:pt x="1845" y="3524"/>
                </a:lnTo>
                <a:close/>
                <a:moveTo>
                  <a:pt x="5573" y="3524"/>
                </a:moveTo>
                <a:lnTo>
                  <a:pt x="5685" y="3543"/>
                </a:lnTo>
                <a:lnTo>
                  <a:pt x="5778" y="3580"/>
                </a:lnTo>
                <a:lnTo>
                  <a:pt x="5872" y="3617"/>
                </a:lnTo>
                <a:lnTo>
                  <a:pt x="5965" y="3692"/>
                </a:lnTo>
                <a:lnTo>
                  <a:pt x="6021" y="3766"/>
                </a:lnTo>
                <a:lnTo>
                  <a:pt x="6077" y="3859"/>
                </a:lnTo>
                <a:lnTo>
                  <a:pt x="6114" y="3971"/>
                </a:lnTo>
                <a:lnTo>
                  <a:pt x="6114" y="4083"/>
                </a:lnTo>
                <a:lnTo>
                  <a:pt x="6114" y="4195"/>
                </a:lnTo>
                <a:lnTo>
                  <a:pt x="6077" y="4307"/>
                </a:lnTo>
                <a:lnTo>
                  <a:pt x="6021" y="4400"/>
                </a:lnTo>
                <a:lnTo>
                  <a:pt x="5965" y="4475"/>
                </a:lnTo>
                <a:lnTo>
                  <a:pt x="5872" y="4549"/>
                </a:lnTo>
                <a:lnTo>
                  <a:pt x="5778" y="4605"/>
                </a:lnTo>
                <a:lnTo>
                  <a:pt x="5685" y="4624"/>
                </a:lnTo>
                <a:lnTo>
                  <a:pt x="5573" y="4642"/>
                </a:lnTo>
                <a:lnTo>
                  <a:pt x="5461" y="4624"/>
                </a:lnTo>
                <a:lnTo>
                  <a:pt x="5350" y="4605"/>
                </a:lnTo>
                <a:lnTo>
                  <a:pt x="5256" y="4549"/>
                </a:lnTo>
                <a:lnTo>
                  <a:pt x="5163" y="4475"/>
                </a:lnTo>
                <a:lnTo>
                  <a:pt x="5107" y="4400"/>
                </a:lnTo>
                <a:lnTo>
                  <a:pt x="5051" y="4307"/>
                </a:lnTo>
                <a:lnTo>
                  <a:pt x="5014" y="4195"/>
                </a:lnTo>
                <a:lnTo>
                  <a:pt x="5014" y="4083"/>
                </a:lnTo>
                <a:lnTo>
                  <a:pt x="5014" y="3971"/>
                </a:lnTo>
                <a:lnTo>
                  <a:pt x="5051" y="3859"/>
                </a:lnTo>
                <a:lnTo>
                  <a:pt x="5107" y="3766"/>
                </a:lnTo>
                <a:lnTo>
                  <a:pt x="5163" y="3692"/>
                </a:lnTo>
                <a:lnTo>
                  <a:pt x="5256" y="3617"/>
                </a:lnTo>
                <a:lnTo>
                  <a:pt x="5350" y="3580"/>
                </a:lnTo>
                <a:lnTo>
                  <a:pt x="5461" y="3543"/>
                </a:lnTo>
                <a:lnTo>
                  <a:pt x="5573" y="3524"/>
                </a:lnTo>
                <a:close/>
                <a:moveTo>
                  <a:pt x="298" y="1"/>
                </a:moveTo>
                <a:lnTo>
                  <a:pt x="224" y="20"/>
                </a:lnTo>
                <a:lnTo>
                  <a:pt x="168" y="57"/>
                </a:lnTo>
                <a:lnTo>
                  <a:pt x="112" y="113"/>
                </a:lnTo>
                <a:lnTo>
                  <a:pt x="56" y="169"/>
                </a:lnTo>
                <a:lnTo>
                  <a:pt x="19" y="225"/>
                </a:lnTo>
                <a:lnTo>
                  <a:pt x="0" y="299"/>
                </a:lnTo>
                <a:lnTo>
                  <a:pt x="0" y="374"/>
                </a:lnTo>
                <a:lnTo>
                  <a:pt x="0" y="3710"/>
                </a:lnTo>
                <a:lnTo>
                  <a:pt x="0" y="3785"/>
                </a:lnTo>
                <a:lnTo>
                  <a:pt x="19" y="3859"/>
                </a:lnTo>
                <a:lnTo>
                  <a:pt x="56" y="3915"/>
                </a:lnTo>
                <a:lnTo>
                  <a:pt x="112" y="3971"/>
                </a:lnTo>
                <a:lnTo>
                  <a:pt x="168" y="4009"/>
                </a:lnTo>
                <a:lnTo>
                  <a:pt x="224" y="4046"/>
                </a:lnTo>
                <a:lnTo>
                  <a:pt x="298" y="4064"/>
                </a:lnTo>
                <a:lnTo>
                  <a:pt x="373" y="4083"/>
                </a:lnTo>
                <a:lnTo>
                  <a:pt x="746" y="4083"/>
                </a:lnTo>
                <a:lnTo>
                  <a:pt x="746" y="4195"/>
                </a:lnTo>
                <a:lnTo>
                  <a:pt x="764" y="4307"/>
                </a:lnTo>
                <a:lnTo>
                  <a:pt x="820" y="4512"/>
                </a:lnTo>
                <a:lnTo>
                  <a:pt x="932" y="4698"/>
                </a:lnTo>
                <a:lnTo>
                  <a:pt x="1062" y="4866"/>
                </a:lnTo>
                <a:lnTo>
                  <a:pt x="1230" y="4996"/>
                </a:lnTo>
                <a:lnTo>
                  <a:pt x="1417" y="5108"/>
                </a:lnTo>
                <a:lnTo>
                  <a:pt x="1622" y="5164"/>
                </a:lnTo>
                <a:lnTo>
                  <a:pt x="1734" y="5183"/>
                </a:lnTo>
                <a:lnTo>
                  <a:pt x="1845" y="5201"/>
                </a:lnTo>
                <a:lnTo>
                  <a:pt x="1976" y="5183"/>
                </a:lnTo>
                <a:lnTo>
                  <a:pt x="2069" y="5164"/>
                </a:lnTo>
                <a:lnTo>
                  <a:pt x="2293" y="5108"/>
                </a:lnTo>
                <a:lnTo>
                  <a:pt x="2479" y="4996"/>
                </a:lnTo>
                <a:lnTo>
                  <a:pt x="2647" y="4866"/>
                </a:lnTo>
                <a:lnTo>
                  <a:pt x="2777" y="4698"/>
                </a:lnTo>
                <a:lnTo>
                  <a:pt x="2871" y="4512"/>
                </a:lnTo>
                <a:lnTo>
                  <a:pt x="2945" y="4307"/>
                </a:lnTo>
                <a:lnTo>
                  <a:pt x="2964" y="4195"/>
                </a:lnTo>
                <a:lnTo>
                  <a:pt x="2964" y="4083"/>
                </a:lnTo>
                <a:lnTo>
                  <a:pt x="4455" y="4083"/>
                </a:lnTo>
                <a:lnTo>
                  <a:pt x="4455" y="4195"/>
                </a:lnTo>
                <a:lnTo>
                  <a:pt x="4474" y="4307"/>
                </a:lnTo>
                <a:lnTo>
                  <a:pt x="4548" y="4512"/>
                </a:lnTo>
                <a:lnTo>
                  <a:pt x="4641" y="4698"/>
                </a:lnTo>
                <a:lnTo>
                  <a:pt x="4772" y="4866"/>
                </a:lnTo>
                <a:lnTo>
                  <a:pt x="4940" y="4996"/>
                </a:lnTo>
                <a:lnTo>
                  <a:pt x="5126" y="5108"/>
                </a:lnTo>
                <a:lnTo>
                  <a:pt x="5350" y="5164"/>
                </a:lnTo>
                <a:lnTo>
                  <a:pt x="5443" y="5183"/>
                </a:lnTo>
                <a:lnTo>
                  <a:pt x="5573" y="5201"/>
                </a:lnTo>
                <a:lnTo>
                  <a:pt x="5685" y="5183"/>
                </a:lnTo>
                <a:lnTo>
                  <a:pt x="5797" y="5164"/>
                </a:lnTo>
                <a:lnTo>
                  <a:pt x="6002" y="5108"/>
                </a:lnTo>
                <a:lnTo>
                  <a:pt x="6188" y="4996"/>
                </a:lnTo>
                <a:lnTo>
                  <a:pt x="6356" y="4866"/>
                </a:lnTo>
                <a:lnTo>
                  <a:pt x="6487" y="4698"/>
                </a:lnTo>
                <a:lnTo>
                  <a:pt x="6599" y="4512"/>
                </a:lnTo>
                <a:lnTo>
                  <a:pt x="6654" y="4307"/>
                </a:lnTo>
                <a:lnTo>
                  <a:pt x="6673" y="4195"/>
                </a:lnTo>
                <a:lnTo>
                  <a:pt x="6673" y="4083"/>
                </a:lnTo>
                <a:lnTo>
                  <a:pt x="7046" y="4083"/>
                </a:lnTo>
                <a:lnTo>
                  <a:pt x="7120" y="4064"/>
                </a:lnTo>
                <a:lnTo>
                  <a:pt x="7195" y="4046"/>
                </a:lnTo>
                <a:lnTo>
                  <a:pt x="7251" y="4009"/>
                </a:lnTo>
                <a:lnTo>
                  <a:pt x="7307" y="3971"/>
                </a:lnTo>
                <a:lnTo>
                  <a:pt x="7363" y="3915"/>
                </a:lnTo>
                <a:lnTo>
                  <a:pt x="7400" y="3859"/>
                </a:lnTo>
                <a:lnTo>
                  <a:pt x="7419" y="3785"/>
                </a:lnTo>
                <a:lnTo>
                  <a:pt x="7419" y="3710"/>
                </a:lnTo>
                <a:lnTo>
                  <a:pt x="7419" y="2424"/>
                </a:lnTo>
                <a:lnTo>
                  <a:pt x="7419" y="2331"/>
                </a:lnTo>
                <a:lnTo>
                  <a:pt x="7381" y="2238"/>
                </a:lnTo>
                <a:lnTo>
                  <a:pt x="7344" y="2145"/>
                </a:lnTo>
                <a:lnTo>
                  <a:pt x="7288" y="2070"/>
                </a:lnTo>
                <a:lnTo>
                  <a:pt x="5741" y="187"/>
                </a:lnTo>
                <a:lnTo>
                  <a:pt x="5648" y="113"/>
                </a:lnTo>
                <a:lnTo>
                  <a:pt x="5536" y="57"/>
                </a:lnTo>
                <a:lnTo>
                  <a:pt x="542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5543987" y="1857941"/>
            <a:ext cx="158479" cy="181206"/>
          </a:xfrm>
          <a:custGeom>
            <a:rect b="b" l="l" r="r" t="t"/>
            <a:pathLst>
              <a:path extrusionOk="0" h="5948" w="5202">
                <a:moveTo>
                  <a:pt x="2032" y="1306"/>
                </a:moveTo>
                <a:lnTo>
                  <a:pt x="2088" y="1324"/>
                </a:lnTo>
                <a:lnTo>
                  <a:pt x="2163" y="1362"/>
                </a:lnTo>
                <a:lnTo>
                  <a:pt x="2219" y="1418"/>
                </a:lnTo>
                <a:lnTo>
                  <a:pt x="2256" y="1455"/>
                </a:lnTo>
                <a:lnTo>
                  <a:pt x="2293" y="1529"/>
                </a:lnTo>
                <a:lnTo>
                  <a:pt x="2312" y="1604"/>
                </a:lnTo>
                <a:lnTo>
                  <a:pt x="2312" y="1679"/>
                </a:lnTo>
                <a:lnTo>
                  <a:pt x="2312" y="1753"/>
                </a:lnTo>
                <a:lnTo>
                  <a:pt x="2293" y="1809"/>
                </a:lnTo>
                <a:lnTo>
                  <a:pt x="2256" y="1884"/>
                </a:lnTo>
                <a:lnTo>
                  <a:pt x="2219" y="1939"/>
                </a:lnTo>
                <a:lnTo>
                  <a:pt x="2163" y="1977"/>
                </a:lnTo>
                <a:lnTo>
                  <a:pt x="2088" y="2014"/>
                </a:lnTo>
                <a:lnTo>
                  <a:pt x="2032" y="2033"/>
                </a:lnTo>
                <a:lnTo>
                  <a:pt x="1939" y="2051"/>
                </a:lnTo>
                <a:lnTo>
                  <a:pt x="1865" y="2033"/>
                </a:lnTo>
                <a:lnTo>
                  <a:pt x="1809" y="2014"/>
                </a:lnTo>
                <a:lnTo>
                  <a:pt x="1734" y="1977"/>
                </a:lnTo>
                <a:lnTo>
                  <a:pt x="1678" y="1939"/>
                </a:lnTo>
                <a:lnTo>
                  <a:pt x="1641" y="1884"/>
                </a:lnTo>
                <a:lnTo>
                  <a:pt x="1604" y="1809"/>
                </a:lnTo>
                <a:lnTo>
                  <a:pt x="1585" y="1753"/>
                </a:lnTo>
                <a:lnTo>
                  <a:pt x="1585" y="1679"/>
                </a:lnTo>
                <a:lnTo>
                  <a:pt x="1585" y="1604"/>
                </a:lnTo>
                <a:lnTo>
                  <a:pt x="1604" y="1529"/>
                </a:lnTo>
                <a:lnTo>
                  <a:pt x="1641" y="1455"/>
                </a:lnTo>
                <a:lnTo>
                  <a:pt x="1678" y="1418"/>
                </a:lnTo>
                <a:lnTo>
                  <a:pt x="1734" y="1362"/>
                </a:lnTo>
                <a:lnTo>
                  <a:pt x="1809" y="1324"/>
                </a:lnTo>
                <a:lnTo>
                  <a:pt x="1865" y="1306"/>
                </a:lnTo>
                <a:close/>
                <a:moveTo>
                  <a:pt x="3319" y="1306"/>
                </a:moveTo>
                <a:lnTo>
                  <a:pt x="3393" y="1324"/>
                </a:lnTo>
                <a:lnTo>
                  <a:pt x="3449" y="1362"/>
                </a:lnTo>
                <a:lnTo>
                  <a:pt x="3505" y="1418"/>
                </a:lnTo>
                <a:lnTo>
                  <a:pt x="3561" y="1455"/>
                </a:lnTo>
                <a:lnTo>
                  <a:pt x="3598" y="1529"/>
                </a:lnTo>
                <a:lnTo>
                  <a:pt x="3617" y="1604"/>
                </a:lnTo>
                <a:lnTo>
                  <a:pt x="3617" y="1679"/>
                </a:lnTo>
                <a:lnTo>
                  <a:pt x="3617" y="1753"/>
                </a:lnTo>
                <a:lnTo>
                  <a:pt x="3598" y="1809"/>
                </a:lnTo>
                <a:lnTo>
                  <a:pt x="3561" y="1884"/>
                </a:lnTo>
                <a:lnTo>
                  <a:pt x="3505" y="1939"/>
                </a:lnTo>
                <a:lnTo>
                  <a:pt x="3449" y="1977"/>
                </a:lnTo>
                <a:lnTo>
                  <a:pt x="3393" y="2014"/>
                </a:lnTo>
                <a:lnTo>
                  <a:pt x="3319" y="2033"/>
                </a:lnTo>
                <a:lnTo>
                  <a:pt x="3244" y="2051"/>
                </a:lnTo>
                <a:lnTo>
                  <a:pt x="3169" y="2033"/>
                </a:lnTo>
                <a:lnTo>
                  <a:pt x="3095" y="2014"/>
                </a:lnTo>
                <a:lnTo>
                  <a:pt x="3039" y="1977"/>
                </a:lnTo>
                <a:lnTo>
                  <a:pt x="2983" y="1939"/>
                </a:lnTo>
                <a:lnTo>
                  <a:pt x="2946" y="1884"/>
                </a:lnTo>
                <a:lnTo>
                  <a:pt x="2908" y="1809"/>
                </a:lnTo>
                <a:lnTo>
                  <a:pt x="2890" y="1753"/>
                </a:lnTo>
                <a:lnTo>
                  <a:pt x="2871" y="1679"/>
                </a:lnTo>
                <a:lnTo>
                  <a:pt x="2890" y="1604"/>
                </a:lnTo>
                <a:lnTo>
                  <a:pt x="2908" y="1529"/>
                </a:lnTo>
                <a:lnTo>
                  <a:pt x="2946" y="1455"/>
                </a:lnTo>
                <a:lnTo>
                  <a:pt x="2983" y="1418"/>
                </a:lnTo>
                <a:lnTo>
                  <a:pt x="3039" y="1362"/>
                </a:lnTo>
                <a:lnTo>
                  <a:pt x="3095" y="1324"/>
                </a:lnTo>
                <a:lnTo>
                  <a:pt x="3169" y="1306"/>
                </a:lnTo>
                <a:close/>
                <a:moveTo>
                  <a:pt x="2424" y="1"/>
                </a:moveTo>
                <a:lnTo>
                  <a:pt x="2256" y="20"/>
                </a:lnTo>
                <a:lnTo>
                  <a:pt x="2107" y="57"/>
                </a:lnTo>
                <a:lnTo>
                  <a:pt x="1939" y="113"/>
                </a:lnTo>
                <a:lnTo>
                  <a:pt x="1809" y="169"/>
                </a:lnTo>
                <a:lnTo>
                  <a:pt x="1660" y="243"/>
                </a:lnTo>
                <a:lnTo>
                  <a:pt x="1529" y="336"/>
                </a:lnTo>
                <a:lnTo>
                  <a:pt x="1417" y="430"/>
                </a:lnTo>
                <a:lnTo>
                  <a:pt x="1305" y="541"/>
                </a:lnTo>
                <a:lnTo>
                  <a:pt x="1212" y="653"/>
                </a:lnTo>
                <a:lnTo>
                  <a:pt x="1138" y="765"/>
                </a:lnTo>
                <a:lnTo>
                  <a:pt x="1063" y="896"/>
                </a:lnTo>
                <a:lnTo>
                  <a:pt x="1007" y="1045"/>
                </a:lnTo>
                <a:lnTo>
                  <a:pt x="970" y="1175"/>
                </a:lnTo>
                <a:lnTo>
                  <a:pt x="933" y="1324"/>
                </a:lnTo>
                <a:lnTo>
                  <a:pt x="933" y="1473"/>
                </a:lnTo>
                <a:lnTo>
                  <a:pt x="951" y="1679"/>
                </a:lnTo>
                <a:lnTo>
                  <a:pt x="989" y="1865"/>
                </a:lnTo>
                <a:lnTo>
                  <a:pt x="1063" y="2051"/>
                </a:lnTo>
                <a:lnTo>
                  <a:pt x="1156" y="2219"/>
                </a:lnTo>
                <a:lnTo>
                  <a:pt x="1268" y="2368"/>
                </a:lnTo>
                <a:lnTo>
                  <a:pt x="1417" y="2517"/>
                </a:lnTo>
                <a:lnTo>
                  <a:pt x="1566" y="2648"/>
                </a:lnTo>
                <a:lnTo>
                  <a:pt x="1734" y="2741"/>
                </a:lnTo>
                <a:lnTo>
                  <a:pt x="1678" y="3058"/>
                </a:lnTo>
                <a:lnTo>
                  <a:pt x="1678" y="3151"/>
                </a:lnTo>
                <a:lnTo>
                  <a:pt x="1716" y="3244"/>
                </a:lnTo>
                <a:lnTo>
                  <a:pt x="1771" y="3319"/>
                </a:lnTo>
                <a:lnTo>
                  <a:pt x="1827" y="3337"/>
                </a:lnTo>
                <a:lnTo>
                  <a:pt x="3374" y="3337"/>
                </a:lnTo>
                <a:lnTo>
                  <a:pt x="3412" y="3319"/>
                </a:lnTo>
                <a:lnTo>
                  <a:pt x="3486" y="3244"/>
                </a:lnTo>
                <a:lnTo>
                  <a:pt x="3524" y="3151"/>
                </a:lnTo>
                <a:lnTo>
                  <a:pt x="3524" y="3058"/>
                </a:lnTo>
                <a:lnTo>
                  <a:pt x="3449" y="2741"/>
                </a:lnTo>
                <a:lnTo>
                  <a:pt x="3635" y="2648"/>
                </a:lnTo>
                <a:lnTo>
                  <a:pt x="3785" y="2517"/>
                </a:lnTo>
                <a:lnTo>
                  <a:pt x="3934" y="2368"/>
                </a:lnTo>
                <a:lnTo>
                  <a:pt x="4045" y="2219"/>
                </a:lnTo>
                <a:lnTo>
                  <a:pt x="4139" y="2051"/>
                </a:lnTo>
                <a:lnTo>
                  <a:pt x="4213" y="1865"/>
                </a:lnTo>
                <a:lnTo>
                  <a:pt x="4251" y="1679"/>
                </a:lnTo>
                <a:lnTo>
                  <a:pt x="4269" y="1473"/>
                </a:lnTo>
                <a:lnTo>
                  <a:pt x="4269" y="1324"/>
                </a:lnTo>
                <a:lnTo>
                  <a:pt x="4232" y="1175"/>
                </a:lnTo>
                <a:lnTo>
                  <a:pt x="4195" y="1045"/>
                </a:lnTo>
                <a:lnTo>
                  <a:pt x="4139" y="896"/>
                </a:lnTo>
                <a:lnTo>
                  <a:pt x="4064" y="765"/>
                </a:lnTo>
                <a:lnTo>
                  <a:pt x="3990" y="653"/>
                </a:lnTo>
                <a:lnTo>
                  <a:pt x="3896" y="541"/>
                </a:lnTo>
                <a:lnTo>
                  <a:pt x="3785" y="430"/>
                </a:lnTo>
                <a:lnTo>
                  <a:pt x="3654" y="336"/>
                </a:lnTo>
                <a:lnTo>
                  <a:pt x="3524" y="243"/>
                </a:lnTo>
                <a:lnTo>
                  <a:pt x="3393" y="169"/>
                </a:lnTo>
                <a:lnTo>
                  <a:pt x="3244" y="113"/>
                </a:lnTo>
                <a:lnTo>
                  <a:pt x="3095" y="57"/>
                </a:lnTo>
                <a:lnTo>
                  <a:pt x="2927" y="20"/>
                </a:lnTo>
                <a:lnTo>
                  <a:pt x="2778" y="1"/>
                </a:lnTo>
                <a:close/>
                <a:moveTo>
                  <a:pt x="355" y="2965"/>
                </a:moveTo>
                <a:lnTo>
                  <a:pt x="299" y="2983"/>
                </a:lnTo>
                <a:lnTo>
                  <a:pt x="224" y="3021"/>
                </a:lnTo>
                <a:lnTo>
                  <a:pt x="187" y="3077"/>
                </a:lnTo>
                <a:lnTo>
                  <a:pt x="19" y="3412"/>
                </a:lnTo>
                <a:lnTo>
                  <a:pt x="1" y="3468"/>
                </a:lnTo>
                <a:lnTo>
                  <a:pt x="1" y="3543"/>
                </a:lnTo>
                <a:lnTo>
                  <a:pt x="38" y="3617"/>
                </a:lnTo>
                <a:lnTo>
                  <a:pt x="94" y="3654"/>
                </a:lnTo>
                <a:lnTo>
                  <a:pt x="1753" y="4456"/>
                </a:lnTo>
                <a:lnTo>
                  <a:pt x="94" y="5257"/>
                </a:lnTo>
                <a:lnTo>
                  <a:pt x="38" y="5295"/>
                </a:lnTo>
                <a:lnTo>
                  <a:pt x="1" y="5369"/>
                </a:lnTo>
                <a:lnTo>
                  <a:pt x="1" y="5444"/>
                </a:lnTo>
                <a:lnTo>
                  <a:pt x="19" y="5500"/>
                </a:lnTo>
                <a:lnTo>
                  <a:pt x="187" y="5835"/>
                </a:lnTo>
                <a:lnTo>
                  <a:pt x="224" y="5891"/>
                </a:lnTo>
                <a:lnTo>
                  <a:pt x="299" y="5928"/>
                </a:lnTo>
                <a:lnTo>
                  <a:pt x="355" y="5947"/>
                </a:lnTo>
                <a:lnTo>
                  <a:pt x="429" y="5928"/>
                </a:lnTo>
                <a:lnTo>
                  <a:pt x="2592" y="4866"/>
                </a:lnTo>
                <a:lnTo>
                  <a:pt x="4754" y="5928"/>
                </a:lnTo>
                <a:lnTo>
                  <a:pt x="4828" y="5947"/>
                </a:lnTo>
                <a:lnTo>
                  <a:pt x="4903" y="5928"/>
                </a:lnTo>
                <a:lnTo>
                  <a:pt x="4959" y="5891"/>
                </a:lnTo>
                <a:lnTo>
                  <a:pt x="5015" y="5835"/>
                </a:lnTo>
                <a:lnTo>
                  <a:pt x="5183" y="5500"/>
                </a:lnTo>
                <a:lnTo>
                  <a:pt x="5201" y="5444"/>
                </a:lnTo>
                <a:lnTo>
                  <a:pt x="5183" y="5369"/>
                </a:lnTo>
                <a:lnTo>
                  <a:pt x="5145" y="5295"/>
                </a:lnTo>
                <a:lnTo>
                  <a:pt x="5089" y="5257"/>
                </a:lnTo>
                <a:lnTo>
                  <a:pt x="3449" y="4456"/>
                </a:lnTo>
                <a:lnTo>
                  <a:pt x="5089" y="3654"/>
                </a:lnTo>
                <a:lnTo>
                  <a:pt x="5145" y="3617"/>
                </a:lnTo>
                <a:lnTo>
                  <a:pt x="5183" y="3543"/>
                </a:lnTo>
                <a:lnTo>
                  <a:pt x="5201" y="3468"/>
                </a:lnTo>
                <a:lnTo>
                  <a:pt x="5183" y="3412"/>
                </a:lnTo>
                <a:lnTo>
                  <a:pt x="5015" y="3077"/>
                </a:lnTo>
                <a:lnTo>
                  <a:pt x="4959" y="3021"/>
                </a:lnTo>
                <a:lnTo>
                  <a:pt x="4903" y="2983"/>
                </a:lnTo>
                <a:lnTo>
                  <a:pt x="4828" y="2965"/>
                </a:lnTo>
                <a:lnTo>
                  <a:pt x="4754" y="2983"/>
                </a:lnTo>
                <a:lnTo>
                  <a:pt x="2592" y="4046"/>
                </a:lnTo>
                <a:lnTo>
                  <a:pt x="429" y="2983"/>
                </a:lnTo>
                <a:lnTo>
                  <a:pt x="355" y="296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5049946" y="1857941"/>
            <a:ext cx="174960" cy="174960"/>
          </a:xfrm>
          <a:custGeom>
            <a:rect b="b" l="l" r="r" t="t"/>
            <a:pathLst>
              <a:path extrusionOk="0" h="5743" w="5743">
                <a:moveTo>
                  <a:pt x="1940" y="1939"/>
                </a:moveTo>
                <a:lnTo>
                  <a:pt x="2014" y="1958"/>
                </a:lnTo>
                <a:lnTo>
                  <a:pt x="2089" y="1977"/>
                </a:lnTo>
                <a:lnTo>
                  <a:pt x="2145" y="2014"/>
                </a:lnTo>
                <a:lnTo>
                  <a:pt x="2200" y="2051"/>
                </a:lnTo>
                <a:lnTo>
                  <a:pt x="2256" y="2107"/>
                </a:lnTo>
                <a:lnTo>
                  <a:pt x="2294" y="2163"/>
                </a:lnTo>
                <a:lnTo>
                  <a:pt x="2312" y="2238"/>
                </a:lnTo>
                <a:lnTo>
                  <a:pt x="2312" y="2312"/>
                </a:lnTo>
                <a:lnTo>
                  <a:pt x="2312" y="2387"/>
                </a:lnTo>
                <a:lnTo>
                  <a:pt x="2294" y="2461"/>
                </a:lnTo>
                <a:lnTo>
                  <a:pt x="2256" y="2517"/>
                </a:lnTo>
                <a:lnTo>
                  <a:pt x="2200" y="2573"/>
                </a:lnTo>
                <a:lnTo>
                  <a:pt x="2145" y="2629"/>
                </a:lnTo>
                <a:lnTo>
                  <a:pt x="2089" y="2666"/>
                </a:lnTo>
                <a:lnTo>
                  <a:pt x="2014" y="2685"/>
                </a:lnTo>
                <a:lnTo>
                  <a:pt x="1865" y="2685"/>
                </a:lnTo>
                <a:lnTo>
                  <a:pt x="1809" y="2666"/>
                </a:lnTo>
                <a:lnTo>
                  <a:pt x="1734" y="2629"/>
                </a:lnTo>
                <a:lnTo>
                  <a:pt x="1679" y="2573"/>
                </a:lnTo>
                <a:lnTo>
                  <a:pt x="1641" y="2517"/>
                </a:lnTo>
                <a:lnTo>
                  <a:pt x="1604" y="2461"/>
                </a:lnTo>
                <a:lnTo>
                  <a:pt x="1585" y="2387"/>
                </a:lnTo>
                <a:lnTo>
                  <a:pt x="1567" y="2312"/>
                </a:lnTo>
                <a:lnTo>
                  <a:pt x="1585" y="2238"/>
                </a:lnTo>
                <a:lnTo>
                  <a:pt x="1604" y="2163"/>
                </a:lnTo>
                <a:lnTo>
                  <a:pt x="1641" y="2107"/>
                </a:lnTo>
                <a:lnTo>
                  <a:pt x="1679" y="2051"/>
                </a:lnTo>
                <a:lnTo>
                  <a:pt x="1734" y="2014"/>
                </a:lnTo>
                <a:lnTo>
                  <a:pt x="1809" y="1977"/>
                </a:lnTo>
                <a:lnTo>
                  <a:pt x="1865" y="1958"/>
                </a:lnTo>
                <a:lnTo>
                  <a:pt x="1940" y="1939"/>
                </a:lnTo>
                <a:close/>
                <a:moveTo>
                  <a:pt x="3804" y="1939"/>
                </a:moveTo>
                <a:lnTo>
                  <a:pt x="3878" y="1958"/>
                </a:lnTo>
                <a:lnTo>
                  <a:pt x="3953" y="1977"/>
                </a:lnTo>
                <a:lnTo>
                  <a:pt x="4009" y="2014"/>
                </a:lnTo>
                <a:lnTo>
                  <a:pt x="4064" y="2051"/>
                </a:lnTo>
                <a:lnTo>
                  <a:pt x="4102" y="2107"/>
                </a:lnTo>
                <a:lnTo>
                  <a:pt x="4139" y="2163"/>
                </a:lnTo>
                <a:lnTo>
                  <a:pt x="4158" y="2238"/>
                </a:lnTo>
                <a:lnTo>
                  <a:pt x="4176" y="2312"/>
                </a:lnTo>
                <a:lnTo>
                  <a:pt x="4158" y="2387"/>
                </a:lnTo>
                <a:lnTo>
                  <a:pt x="4139" y="2461"/>
                </a:lnTo>
                <a:lnTo>
                  <a:pt x="4102" y="2517"/>
                </a:lnTo>
                <a:lnTo>
                  <a:pt x="4064" y="2573"/>
                </a:lnTo>
                <a:lnTo>
                  <a:pt x="4009" y="2629"/>
                </a:lnTo>
                <a:lnTo>
                  <a:pt x="3953" y="2666"/>
                </a:lnTo>
                <a:lnTo>
                  <a:pt x="3878" y="2685"/>
                </a:lnTo>
                <a:lnTo>
                  <a:pt x="3729" y="2685"/>
                </a:lnTo>
                <a:lnTo>
                  <a:pt x="3654" y="2666"/>
                </a:lnTo>
                <a:lnTo>
                  <a:pt x="3598" y="2629"/>
                </a:lnTo>
                <a:lnTo>
                  <a:pt x="3543" y="2573"/>
                </a:lnTo>
                <a:lnTo>
                  <a:pt x="3487" y="2517"/>
                </a:lnTo>
                <a:lnTo>
                  <a:pt x="3468" y="2461"/>
                </a:lnTo>
                <a:lnTo>
                  <a:pt x="3431" y="2387"/>
                </a:lnTo>
                <a:lnTo>
                  <a:pt x="3431" y="2312"/>
                </a:lnTo>
                <a:lnTo>
                  <a:pt x="3431" y="2238"/>
                </a:lnTo>
                <a:lnTo>
                  <a:pt x="3468" y="2163"/>
                </a:lnTo>
                <a:lnTo>
                  <a:pt x="3487" y="2107"/>
                </a:lnTo>
                <a:lnTo>
                  <a:pt x="3543" y="2051"/>
                </a:lnTo>
                <a:lnTo>
                  <a:pt x="3598" y="2014"/>
                </a:lnTo>
                <a:lnTo>
                  <a:pt x="3654" y="1977"/>
                </a:lnTo>
                <a:lnTo>
                  <a:pt x="3729" y="1958"/>
                </a:lnTo>
                <a:lnTo>
                  <a:pt x="3804" y="1939"/>
                </a:lnTo>
                <a:close/>
                <a:moveTo>
                  <a:pt x="4120" y="3617"/>
                </a:moveTo>
                <a:lnTo>
                  <a:pt x="4176" y="3654"/>
                </a:lnTo>
                <a:lnTo>
                  <a:pt x="4232" y="3710"/>
                </a:lnTo>
                <a:lnTo>
                  <a:pt x="4251" y="3785"/>
                </a:lnTo>
                <a:lnTo>
                  <a:pt x="4251" y="3841"/>
                </a:lnTo>
                <a:lnTo>
                  <a:pt x="4214" y="3915"/>
                </a:lnTo>
                <a:lnTo>
                  <a:pt x="4064" y="4064"/>
                </a:lnTo>
                <a:lnTo>
                  <a:pt x="3934" y="4176"/>
                </a:lnTo>
                <a:lnTo>
                  <a:pt x="3766" y="4288"/>
                </a:lnTo>
                <a:lnTo>
                  <a:pt x="3617" y="4381"/>
                </a:lnTo>
                <a:lnTo>
                  <a:pt x="3431" y="4456"/>
                </a:lnTo>
                <a:lnTo>
                  <a:pt x="3244" y="4493"/>
                </a:lnTo>
                <a:lnTo>
                  <a:pt x="3058" y="4530"/>
                </a:lnTo>
                <a:lnTo>
                  <a:pt x="2872" y="4549"/>
                </a:lnTo>
                <a:lnTo>
                  <a:pt x="2685" y="4530"/>
                </a:lnTo>
                <a:lnTo>
                  <a:pt x="2499" y="4493"/>
                </a:lnTo>
                <a:lnTo>
                  <a:pt x="2312" y="4456"/>
                </a:lnTo>
                <a:lnTo>
                  <a:pt x="2145" y="4381"/>
                </a:lnTo>
                <a:lnTo>
                  <a:pt x="1977" y="4288"/>
                </a:lnTo>
                <a:lnTo>
                  <a:pt x="1809" y="4176"/>
                </a:lnTo>
                <a:lnTo>
                  <a:pt x="1679" y="4064"/>
                </a:lnTo>
                <a:lnTo>
                  <a:pt x="1548" y="3915"/>
                </a:lnTo>
                <a:lnTo>
                  <a:pt x="1492" y="3841"/>
                </a:lnTo>
                <a:lnTo>
                  <a:pt x="1492" y="3785"/>
                </a:lnTo>
                <a:lnTo>
                  <a:pt x="1529" y="3710"/>
                </a:lnTo>
                <a:lnTo>
                  <a:pt x="1567" y="3654"/>
                </a:lnTo>
                <a:lnTo>
                  <a:pt x="1623" y="3617"/>
                </a:lnTo>
                <a:lnTo>
                  <a:pt x="1697" y="3617"/>
                </a:lnTo>
                <a:lnTo>
                  <a:pt x="1753" y="3636"/>
                </a:lnTo>
                <a:lnTo>
                  <a:pt x="1828" y="3673"/>
                </a:lnTo>
                <a:lnTo>
                  <a:pt x="1921" y="3785"/>
                </a:lnTo>
                <a:lnTo>
                  <a:pt x="2051" y="3897"/>
                </a:lnTo>
                <a:lnTo>
                  <a:pt x="2163" y="3971"/>
                </a:lnTo>
                <a:lnTo>
                  <a:pt x="2294" y="4046"/>
                </a:lnTo>
                <a:lnTo>
                  <a:pt x="2424" y="4102"/>
                </a:lnTo>
                <a:lnTo>
                  <a:pt x="2573" y="4139"/>
                </a:lnTo>
                <a:lnTo>
                  <a:pt x="2722" y="4158"/>
                </a:lnTo>
                <a:lnTo>
                  <a:pt x="2872" y="4176"/>
                </a:lnTo>
                <a:lnTo>
                  <a:pt x="3021" y="4158"/>
                </a:lnTo>
                <a:lnTo>
                  <a:pt x="3170" y="4139"/>
                </a:lnTo>
                <a:lnTo>
                  <a:pt x="3319" y="4102"/>
                </a:lnTo>
                <a:lnTo>
                  <a:pt x="3449" y="4046"/>
                </a:lnTo>
                <a:lnTo>
                  <a:pt x="3580" y="3971"/>
                </a:lnTo>
                <a:lnTo>
                  <a:pt x="3710" y="3897"/>
                </a:lnTo>
                <a:lnTo>
                  <a:pt x="3822" y="3785"/>
                </a:lnTo>
                <a:lnTo>
                  <a:pt x="3915" y="3673"/>
                </a:lnTo>
                <a:lnTo>
                  <a:pt x="3990" y="3636"/>
                </a:lnTo>
                <a:lnTo>
                  <a:pt x="4046" y="3617"/>
                </a:lnTo>
                <a:close/>
                <a:moveTo>
                  <a:pt x="2872" y="1"/>
                </a:moveTo>
                <a:lnTo>
                  <a:pt x="2573" y="20"/>
                </a:lnTo>
                <a:lnTo>
                  <a:pt x="2294" y="57"/>
                </a:lnTo>
                <a:lnTo>
                  <a:pt x="2014" y="131"/>
                </a:lnTo>
                <a:lnTo>
                  <a:pt x="1753" y="225"/>
                </a:lnTo>
                <a:lnTo>
                  <a:pt x="1492" y="336"/>
                </a:lnTo>
                <a:lnTo>
                  <a:pt x="1269" y="486"/>
                </a:lnTo>
                <a:lnTo>
                  <a:pt x="1045" y="653"/>
                </a:lnTo>
                <a:lnTo>
                  <a:pt x="840" y="840"/>
                </a:lnTo>
                <a:lnTo>
                  <a:pt x="653" y="1045"/>
                </a:lnTo>
                <a:lnTo>
                  <a:pt x="486" y="1268"/>
                </a:lnTo>
                <a:lnTo>
                  <a:pt x="337" y="1492"/>
                </a:lnTo>
                <a:lnTo>
                  <a:pt x="225" y="1753"/>
                </a:lnTo>
                <a:lnTo>
                  <a:pt x="131" y="2014"/>
                </a:lnTo>
                <a:lnTo>
                  <a:pt x="57" y="2294"/>
                </a:lnTo>
                <a:lnTo>
                  <a:pt x="20" y="2573"/>
                </a:lnTo>
                <a:lnTo>
                  <a:pt x="1" y="2871"/>
                </a:lnTo>
                <a:lnTo>
                  <a:pt x="20" y="3170"/>
                </a:lnTo>
                <a:lnTo>
                  <a:pt x="57" y="3449"/>
                </a:lnTo>
                <a:lnTo>
                  <a:pt x="131" y="3729"/>
                </a:lnTo>
                <a:lnTo>
                  <a:pt x="225" y="3990"/>
                </a:lnTo>
                <a:lnTo>
                  <a:pt x="337" y="4251"/>
                </a:lnTo>
                <a:lnTo>
                  <a:pt x="486" y="4475"/>
                </a:lnTo>
                <a:lnTo>
                  <a:pt x="653" y="4698"/>
                </a:lnTo>
                <a:lnTo>
                  <a:pt x="840" y="4903"/>
                </a:lnTo>
                <a:lnTo>
                  <a:pt x="1045" y="5090"/>
                </a:lnTo>
                <a:lnTo>
                  <a:pt x="1269" y="5257"/>
                </a:lnTo>
                <a:lnTo>
                  <a:pt x="1492" y="5406"/>
                </a:lnTo>
                <a:lnTo>
                  <a:pt x="1753" y="5518"/>
                </a:lnTo>
                <a:lnTo>
                  <a:pt x="2014" y="5612"/>
                </a:lnTo>
                <a:lnTo>
                  <a:pt x="2294" y="5686"/>
                </a:lnTo>
                <a:lnTo>
                  <a:pt x="2573" y="5742"/>
                </a:lnTo>
                <a:lnTo>
                  <a:pt x="3170" y="5742"/>
                </a:lnTo>
                <a:lnTo>
                  <a:pt x="3449" y="5686"/>
                </a:lnTo>
                <a:lnTo>
                  <a:pt x="3729" y="5612"/>
                </a:lnTo>
                <a:lnTo>
                  <a:pt x="3990" y="5518"/>
                </a:lnTo>
                <a:lnTo>
                  <a:pt x="4251" y="5406"/>
                </a:lnTo>
                <a:lnTo>
                  <a:pt x="4475" y="5257"/>
                </a:lnTo>
                <a:lnTo>
                  <a:pt x="4698" y="5090"/>
                </a:lnTo>
                <a:lnTo>
                  <a:pt x="4903" y="4903"/>
                </a:lnTo>
                <a:lnTo>
                  <a:pt x="5090" y="4698"/>
                </a:lnTo>
                <a:lnTo>
                  <a:pt x="5257" y="4475"/>
                </a:lnTo>
                <a:lnTo>
                  <a:pt x="5407" y="4251"/>
                </a:lnTo>
                <a:lnTo>
                  <a:pt x="5518" y="3990"/>
                </a:lnTo>
                <a:lnTo>
                  <a:pt x="5612" y="3729"/>
                </a:lnTo>
                <a:lnTo>
                  <a:pt x="5686" y="3449"/>
                </a:lnTo>
                <a:lnTo>
                  <a:pt x="5742" y="3170"/>
                </a:lnTo>
                <a:lnTo>
                  <a:pt x="5742" y="2871"/>
                </a:lnTo>
                <a:lnTo>
                  <a:pt x="5742" y="2573"/>
                </a:lnTo>
                <a:lnTo>
                  <a:pt x="5686" y="2294"/>
                </a:lnTo>
                <a:lnTo>
                  <a:pt x="5612" y="2014"/>
                </a:lnTo>
                <a:lnTo>
                  <a:pt x="5518" y="1753"/>
                </a:lnTo>
                <a:lnTo>
                  <a:pt x="5407" y="1492"/>
                </a:lnTo>
                <a:lnTo>
                  <a:pt x="5257" y="1268"/>
                </a:lnTo>
                <a:lnTo>
                  <a:pt x="5090" y="1045"/>
                </a:lnTo>
                <a:lnTo>
                  <a:pt x="4903" y="840"/>
                </a:lnTo>
                <a:lnTo>
                  <a:pt x="4698" y="653"/>
                </a:lnTo>
                <a:lnTo>
                  <a:pt x="4475" y="486"/>
                </a:lnTo>
                <a:lnTo>
                  <a:pt x="4251" y="336"/>
                </a:lnTo>
                <a:lnTo>
                  <a:pt x="3990" y="225"/>
                </a:lnTo>
                <a:lnTo>
                  <a:pt x="3729" y="131"/>
                </a:lnTo>
                <a:lnTo>
                  <a:pt x="3449" y="57"/>
                </a:lnTo>
                <a:lnTo>
                  <a:pt x="3170" y="20"/>
                </a:lnTo>
                <a:lnTo>
                  <a:pt x="287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512220" y="1857941"/>
            <a:ext cx="226020" cy="180627"/>
          </a:xfrm>
          <a:custGeom>
            <a:rect b="b" l="l" r="r" t="t"/>
            <a:pathLst>
              <a:path extrusionOk="0" h="5929" w="7419">
                <a:moveTo>
                  <a:pt x="1491" y="1"/>
                </a:moveTo>
                <a:lnTo>
                  <a:pt x="1323" y="38"/>
                </a:lnTo>
                <a:lnTo>
                  <a:pt x="1156" y="75"/>
                </a:lnTo>
                <a:lnTo>
                  <a:pt x="1007" y="131"/>
                </a:lnTo>
                <a:lnTo>
                  <a:pt x="858" y="206"/>
                </a:lnTo>
                <a:lnTo>
                  <a:pt x="727" y="281"/>
                </a:lnTo>
                <a:lnTo>
                  <a:pt x="597" y="392"/>
                </a:lnTo>
                <a:lnTo>
                  <a:pt x="466" y="504"/>
                </a:lnTo>
                <a:lnTo>
                  <a:pt x="373" y="616"/>
                </a:lnTo>
                <a:lnTo>
                  <a:pt x="261" y="747"/>
                </a:lnTo>
                <a:lnTo>
                  <a:pt x="186" y="896"/>
                </a:lnTo>
                <a:lnTo>
                  <a:pt x="112" y="1045"/>
                </a:lnTo>
                <a:lnTo>
                  <a:pt x="56" y="1194"/>
                </a:lnTo>
                <a:lnTo>
                  <a:pt x="19" y="1362"/>
                </a:lnTo>
                <a:lnTo>
                  <a:pt x="0" y="1529"/>
                </a:lnTo>
                <a:lnTo>
                  <a:pt x="0" y="1697"/>
                </a:lnTo>
                <a:lnTo>
                  <a:pt x="0" y="1865"/>
                </a:lnTo>
                <a:lnTo>
                  <a:pt x="37" y="2033"/>
                </a:lnTo>
                <a:lnTo>
                  <a:pt x="75" y="2200"/>
                </a:lnTo>
                <a:lnTo>
                  <a:pt x="131" y="2350"/>
                </a:lnTo>
                <a:lnTo>
                  <a:pt x="205" y="2480"/>
                </a:lnTo>
                <a:lnTo>
                  <a:pt x="298" y="2611"/>
                </a:lnTo>
                <a:lnTo>
                  <a:pt x="392" y="2741"/>
                </a:lnTo>
                <a:lnTo>
                  <a:pt x="503" y="2853"/>
                </a:lnTo>
                <a:lnTo>
                  <a:pt x="615" y="2965"/>
                </a:lnTo>
                <a:lnTo>
                  <a:pt x="746" y="3058"/>
                </a:lnTo>
                <a:lnTo>
                  <a:pt x="895" y="3132"/>
                </a:lnTo>
                <a:lnTo>
                  <a:pt x="1044" y="3207"/>
                </a:lnTo>
                <a:lnTo>
                  <a:pt x="1193" y="3263"/>
                </a:lnTo>
                <a:lnTo>
                  <a:pt x="1342" y="3300"/>
                </a:lnTo>
                <a:lnTo>
                  <a:pt x="1510" y="3337"/>
                </a:lnTo>
                <a:lnTo>
                  <a:pt x="3467" y="3337"/>
                </a:lnTo>
                <a:lnTo>
                  <a:pt x="3691" y="3487"/>
                </a:lnTo>
                <a:lnTo>
                  <a:pt x="3803" y="3561"/>
                </a:lnTo>
                <a:lnTo>
                  <a:pt x="3914" y="3617"/>
                </a:lnTo>
                <a:lnTo>
                  <a:pt x="4045" y="3654"/>
                </a:lnTo>
                <a:lnTo>
                  <a:pt x="4175" y="3673"/>
                </a:lnTo>
                <a:lnTo>
                  <a:pt x="4306" y="3710"/>
                </a:lnTo>
                <a:lnTo>
                  <a:pt x="4585" y="3710"/>
                </a:lnTo>
                <a:lnTo>
                  <a:pt x="4716" y="3673"/>
                </a:lnTo>
                <a:lnTo>
                  <a:pt x="4846" y="3654"/>
                </a:lnTo>
                <a:lnTo>
                  <a:pt x="4977" y="3617"/>
                </a:lnTo>
                <a:lnTo>
                  <a:pt x="5107" y="3561"/>
                </a:lnTo>
                <a:lnTo>
                  <a:pt x="5219" y="3487"/>
                </a:lnTo>
                <a:lnTo>
                  <a:pt x="5424" y="3337"/>
                </a:lnTo>
                <a:lnTo>
                  <a:pt x="6244" y="3337"/>
                </a:lnTo>
                <a:lnTo>
                  <a:pt x="6356" y="3319"/>
                </a:lnTo>
                <a:lnTo>
                  <a:pt x="6487" y="3282"/>
                </a:lnTo>
                <a:lnTo>
                  <a:pt x="6599" y="3244"/>
                </a:lnTo>
                <a:lnTo>
                  <a:pt x="6729" y="3188"/>
                </a:lnTo>
                <a:lnTo>
                  <a:pt x="6822" y="3114"/>
                </a:lnTo>
                <a:lnTo>
                  <a:pt x="6934" y="3058"/>
                </a:lnTo>
                <a:lnTo>
                  <a:pt x="7027" y="2965"/>
                </a:lnTo>
                <a:lnTo>
                  <a:pt x="7102" y="2871"/>
                </a:lnTo>
                <a:lnTo>
                  <a:pt x="7176" y="2778"/>
                </a:lnTo>
                <a:lnTo>
                  <a:pt x="7251" y="2685"/>
                </a:lnTo>
                <a:lnTo>
                  <a:pt x="7307" y="2573"/>
                </a:lnTo>
                <a:lnTo>
                  <a:pt x="7344" y="2443"/>
                </a:lnTo>
                <a:lnTo>
                  <a:pt x="7381" y="2331"/>
                </a:lnTo>
                <a:lnTo>
                  <a:pt x="7400" y="2200"/>
                </a:lnTo>
                <a:lnTo>
                  <a:pt x="7419" y="2070"/>
                </a:lnTo>
                <a:lnTo>
                  <a:pt x="7419" y="1939"/>
                </a:lnTo>
                <a:lnTo>
                  <a:pt x="7400" y="1809"/>
                </a:lnTo>
                <a:lnTo>
                  <a:pt x="7363" y="1679"/>
                </a:lnTo>
                <a:lnTo>
                  <a:pt x="7326" y="1548"/>
                </a:lnTo>
                <a:lnTo>
                  <a:pt x="7270" y="1436"/>
                </a:lnTo>
                <a:lnTo>
                  <a:pt x="7214" y="1324"/>
                </a:lnTo>
                <a:lnTo>
                  <a:pt x="7139" y="1231"/>
                </a:lnTo>
                <a:lnTo>
                  <a:pt x="7046" y="1138"/>
                </a:lnTo>
                <a:lnTo>
                  <a:pt x="6953" y="1045"/>
                </a:lnTo>
                <a:lnTo>
                  <a:pt x="6860" y="970"/>
                </a:lnTo>
                <a:lnTo>
                  <a:pt x="6748" y="896"/>
                </a:lnTo>
                <a:lnTo>
                  <a:pt x="6636" y="840"/>
                </a:lnTo>
                <a:lnTo>
                  <a:pt x="6505" y="802"/>
                </a:lnTo>
                <a:lnTo>
                  <a:pt x="6394" y="765"/>
                </a:lnTo>
                <a:lnTo>
                  <a:pt x="6263" y="747"/>
                </a:lnTo>
                <a:lnTo>
                  <a:pt x="5965" y="747"/>
                </a:lnTo>
                <a:lnTo>
                  <a:pt x="5816" y="784"/>
                </a:lnTo>
                <a:lnTo>
                  <a:pt x="5685" y="821"/>
                </a:lnTo>
                <a:lnTo>
                  <a:pt x="5536" y="877"/>
                </a:lnTo>
                <a:lnTo>
                  <a:pt x="5424" y="691"/>
                </a:lnTo>
                <a:lnTo>
                  <a:pt x="5294" y="523"/>
                </a:lnTo>
                <a:lnTo>
                  <a:pt x="5126" y="374"/>
                </a:lnTo>
                <a:lnTo>
                  <a:pt x="4940" y="243"/>
                </a:lnTo>
                <a:lnTo>
                  <a:pt x="4753" y="131"/>
                </a:lnTo>
                <a:lnTo>
                  <a:pt x="4530" y="57"/>
                </a:lnTo>
                <a:lnTo>
                  <a:pt x="4306" y="20"/>
                </a:lnTo>
                <a:lnTo>
                  <a:pt x="4082" y="1"/>
                </a:lnTo>
                <a:lnTo>
                  <a:pt x="3896" y="1"/>
                </a:lnTo>
                <a:lnTo>
                  <a:pt x="3728" y="38"/>
                </a:lnTo>
                <a:lnTo>
                  <a:pt x="3560" y="75"/>
                </a:lnTo>
                <a:lnTo>
                  <a:pt x="3411" y="131"/>
                </a:lnTo>
                <a:lnTo>
                  <a:pt x="3262" y="206"/>
                </a:lnTo>
                <a:lnTo>
                  <a:pt x="3113" y="299"/>
                </a:lnTo>
                <a:lnTo>
                  <a:pt x="2982" y="392"/>
                </a:lnTo>
                <a:lnTo>
                  <a:pt x="2871" y="523"/>
                </a:lnTo>
                <a:lnTo>
                  <a:pt x="2759" y="392"/>
                </a:lnTo>
                <a:lnTo>
                  <a:pt x="2628" y="299"/>
                </a:lnTo>
                <a:lnTo>
                  <a:pt x="2479" y="206"/>
                </a:lnTo>
                <a:lnTo>
                  <a:pt x="2330" y="131"/>
                </a:lnTo>
                <a:lnTo>
                  <a:pt x="2181" y="75"/>
                </a:lnTo>
                <a:lnTo>
                  <a:pt x="2013" y="38"/>
                </a:lnTo>
                <a:lnTo>
                  <a:pt x="1845" y="1"/>
                </a:lnTo>
                <a:close/>
                <a:moveTo>
                  <a:pt x="913" y="4269"/>
                </a:moveTo>
                <a:lnTo>
                  <a:pt x="858" y="4288"/>
                </a:lnTo>
                <a:lnTo>
                  <a:pt x="783" y="4325"/>
                </a:lnTo>
                <a:lnTo>
                  <a:pt x="746" y="4381"/>
                </a:lnTo>
                <a:lnTo>
                  <a:pt x="746" y="4456"/>
                </a:lnTo>
                <a:lnTo>
                  <a:pt x="746" y="4642"/>
                </a:lnTo>
                <a:lnTo>
                  <a:pt x="746" y="4717"/>
                </a:lnTo>
                <a:lnTo>
                  <a:pt x="783" y="4773"/>
                </a:lnTo>
                <a:lnTo>
                  <a:pt x="858" y="4810"/>
                </a:lnTo>
                <a:lnTo>
                  <a:pt x="913" y="4829"/>
                </a:lnTo>
                <a:lnTo>
                  <a:pt x="7232" y="4829"/>
                </a:lnTo>
                <a:lnTo>
                  <a:pt x="7307" y="4810"/>
                </a:lnTo>
                <a:lnTo>
                  <a:pt x="7363" y="4773"/>
                </a:lnTo>
                <a:lnTo>
                  <a:pt x="7400" y="4717"/>
                </a:lnTo>
                <a:lnTo>
                  <a:pt x="7419" y="4642"/>
                </a:lnTo>
                <a:lnTo>
                  <a:pt x="7419" y="4456"/>
                </a:lnTo>
                <a:lnTo>
                  <a:pt x="7400" y="4381"/>
                </a:lnTo>
                <a:lnTo>
                  <a:pt x="7363" y="4325"/>
                </a:lnTo>
                <a:lnTo>
                  <a:pt x="7307" y="4288"/>
                </a:lnTo>
                <a:lnTo>
                  <a:pt x="7232" y="4269"/>
                </a:lnTo>
                <a:close/>
                <a:moveTo>
                  <a:pt x="112" y="5388"/>
                </a:moveTo>
                <a:lnTo>
                  <a:pt x="56" y="5425"/>
                </a:lnTo>
                <a:lnTo>
                  <a:pt x="0" y="5500"/>
                </a:lnTo>
                <a:lnTo>
                  <a:pt x="0" y="5556"/>
                </a:lnTo>
                <a:lnTo>
                  <a:pt x="0" y="5742"/>
                </a:lnTo>
                <a:lnTo>
                  <a:pt x="0" y="5817"/>
                </a:lnTo>
                <a:lnTo>
                  <a:pt x="56" y="5872"/>
                </a:lnTo>
                <a:lnTo>
                  <a:pt x="112" y="5928"/>
                </a:lnTo>
                <a:lnTo>
                  <a:pt x="1734" y="5928"/>
                </a:lnTo>
                <a:lnTo>
                  <a:pt x="1789" y="5872"/>
                </a:lnTo>
                <a:lnTo>
                  <a:pt x="1845" y="5817"/>
                </a:lnTo>
                <a:lnTo>
                  <a:pt x="1845" y="5742"/>
                </a:lnTo>
                <a:lnTo>
                  <a:pt x="1845" y="5556"/>
                </a:lnTo>
                <a:lnTo>
                  <a:pt x="1845" y="5500"/>
                </a:lnTo>
                <a:lnTo>
                  <a:pt x="1789" y="5425"/>
                </a:lnTo>
                <a:lnTo>
                  <a:pt x="1734" y="5388"/>
                </a:lnTo>
                <a:close/>
                <a:moveTo>
                  <a:pt x="2516" y="5388"/>
                </a:moveTo>
                <a:lnTo>
                  <a:pt x="2461" y="5425"/>
                </a:lnTo>
                <a:lnTo>
                  <a:pt x="2423" y="5500"/>
                </a:lnTo>
                <a:lnTo>
                  <a:pt x="2405" y="5556"/>
                </a:lnTo>
                <a:lnTo>
                  <a:pt x="2405" y="5742"/>
                </a:lnTo>
                <a:lnTo>
                  <a:pt x="2423" y="5817"/>
                </a:lnTo>
                <a:lnTo>
                  <a:pt x="2461" y="5872"/>
                </a:lnTo>
                <a:lnTo>
                  <a:pt x="2516" y="5928"/>
                </a:lnTo>
                <a:lnTo>
                  <a:pt x="6561" y="5928"/>
                </a:lnTo>
                <a:lnTo>
                  <a:pt x="6617" y="5872"/>
                </a:lnTo>
                <a:lnTo>
                  <a:pt x="6654" y="5817"/>
                </a:lnTo>
                <a:lnTo>
                  <a:pt x="6673" y="5742"/>
                </a:lnTo>
                <a:lnTo>
                  <a:pt x="6673" y="5556"/>
                </a:lnTo>
                <a:lnTo>
                  <a:pt x="6654" y="5500"/>
                </a:lnTo>
                <a:lnTo>
                  <a:pt x="6617" y="5425"/>
                </a:lnTo>
                <a:lnTo>
                  <a:pt x="6561" y="538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4088582" y="1857941"/>
            <a:ext cx="157900" cy="180627"/>
          </a:xfrm>
          <a:custGeom>
            <a:rect b="b" l="l" r="r" t="t"/>
            <a:pathLst>
              <a:path extrusionOk="0" h="5929" w="5183">
                <a:moveTo>
                  <a:pt x="2498" y="1"/>
                </a:moveTo>
                <a:lnTo>
                  <a:pt x="2405" y="57"/>
                </a:lnTo>
                <a:lnTo>
                  <a:pt x="2349" y="113"/>
                </a:lnTo>
                <a:lnTo>
                  <a:pt x="2331" y="150"/>
                </a:lnTo>
                <a:lnTo>
                  <a:pt x="2331" y="187"/>
                </a:lnTo>
                <a:lnTo>
                  <a:pt x="2331" y="728"/>
                </a:lnTo>
                <a:lnTo>
                  <a:pt x="2032" y="430"/>
                </a:lnTo>
                <a:lnTo>
                  <a:pt x="1977" y="392"/>
                </a:lnTo>
                <a:lnTo>
                  <a:pt x="1902" y="374"/>
                </a:lnTo>
                <a:lnTo>
                  <a:pt x="1827" y="392"/>
                </a:lnTo>
                <a:lnTo>
                  <a:pt x="1772" y="430"/>
                </a:lnTo>
                <a:lnTo>
                  <a:pt x="1641" y="560"/>
                </a:lnTo>
                <a:lnTo>
                  <a:pt x="1604" y="616"/>
                </a:lnTo>
                <a:lnTo>
                  <a:pt x="1585" y="691"/>
                </a:lnTo>
                <a:lnTo>
                  <a:pt x="1604" y="765"/>
                </a:lnTo>
                <a:lnTo>
                  <a:pt x="1641" y="821"/>
                </a:lnTo>
                <a:lnTo>
                  <a:pt x="2331" y="1511"/>
                </a:lnTo>
                <a:lnTo>
                  <a:pt x="2331" y="2480"/>
                </a:lnTo>
                <a:lnTo>
                  <a:pt x="1492" y="1995"/>
                </a:lnTo>
                <a:lnTo>
                  <a:pt x="1231" y="1063"/>
                </a:lnTo>
                <a:lnTo>
                  <a:pt x="1212" y="989"/>
                </a:lnTo>
                <a:lnTo>
                  <a:pt x="1156" y="952"/>
                </a:lnTo>
                <a:lnTo>
                  <a:pt x="1082" y="914"/>
                </a:lnTo>
                <a:lnTo>
                  <a:pt x="1007" y="933"/>
                </a:lnTo>
                <a:lnTo>
                  <a:pt x="840" y="970"/>
                </a:lnTo>
                <a:lnTo>
                  <a:pt x="765" y="1007"/>
                </a:lnTo>
                <a:lnTo>
                  <a:pt x="728" y="1063"/>
                </a:lnTo>
                <a:lnTo>
                  <a:pt x="709" y="1138"/>
                </a:lnTo>
                <a:lnTo>
                  <a:pt x="709" y="1194"/>
                </a:lnTo>
                <a:lnTo>
                  <a:pt x="821" y="1604"/>
                </a:lnTo>
                <a:lnTo>
                  <a:pt x="355" y="1343"/>
                </a:lnTo>
                <a:lnTo>
                  <a:pt x="299" y="1306"/>
                </a:lnTo>
                <a:lnTo>
                  <a:pt x="224" y="1324"/>
                </a:lnTo>
                <a:lnTo>
                  <a:pt x="150" y="1343"/>
                </a:lnTo>
                <a:lnTo>
                  <a:pt x="113" y="1399"/>
                </a:lnTo>
                <a:lnTo>
                  <a:pt x="19" y="1567"/>
                </a:lnTo>
                <a:lnTo>
                  <a:pt x="1" y="1641"/>
                </a:lnTo>
                <a:lnTo>
                  <a:pt x="1" y="1716"/>
                </a:lnTo>
                <a:lnTo>
                  <a:pt x="38" y="1772"/>
                </a:lnTo>
                <a:lnTo>
                  <a:pt x="94" y="1828"/>
                </a:lnTo>
                <a:lnTo>
                  <a:pt x="541" y="2089"/>
                </a:lnTo>
                <a:lnTo>
                  <a:pt x="150" y="2200"/>
                </a:lnTo>
                <a:lnTo>
                  <a:pt x="75" y="2219"/>
                </a:lnTo>
                <a:lnTo>
                  <a:pt x="38" y="2275"/>
                </a:lnTo>
                <a:lnTo>
                  <a:pt x="19" y="2350"/>
                </a:lnTo>
                <a:lnTo>
                  <a:pt x="19" y="2424"/>
                </a:lnTo>
                <a:lnTo>
                  <a:pt x="57" y="2611"/>
                </a:lnTo>
                <a:lnTo>
                  <a:pt x="94" y="2666"/>
                </a:lnTo>
                <a:lnTo>
                  <a:pt x="150" y="2722"/>
                </a:lnTo>
                <a:lnTo>
                  <a:pt x="206" y="2741"/>
                </a:lnTo>
                <a:lnTo>
                  <a:pt x="280" y="2741"/>
                </a:lnTo>
                <a:lnTo>
                  <a:pt x="1212" y="2480"/>
                </a:lnTo>
                <a:lnTo>
                  <a:pt x="2051" y="2965"/>
                </a:lnTo>
                <a:lnTo>
                  <a:pt x="1212" y="3468"/>
                </a:lnTo>
                <a:lnTo>
                  <a:pt x="280" y="3207"/>
                </a:lnTo>
                <a:lnTo>
                  <a:pt x="206" y="3207"/>
                </a:lnTo>
                <a:lnTo>
                  <a:pt x="150" y="3226"/>
                </a:lnTo>
                <a:lnTo>
                  <a:pt x="94" y="3282"/>
                </a:lnTo>
                <a:lnTo>
                  <a:pt x="57" y="3337"/>
                </a:lnTo>
                <a:lnTo>
                  <a:pt x="19" y="3524"/>
                </a:lnTo>
                <a:lnTo>
                  <a:pt x="19" y="3598"/>
                </a:lnTo>
                <a:lnTo>
                  <a:pt x="38" y="3654"/>
                </a:lnTo>
                <a:lnTo>
                  <a:pt x="75" y="3710"/>
                </a:lnTo>
                <a:lnTo>
                  <a:pt x="150" y="3748"/>
                </a:lnTo>
                <a:lnTo>
                  <a:pt x="541" y="3859"/>
                </a:lnTo>
                <a:lnTo>
                  <a:pt x="94" y="4120"/>
                </a:lnTo>
                <a:lnTo>
                  <a:pt x="38" y="4176"/>
                </a:lnTo>
                <a:lnTo>
                  <a:pt x="1" y="4232"/>
                </a:lnTo>
                <a:lnTo>
                  <a:pt x="1" y="4307"/>
                </a:lnTo>
                <a:lnTo>
                  <a:pt x="19" y="4381"/>
                </a:lnTo>
                <a:lnTo>
                  <a:pt x="113" y="4530"/>
                </a:lnTo>
                <a:lnTo>
                  <a:pt x="150" y="4586"/>
                </a:lnTo>
                <a:lnTo>
                  <a:pt x="224" y="4624"/>
                </a:lnTo>
                <a:lnTo>
                  <a:pt x="299" y="4624"/>
                </a:lnTo>
                <a:lnTo>
                  <a:pt x="355" y="4605"/>
                </a:lnTo>
                <a:lnTo>
                  <a:pt x="821" y="4344"/>
                </a:lnTo>
                <a:lnTo>
                  <a:pt x="709" y="4735"/>
                </a:lnTo>
                <a:lnTo>
                  <a:pt x="709" y="4810"/>
                </a:lnTo>
                <a:lnTo>
                  <a:pt x="728" y="4885"/>
                </a:lnTo>
                <a:lnTo>
                  <a:pt x="765" y="4940"/>
                </a:lnTo>
                <a:lnTo>
                  <a:pt x="840" y="4959"/>
                </a:lnTo>
                <a:lnTo>
                  <a:pt x="1007" y="5015"/>
                </a:lnTo>
                <a:lnTo>
                  <a:pt x="1082" y="5015"/>
                </a:lnTo>
                <a:lnTo>
                  <a:pt x="1156" y="4996"/>
                </a:lnTo>
                <a:lnTo>
                  <a:pt x="1212" y="4959"/>
                </a:lnTo>
                <a:lnTo>
                  <a:pt x="1231" y="4885"/>
                </a:lnTo>
                <a:lnTo>
                  <a:pt x="1492" y="3953"/>
                </a:lnTo>
                <a:lnTo>
                  <a:pt x="2331" y="3449"/>
                </a:lnTo>
                <a:lnTo>
                  <a:pt x="2331" y="4437"/>
                </a:lnTo>
                <a:lnTo>
                  <a:pt x="1641" y="5127"/>
                </a:lnTo>
                <a:lnTo>
                  <a:pt x="1604" y="5183"/>
                </a:lnTo>
                <a:lnTo>
                  <a:pt x="1585" y="5257"/>
                </a:lnTo>
                <a:lnTo>
                  <a:pt x="1604" y="5332"/>
                </a:lnTo>
                <a:lnTo>
                  <a:pt x="1641" y="5388"/>
                </a:lnTo>
                <a:lnTo>
                  <a:pt x="1772" y="5518"/>
                </a:lnTo>
                <a:lnTo>
                  <a:pt x="1827" y="5556"/>
                </a:lnTo>
                <a:lnTo>
                  <a:pt x="1902" y="5574"/>
                </a:lnTo>
                <a:lnTo>
                  <a:pt x="1977" y="5556"/>
                </a:lnTo>
                <a:lnTo>
                  <a:pt x="2032" y="5518"/>
                </a:lnTo>
                <a:lnTo>
                  <a:pt x="2312" y="5220"/>
                </a:lnTo>
                <a:lnTo>
                  <a:pt x="2312" y="5761"/>
                </a:lnTo>
                <a:lnTo>
                  <a:pt x="2331" y="5798"/>
                </a:lnTo>
                <a:lnTo>
                  <a:pt x="2349" y="5835"/>
                </a:lnTo>
                <a:lnTo>
                  <a:pt x="2405" y="5891"/>
                </a:lnTo>
                <a:lnTo>
                  <a:pt x="2498" y="5928"/>
                </a:lnTo>
                <a:lnTo>
                  <a:pt x="2685" y="5928"/>
                </a:lnTo>
                <a:lnTo>
                  <a:pt x="2778" y="5891"/>
                </a:lnTo>
                <a:lnTo>
                  <a:pt x="2834" y="5835"/>
                </a:lnTo>
                <a:lnTo>
                  <a:pt x="2853" y="5798"/>
                </a:lnTo>
                <a:lnTo>
                  <a:pt x="2853" y="5761"/>
                </a:lnTo>
                <a:lnTo>
                  <a:pt x="2853" y="5220"/>
                </a:lnTo>
                <a:lnTo>
                  <a:pt x="3151" y="5518"/>
                </a:lnTo>
                <a:lnTo>
                  <a:pt x="3207" y="5556"/>
                </a:lnTo>
                <a:lnTo>
                  <a:pt x="3281" y="5574"/>
                </a:lnTo>
                <a:lnTo>
                  <a:pt x="3356" y="5556"/>
                </a:lnTo>
                <a:lnTo>
                  <a:pt x="3412" y="5518"/>
                </a:lnTo>
                <a:lnTo>
                  <a:pt x="3542" y="5388"/>
                </a:lnTo>
                <a:lnTo>
                  <a:pt x="3580" y="5313"/>
                </a:lnTo>
                <a:lnTo>
                  <a:pt x="3598" y="5257"/>
                </a:lnTo>
                <a:lnTo>
                  <a:pt x="3580" y="5183"/>
                </a:lnTo>
                <a:lnTo>
                  <a:pt x="3542" y="5127"/>
                </a:lnTo>
                <a:lnTo>
                  <a:pt x="2871" y="4437"/>
                </a:lnTo>
                <a:lnTo>
                  <a:pt x="2871" y="3449"/>
                </a:lnTo>
                <a:lnTo>
                  <a:pt x="3691" y="3934"/>
                </a:lnTo>
                <a:lnTo>
                  <a:pt x="3952" y="4885"/>
                </a:lnTo>
                <a:lnTo>
                  <a:pt x="3971" y="4940"/>
                </a:lnTo>
                <a:lnTo>
                  <a:pt x="4027" y="4996"/>
                </a:lnTo>
                <a:lnTo>
                  <a:pt x="4102" y="5015"/>
                </a:lnTo>
                <a:lnTo>
                  <a:pt x="4176" y="5015"/>
                </a:lnTo>
                <a:lnTo>
                  <a:pt x="4344" y="4959"/>
                </a:lnTo>
                <a:lnTo>
                  <a:pt x="4418" y="4940"/>
                </a:lnTo>
                <a:lnTo>
                  <a:pt x="4456" y="4885"/>
                </a:lnTo>
                <a:lnTo>
                  <a:pt x="4474" y="4810"/>
                </a:lnTo>
                <a:lnTo>
                  <a:pt x="4474" y="4735"/>
                </a:lnTo>
                <a:lnTo>
                  <a:pt x="4362" y="4344"/>
                </a:lnTo>
                <a:lnTo>
                  <a:pt x="4828" y="4605"/>
                </a:lnTo>
                <a:lnTo>
                  <a:pt x="4884" y="4624"/>
                </a:lnTo>
                <a:lnTo>
                  <a:pt x="4959" y="4624"/>
                </a:lnTo>
                <a:lnTo>
                  <a:pt x="5015" y="4586"/>
                </a:lnTo>
                <a:lnTo>
                  <a:pt x="5071" y="4530"/>
                </a:lnTo>
                <a:lnTo>
                  <a:pt x="5164" y="4381"/>
                </a:lnTo>
                <a:lnTo>
                  <a:pt x="5183" y="4307"/>
                </a:lnTo>
                <a:lnTo>
                  <a:pt x="5183" y="4232"/>
                </a:lnTo>
                <a:lnTo>
                  <a:pt x="5145" y="4176"/>
                </a:lnTo>
                <a:lnTo>
                  <a:pt x="5108" y="4120"/>
                </a:lnTo>
                <a:lnTo>
                  <a:pt x="4642" y="3859"/>
                </a:lnTo>
                <a:lnTo>
                  <a:pt x="5034" y="3748"/>
                </a:lnTo>
                <a:lnTo>
                  <a:pt x="5108" y="3710"/>
                </a:lnTo>
                <a:lnTo>
                  <a:pt x="5145" y="3654"/>
                </a:lnTo>
                <a:lnTo>
                  <a:pt x="5183" y="3598"/>
                </a:lnTo>
                <a:lnTo>
                  <a:pt x="5164" y="3524"/>
                </a:lnTo>
                <a:lnTo>
                  <a:pt x="5127" y="3337"/>
                </a:lnTo>
                <a:lnTo>
                  <a:pt x="5089" y="3282"/>
                </a:lnTo>
                <a:lnTo>
                  <a:pt x="5034" y="3226"/>
                </a:lnTo>
                <a:lnTo>
                  <a:pt x="4978" y="3207"/>
                </a:lnTo>
                <a:lnTo>
                  <a:pt x="4903" y="3207"/>
                </a:lnTo>
                <a:lnTo>
                  <a:pt x="3971" y="3468"/>
                </a:lnTo>
                <a:lnTo>
                  <a:pt x="3132" y="2965"/>
                </a:lnTo>
                <a:lnTo>
                  <a:pt x="3971" y="2480"/>
                </a:lnTo>
                <a:lnTo>
                  <a:pt x="4903" y="2741"/>
                </a:lnTo>
                <a:lnTo>
                  <a:pt x="4978" y="2741"/>
                </a:lnTo>
                <a:lnTo>
                  <a:pt x="5034" y="2722"/>
                </a:lnTo>
                <a:lnTo>
                  <a:pt x="5089" y="2666"/>
                </a:lnTo>
                <a:lnTo>
                  <a:pt x="5127" y="2611"/>
                </a:lnTo>
                <a:lnTo>
                  <a:pt x="5164" y="2424"/>
                </a:lnTo>
                <a:lnTo>
                  <a:pt x="5183" y="2350"/>
                </a:lnTo>
                <a:lnTo>
                  <a:pt x="5145" y="2275"/>
                </a:lnTo>
                <a:lnTo>
                  <a:pt x="5108" y="2219"/>
                </a:lnTo>
                <a:lnTo>
                  <a:pt x="5034" y="2200"/>
                </a:lnTo>
                <a:lnTo>
                  <a:pt x="4642" y="2089"/>
                </a:lnTo>
                <a:lnTo>
                  <a:pt x="5108" y="1828"/>
                </a:lnTo>
                <a:lnTo>
                  <a:pt x="5164" y="1772"/>
                </a:lnTo>
                <a:lnTo>
                  <a:pt x="5183" y="1716"/>
                </a:lnTo>
                <a:lnTo>
                  <a:pt x="5183" y="1641"/>
                </a:lnTo>
                <a:lnTo>
                  <a:pt x="5164" y="1567"/>
                </a:lnTo>
                <a:lnTo>
                  <a:pt x="5071" y="1399"/>
                </a:lnTo>
                <a:lnTo>
                  <a:pt x="5034" y="1343"/>
                </a:lnTo>
                <a:lnTo>
                  <a:pt x="4959" y="1324"/>
                </a:lnTo>
                <a:lnTo>
                  <a:pt x="4903" y="1306"/>
                </a:lnTo>
                <a:lnTo>
                  <a:pt x="4828" y="1343"/>
                </a:lnTo>
                <a:lnTo>
                  <a:pt x="4381" y="1604"/>
                </a:lnTo>
                <a:lnTo>
                  <a:pt x="4474" y="1194"/>
                </a:lnTo>
                <a:lnTo>
                  <a:pt x="4474" y="1119"/>
                </a:lnTo>
                <a:lnTo>
                  <a:pt x="4456" y="1063"/>
                </a:lnTo>
                <a:lnTo>
                  <a:pt x="4418" y="1007"/>
                </a:lnTo>
                <a:lnTo>
                  <a:pt x="4344" y="970"/>
                </a:lnTo>
                <a:lnTo>
                  <a:pt x="4176" y="933"/>
                </a:lnTo>
                <a:lnTo>
                  <a:pt x="4102" y="914"/>
                </a:lnTo>
                <a:lnTo>
                  <a:pt x="4027" y="952"/>
                </a:lnTo>
                <a:lnTo>
                  <a:pt x="3990" y="989"/>
                </a:lnTo>
                <a:lnTo>
                  <a:pt x="3952" y="1063"/>
                </a:lnTo>
                <a:lnTo>
                  <a:pt x="3710" y="1995"/>
                </a:lnTo>
                <a:lnTo>
                  <a:pt x="2853" y="2480"/>
                </a:lnTo>
                <a:lnTo>
                  <a:pt x="2853" y="1511"/>
                </a:lnTo>
                <a:lnTo>
                  <a:pt x="3542" y="821"/>
                </a:lnTo>
                <a:lnTo>
                  <a:pt x="3580" y="765"/>
                </a:lnTo>
                <a:lnTo>
                  <a:pt x="3598" y="691"/>
                </a:lnTo>
                <a:lnTo>
                  <a:pt x="3580" y="616"/>
                </a:lnTo>
                <a:lnTo>
                  <a:pt x="3542" y="560"/>
                </a:lnTo>
                <a:lnTo>
                  <a:pt x="3412" y="430"/>
                </a:lnTo>
                <a:lnTo>
                  <a:pt x="3356" y="392"/>
                </a:lnTo>
                <a:lnTo>
                  <a:pt x="3281" y="374"/>
                </a:lnTo>
                <a:lnTo>
                  <a:pt x="3225" y="392"/>
                </a:lnTo>
                <a:lnTo>
                  <a:pt x="3151" y="430"/>
                </a:lnTo>
                <a:lnTo>
                  <a:pt x="2871" y="728"/>
                </a:lnTo>
                <a:lnTo>
                  <a:pt x="2871" y="187"/>
                </a:lnTo>
                <a:lnTo>
                  <a:pt x="2871" y="150"/>
                </a:lnTo>
                <a:lnTo>
                  <a:pt x="2834" y="113"/>
                </a:lnTo>
                <a:lnTo>
                  <a:pt x="2778" y="57"/>
                </a:lnTo>
                <a:lnTo>
                  <a:pt x="268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3618395" y="1857941"/>
            <a:ext cx="226629" cy="158479"/>
          </a:xfrm>
          <a:custGeom>
            <a:rect b="b" l="l" r="r" t="t"/>
            <a:pathLst>
              <a:path extrusionOk="0" h="5202" w="7439">
                <a:moveTo>
                  <a:pt x="5742" y="2145"/>
                </a:moveTo>
                <a:lnTo>
                  <a:pt x="5798" y="2182"/>
                </a:lnTo>
                <a:lnTo>
                  <a:pt x="5835" y="2219"/>
                </a:lnTo>
                <a:lnTo>
                  <a:pt x="5873" y="2275"/>
                </a:lnTo>
                <a:lnTo>
                  <a:pt x="5928" y="2424"/>
                </a:lnTo>
                <a:lnTo>
                  <a:pt x="5947" y="2592"/>
                </a:lnTo>
                <a:lnTo>
                  <a:pt x="5928" y="2778"/>
                </a:lnTo>
                <a:lnTo>
                  <a:pt x="5873" y="2927"/>
                </a:lnTo>
                <a:lnTo>
                  <a:pt x="5835" y="2983"/>
                </a:lnTo>
                <a:lnTo>
                  <a:pt x="5798" y="3021"/>
                </a:lnTo>
                <a:lnTo>
                  <a:pt x="5742" y="3058"/>
                </a:lnTo>
                <a:lnTo>
                  <a:pt x="5630" y="3058"/>
                </a:lnTo>
                <a:lnTo>
                  <a:pt x="5612" y="3039"/>
                </a:lnTo>
                <a:lnTo>
                  <a:pt x="5574" y="3002"/>
                </a:lnTo>
                <a:lnTo>
                  <a:pt x="5574" y="2965"/>
                </a:lnTo>
                <a:lnTo>
                  <a:pt x="5574" y="2219"/>
                </a:lnTo>
                <a:lnTo>
                  <a:pt x="5574" y="2200"/>
                </a:lnTo>
                <a:lnTo>
                  <a:pt x="5612" y="2163"/>
                </a:lnTo>
                <a:lnTo>
                  <a:pt x="5630" y="2145"/>
                </a:lnTo>
                <a:close/>
                <a:moveTo>
                  <a:pt x="933" y="1"/>
                </a:moveTo>
                <a:lnTo>
                  <a:pt x="821" y="20"/>
                </a:lnTo>
                <a:lnTo>
                  <a:pt x="709" y="57"/>
                </a:lnTo>
                <a:lnTo>
                  <a:pt x="616" y="131"/>
                </a:lnTo>
                <a:lnTo>
                  <a:pt x="542" y="206"/>
                </a:lnTo>
                <a:lnTo>
                  <a:pt x="467" y="318"/>
                </a:lnTo>
                <a:lnTo>
                  <a:pt x="430" y="448"/>
                </a:lnTo>
                <a:lnTo>
                  <a:pt x="392" y="597"/>
                </a:lnTo>
                <a:lnTo>
                  <a:pt x="374" y="747"/>
                </a:lnTo>
                <a:lnTo>
                  <a:pt x="374" y="1492"/>
                </a:lnTo>
                <a:lnTo>
                  <a:pt x="281" y="1492"/>
                </a:lnTo>
                <a:lnTo>
                  <a:pt x="206" y="1511"/>
                </a:lnTo>
                <a:lnTo>
                  <a:pt x="150" y="1529"/>
                </a:lnTo>
                <a:lnTo>
                  <a:pt x="94" y="1567"/>
                </a:lnTo>
                <a:lnTo>
                  <a:pt x="57" y="1604"/>
                </a:lnTo>
                <a:lnTo>
                  <a:pt x="20" y="1660"/>
                </a:lnTo>
                <a:lnTo>
                  <a:pt x="20" y="1697"/>
                </a:lnTo>
                <a:lnTo>
                  <a:pt x="1" y="1772"/>
                </a:lnTo>
                <a:lnTo>
                  <a:pt x="1" y="2219"/>
                </a:lnTo>
                <a:lnTo>
                  <a:pt x="20" y="2294"/>
                </a:lnTo>
                <a:lnTo>
                  <a:pt x="20" y="2331"/>
                </a:lnTo>
                <a:lnTo>
                  <a:pt x="57" y="2387"/>
                </a:lnTo>
                <a:lnTo>
                  <a:pt x="94" y="2424"/>
                </a:lnTo>
                <a:lnTo>
                  <a:pt x="150" y="2461"/>
                </a:lnTo>
                <a:lnTo>
                  <a:pt x="206" y="2480"/>
                </a:lnTo>
                <a:lnTo>
                  <a:pt x="281" y="2499"/>
                </a:lnTo>
                <a:lnTo>
                  <a:pt x="374" y="2499"/>
                </a:lnTo>
                <a:lnTo>
                  <a:pt x="374" y="2685"/>
                </a:lnTo>
                <a:lnTo>
                  <a:pt x="281" y="2704"/>
                </a:lnTo>
                <a:lnTo>
                  <a:pt x="206" y="2704"/>
                </a:lnTo>
                <a:lnTo>
                  <a:pt x="150" y="2741"/>
                </a:lnTo>
                <a:lnTo>
                  <a:pt x="94" y="2778"/>
                </a:lnTo>
                <a:lnTo>
                  <a:pt x="57" y="2816"/>
                </a:lnTo>
                <a:lnTo>
                  <a:pt x="20" y="2853"/>
                </a:lnTo>
                <a:lnTo>
                  <a:pt x="20" y="2909"/>
                </a:lnTo>
                <a:lnTo>
                  <a:pt x="1" y="2965"/>
                </a:lnTo>
                <a:lnTo>
                  <a:pt x="1" y="3431"/>
                </a:lnTo>
                <a:lnTo>
                  <a:pt x="20" y="3487"/>
                </a:lnTo>
                <a:lnTo>
                  <a:pt x="20" y="3543"/>
                </a:lnTo>
                <a:lnTo>
                  <a:pt x="57" y="3598"/>
                </a:lnTo>
                <a:lnTo>
                  <a:pt x="94" y="3636"/>
                </a:lnTo>
                <a:lnTo>
                  <a:pt x="150" y="3673"/>
                </a:lnTo>
                <a:lnTo>
                  <a:pt x="206" y="3692"/>
                </a:lnTo>
                <a:lnTo>
                  <a:pt x="281" y="3710"/>
                </a:lnTo>
                <a:lnTo>
                  <a:pt x="374" y="3710"/>
                </a:lnTo>
                <a:lnTo>
                  <a:pt x="374" y="4456"/>
                </a:lnTo>
                <a:lnTo>
                  <a:pt x="392" y="4605"/>
                </a:lnTo>
                <a:lnTo>
                  <a:pt x="430" y="4735"/>
                </a:lnTo>
                <a:lnTo>
                  <a:pt x="467" y="4866"/>
                </a:lnTo>
                <a:lnTo>
                  <a:pt x="542" y="4978"/>
                </a:lnTo>
                <a:lnTo>
                  <a:pt x="616" y="5071"/>
                </a:lnTo>
                <a:lnTo>
                  <a:pt x="709" y="5146"/>
                </a:lnTo>
                <a:lnTo>
                  <a:pt x="821" y="5183"/>
                </a:lnTo>
                <a:lnTo>
                  <a:pt x="933" y="5201"/>
                </a:lnTo>
                <a:lnTo>
                  <a:pt x="933" y="3710"/>
                </a:lnTo>
                <a:lnTo>
                  <a:pt x="1119" y="3710"/>
                </a:lnTo>
                <a:lnTo>
                  <a:pt x="1119" y="5201"/>
                </a:lnTo>
                <a:lnTo>
                  <a:pt x="1380" y="5183"/>
                </a:lnTo>
                <a:lnTo>
                  <a:pt x="1604" y="5146"/>
                </a:lnTo>
                <a:lnTo>
                  <a:pt x="1809" y="5071"/>
                </a:lnTo>
                <a:lnTo>
                  <a:pt x="1995" y="4996"/>
                </a:lnTo>
                <a:lnTo>
                  <a:pt x="2163" y="4903"/>
                </a:lnTo>
                <a:lnTo>
                  <a:pt x="2331" y="4791"/>
                </a:lnTo>
                <a:lnTo>
                  <a:pt x="2648" y="4530"/>
                </a:lnTo>
                <a:lnTo>
                  <a:pt x="2965" y="4269"/>
                </a:lnTo>
                <a:lnTo>
                  <a:pt x="3151" y="4139"/>
                </a:lnTo>
                <a:lnTo>
                  <a:pt x="3338" y="4009"/>
                </a:lnTo>
                <a:lnTo>
                  <a:pt x="3561" y="3897"/>
                </a:lnTo>
                <a:lnTo>
                  <a:pt x="3803" y="3785"/>
                </a:lnTo>
                <a:lnTo>
                  <a:pt x="4064" y="3692"/>
                </a:lnTo>
                <a:lnTo>
                  <a:pt x="4363" y="3617"/>
                </a:lnTo>
                <a:lnTo>
                  <a:pt x="1977" y="3617"/>
                </a:lnTo>
                <a:lnTo>
                  <a:pt x="2070" y="3543"/>
                </a:lnTo>
                <a:lnTo>
                  <a:pt x="2163" y="3431"/>
                </a:lnTo>
                <a:lnTo>
                  <a:pt x="5481" y="3431"/>
                </a:lnTo>
                <a:lnTo>
                  <a:pt x="5854" y="3412"/>
                </a:lnTo>
                <a:lnTo>
                  <a:pt x="6227" y="3356"/>
                </a:lnTo>
                <a:lnTo>
                  <a:pt x="6581" y="3263"/>
                </a:lnTo>
                <a:lnTo>
                  <a:pt x="6879" y="3151"/>
                </a:lnTo>
                <a:lnTo>
                  <a:pt x="7121" y="3021"/>
                </a:lnTo>
                <a:lnTo>
                  <a:pt x="7289" y="2871"/>
                </a:lnTo>
                <a:lnTo>
                  <a:pt x="7345" y="2816"/>
                </a:lnTo>
                <a:lnTo>
                  <a:pt x="7401" y="2741"/>
                </a:lnTo>
                <a:lnTo>
                  <a:pt x="7420" y="2666"/>
                </a:lnTo>
                <a:lnTo>
                  <a:pt x="7438" y="2592"/>
                </a:lnTo>
                <a:lnTo>
                  <a:pt x="7420" y="2517"/>
                </a:lnTo>
                <a:lnTo>
                  <a:pt x="7401" y="2461"/>
                </a:lnTo>
                <a:lnTo>
                  <a:pt x="7345" y="2387"/>
                </a:lnTo>
                <a:lnTo>
                  <a:pt x="7289" y="2312"/>
                </a:lnTo>
                <a:lnTo>
                  <a:pt x="7121" y="2163"/>
                </a:lnTo>
                <a:lnTo>
                  <a:pt x="6879" y="2033"/>
                </a:lnTo>
                <a:lnTo>
                  <a:pt x="6581" y="1921"/>
                </a:lnTo>
                <a:lnTo>
                  <a:pt x="6227" y="1828"/>
                </a:lnTo>
                <a:lnTo>
                  <a:pt x="5854" y="1772"/>
                </a:lnTo>
                <a:lnTo>
                  <a:pt x="5481" y="1753"/>
                </a:lnTo>
                <a:lnTo>
                  <a:pt x="2163" y="1753"/>
                </a:lnTo>
                <a:lnTo>
                  <a:pt x="2070" y="1660"/>
                </a:lnTo>
                <a:lnTo>
                  <a:pt x="1977" y="1567"/>
                </a:lnTo>
                <a:lnTo>
                  <a:pt x="4363" y="1567"/>
                </a:lnTo>
                <a:lnTo>
                  <a:pt x="4064" y="1492"/>
                </a:lnTo>
                <a:lnTo>
                  <a:pt x="3803" y="1399"/>
                </a:lnTo>
                <a:lnTo>
                  <a:pt x="3561" y="1306"/>
                </a:lnTo>
                <a:lnTo>
                  <a:pt x="3338" y="1175"/>
                </a:lnTo>
                <a:lnTo>
                  <a:pt x="3151" y="1045"/>
                </a:lnTo>
                <a:lnTo>
                  <a:pt x="2965" y="914"/>
                </a:lnTo>
                <a:lnTo>
                  <a:pt x="2648" y="653"/>
                </a:lnTo>
                <a:lnTo>
                  <a:pt x="2331" y="411"/>
                </a:lnTo>
                <a:lnTo>
                  <a:pt x="2163" y="299"/>
                </a:lnTo>
                <a:lnTo>
                  <a:pt x="1995" y="187"/>
                </a:lnTo>
                <a:lnTo>
                  <a:pt x="1809" y="113"/>
                </a:lnTo>
                <a:lnTo>
                  <a:pt x="1604" y="57"/>
                </a:lnTo>
                <a:lnTo>
                  <a:pt x="1380" y="1"/>
                </a:lnTo>
                <a:lnTo>
                  <a:pt x="1119" y="1"/>
                </a:lnTo>
                <a:lnTo>
                  <a:pt x="1119" y="1473"/>
                </a:lnTo>
                <a:lnTo>
                  <a:pt x="933" y="1473"/>
                </a:lnTo>
                <a:lnTo>
                  <a:pt x="9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3197073" y="1857941"/>
            <a:ext cx="203323" cy="180627"/>
          </a:xfrm>
          <a:custGeom>
            <a:rect b="b" l="l" r="r" t="t"/>
            <a:pathLst>
              <a:path extrusionOk="0" h="5929" w="6674">
                <a:moveTo>
                  <a:pt x="1883" y="1"/>
                </a:moveTo>
                <a:lnTo>
                  <a:pt x="1808" y="20"/>
                </a:lnTo>
                <a:lnTo>
                  <a:pt x="1752" y="57"/>
                </a:lnTo>
                <a:lnTo>
                  <a:pt x="1715" y="131"/>
                </a:lnTo>
                <a:lnTo>
                  <a:pt x="1417" y="1026"/>
                </a:lnTo>
                <a:lnTo>
                  <a:pt x="1398" y="1101"/>
                </a:lnTo>
                <a:lnTo>
                  <a:pt x="1398" y="1175"/>
                </a:lnTo>
                <a:lnTo>
                  <a:pt x="1417" y="1231"/>
                </a:lnTo>
                <a:lnTo>
                  <a:pt x="1435" y="1306"/>
                </a:lnTo>
                <a:lnTo>
                  <a:pt x="1752" y="1939"/>
                </a:lnTo>
                <a:lnTo>
                  <a:pt x="2051" y="2033"/>
                </a:lnTo>
                <a:lnTo>
                  <a:pt x="2107" y="2033"/>
                </a:lnTo>
                <a:lnTo>
                  <a:pt x="2162" y="1734"/>
                </a:lnTo>
                <a:lnTo>
                  <a:pt x="2200" y="1604"/>
                </a:lnTo>
                <a:lnTo>
                  <a:pt x="1957" y="1119"/>
                </a:lnTo>
                <a:lnTo>
                  <a:pt x="2237" y="299"/>
                </a:lnTo>
                <a:lnTo>
                  <a:pt x="2256" y="225"/>
                </a:lnTo>
                <a:lnTo>
                  <a:pt x="2237" y="150"/>
                </a:lnTo>
                <a:lnTo>
                  <a:pt x="2181" y="94"/>
                </a:lnTo>
                <a:lnTo>
                  <a:pt x="2125" y="57"/>
                </a:lnTo>
                <a:lnTo>
                  <a:pt x="1957" y="1"/>
                </a:lnTo>
                <a:close/>
                <a:moveTo>
                  <a:pt x="4716" y="1"/>
                </a:moveTo>
                <a:lnTo>
                  <a:pt x="4548" y="57"/>
                </a:lnTo>
                <a:lnTo>
                  <a:pt x="4492" y="94"/>
                </a:lnTo>
                <a:lnTo>
                  <a:pt x="4436" y="150"/>
                </a:lnTo>
                <a:lnTo>
                  <a:pt x="4418" y="225"/>
                </a:lnTo>
                <a:lnTo>
                  <a:pt x="4436" y="299"/>
                </a:lnTo>
                <a:lnTo>
                  <a:pt x="4697" y="1119"/>
                </a:lnTo>
                <a:lnTo>
                  <a:pt x="4474" y="1604"/>
                </a:lnTo>
                <a:lnTo>
                  <a:pt x="4511" y="1734"/>
                </a:lnTo>
                <a:lnTo>
                  <a:pt x="4567" y="2033"/>
                </a:lnTo>
                <a:lnTo>
                  <a:pt x="4623" y="2033"/>
                </a:lnTo>
                <a:lnTo>
                  <a:pt x="4921" y="1939"/>
                </a:lnTo>
                <a:lnTo>
                  <a:pt x="5238" y="1306"/>
                </a:lnTo>
                <a:lnTo>
                  <a:pt x="5257" y="1231"/>
                </a:lnTo>
                <a:lnTo>
                  <a:pt x="5275" y="1175"/>
                </a:lnTo>
                <a:lnTo>
                  <a:pt x="5275" y="1101"/>
                </a:lnTo>
                <a:lnTo>
                  <a:pt x="5257" y="1026"/>
                </a:lnTo>
                <a:lnTo>
                  <a:pt x="4958" y="131"/>
                </a:lnTo>
                <a:lnTo>
                  <a:pt x="4921" y="57"/>
                </a:lnTo>
                <a:lnTo>
                  <a:pt x="4865" y="20"/>
                </a:lnTo>
                <a:lnTo>
                  <a:pt x="4791" y="1"/>
                </a:lnTo>
                <a:close/>
                <a:moveTo>
                  <a:pt x="3337" y="1101"/>
                </a:moveTo>
                <a:lnTo>
                  <a:pt x="3225" y="1119"/>
                </a:lnTo>
                <a:lnTo>
                  <a:pt x="3132" y="1138"/>
                </a:lnTo>
                <a:lnTo>
                  <a:pt x="3039" y="1157"/>
                </a:lnTo>
                <a:lnTo>
                  <a:pt x="2964" y="1194"/>
                </a:lnTo>
                <a:lnTo>
                  <a:pt x="2815" y="1306"/>
                </a:lnTo>
                <a:lnTo>
                  <a:pt x="2722" y="1418"/>
                </a:lnTo>
                <a:lnTo>
                  <a:pt x="2628" y="1529"/>
                </a:lnTo>
                <a:lnTo>
                  <a:pt x="2573" y="1641"/>
                </a:lnTo>
                <a:lnTo>
                  <a:pt x="2535" y="1809"/>
                </a:lnTo>
                <a:lnTo>
                  <a:pt x="2405" y="2405"/>
                </a:lnTo>
                <a:lnTo>
                  <a:pt x="1995" y="2405"/>
                </a:lnTo>
                <a:lnTo>
                  <a:pt x="1286" y="2182"/>
                </a:lnTo>
                <a:lnTo>
                  <a:pt x="709" y="1287"/>
                </a:lnTo>
                <a:lnTo>
                  <a:pt x="653" y="1250"/>
                </a:lnTo>
                <a:lnTo>
                  <a:pt x="578" y="1213"/>
                </a:lnTo>
                <a:lnTo>
                  <a:pt x="503" y="1213"/>
                </a:lnTo>
                <a:lnTo>
                  <a:pt x="448" y="1250"/>
                </a:lnTo>
                <a:lnTo>
                  <a:pt x="298" y="1343"/>
                </a:lnTo>
                <a:lnTo>
                  <a:pt x="243" y="1399"/>
                </a:lnTo>
                <a:lnTo>
                  <a:pt x="205" y="1473"/>
                </a:lnTo>
                <a:lnTo>
                  <a:pt x="205" y="1529"/>
                </a:lnTo>
                <a:lnTo>
                  <a:pt x="243" y="1604"/>
                </a:lnTo>
                <a:lnTo>
                  <a:pt x="858" y="2536"/>
                </a:lnTo>
                <a:lnTo>
                  <a:pt x="951" y="2629"/>
                </a:lnTo>
                <a:lnTo>
                  <a:pt x="1044" y="2685"/>
                </a:lnTo>
                <a:lnTo>
                  <a:pt x="1846" y="2965"/>
                </a:lnTo>
                <a:lnTo>
                  <a:pt x="951" y="2965"/>
                </a:lnTo>
                <a:lnTo>
                  <a:pt x="858" y="2983"/>
                </a:lnTo>
                <a:lnTo>
                  <a:pt x="764" y="3002"/>
                </a:lnTo>
                <a:lnTo>
                  <a:pt x="690" y="3058"/>
                </a:lnTo>
                <a:lnTo>
                  <a:pt x="634" y="3132"/>
                </a:lnTo>
                <a:lnTo>
                  <a:pt x="19" y="4046"/>
                </a:lnTo>
                <a:lnTo>
                  <a:pt x="0" y="4120"/>
                </a:lnTo>
                <a:lnTo>
                  <a:pt x="0" y="4195"/>
                </a:lnTo>
                <a:lnTo>
                  <a:pt x="19" y="4251"/>
                </a:lnTo>
                <a:lnTo>
                  <a:pt x="75" y="4307"/>
                </a:lnTo>
                <a:lnTo>
                  <a:pt x="224" y="4400"/>
                </a:lnTo>
                <a:lnTo>
                  <a:pt x="298" y="4437"/>
                </a:lnTo>
                <a:lnTo>
                  <a:pt x="373" y="4437"/>
                </a:lnTo>
                <a:lnTo>
                  <a:pt x="429" y="4419"/>
                </a:lnTo>
                <a:lnTo>
                  <a:pt x="485" y="4363"/>
                </a:lnTo>
                <a:lnTo>
                  <a:pt x="1044" y="3524"/>
                </a:lnTo>
                <a:lnTo>
                  <a:pt x="1585" y="3524"/>
                </a:lnTo>
                <a:lnTo>
                  <a:pt x="895" y="4661"/>
                </a:lnTo>
                <a:lnTo>
                  <a:pt x="839" y="4754"/>
                </a:lnTo>
                <a:lnTo>
                  <a:pt x="839" y="4847"/>
                </a:lnTo>
                <a:lnTo>
                  <a:pt x="839" y="5742"/>
                </a:lnTo>
                <a:lnTo>
                  <a:pt x="839" y="5817"/>
                </a:lnTo>
                <a:lnTo>
                  <a:pt x="876" y="5872"/>
                </a:lnTo>
                <a:lnTo>
                  <a:pt x="951" y="5928"/>
                </a:lnTo>
                <a:lnTo>
                  <a:pt x="1268" y="5928"/>
                </a:lnTo>
                <a:lnTo>
                  <a:pt x="1342" y="5872"/>
                </a:lnTo>
                <a:lnTo>
                  <a:pt x="1380" y="5817"/>
                </a:lnTo>
                <a:lnTo>
                  <a:pt x="1380" y="5742"/>
                </a:lnTo>
                <a:lnTo>
                  <a:pt x="1380" y="4903"/>
                </a:lnTo>
                <a:lnTo>
                  <a:pt x="2256" y="3524"/>
                </a:lnTo>
                <a:lnTo>
                  <a:pt x="2237" y="3766"/>
                </a:lnTo>
                <a:lnTo>
                  <a:pt x="2218" y="4009"/>
                </a:lnTo>
                <a:lnTo>
                  <a:pt x="2237" y="4251"/>
                </a:lnTo>
                <a:lnTo>
                  <a:pt x="2312" y="4456"/>
                </a:lnTo>
                <a:lnTo>
                  <a:pt x="2405" y="4661"/>
                </a:lnTo>
                <a:lnTo>
                  <a:pt x="2535" y="4829"/>
                </a:lnTo>
                <a:lnTo>
                  <a:pt x="2703" y="4978"/>
                </a:lnTo>
                <a:lnTo>
                  <a:pt x="2796" y="5052"/>
                </a:lnTo>
                <a:lnTo>
                  <a:pt x="2889" y="5090"/>
                </a:lnTo>
                <a:lnTo>
                  <a:pt x="3001" y="5146"/>
                </a:lnTo>
                <a:lnTo>
                  <a:pt x="3113" y="5164"/>
                </a:lnTo>
                <a:lnTo>
                  <a:pt x="3225" y="5183"/>
                </a:lnTo>
                <a:lnTo>
                  <a:pt x="3337" y="5201"/>
                </a:lnTo>
                <a:lnTo>
                  <a:pt x="3449" y="5183"/>
                </a:lnTo>
                <a:lnTo>
                  <a:pt x="3560" y="5164"/>
                </a:lnTo>
                <a:lnTo>
                  <a:pt x="3672" y="5146"/>
                </a:lnTo>
                <a:lnTo>
                  <a:pt x="3784" y="5090"/>
                </a:lnTo>
                <a:lnTo>
                  <a:pt x="3877" y="5052"/>
                </a:lnTo>
                <a:lnTo>
                  <a:pt x="3970" y="4978"/>
                </a:lnTo>
                <a:lnTo>
                  <a:pt x="4138" y="4829"/>
                </a:lnTo>
                <a:lnTo>
                  <a:pt x="4269" y="4661"/>
                </a:lnTo>
                <a:lnTo>
                  <a:pt x="4362" y="4456"/>
                </a:lnTo>
                <a:lnTo>
                  <a:pt x="4436" y="4251"/>
                </a:lnTo>
                <a:lnTo>
                  <a:pt x="4455" y="4009"/>
                </a:lnTo>
                <a:lnTo>
                  <a:pt x="4436" y="3766"/>
                </a:lnTo>
                <a:lnTo>
                  <a:pt x="4418" y="3524"/>
                </a:lnTo>
                <a:lnTo>
                  <a:pt x="5294" y="4903"/>
                </a:lnTo>
                <a:lnTo>
                  <a:pt x="5294" y="5742"/>
                </a:lnTo>
                <a:lnTo>
                  <a:pt x="5294" y="5817"/>
                </a:lnTo>
                <a:lnTo>
                  <a:pt x="5331" y="5872"/>
                </a:lnTo>
                <a:lnTo>
                  <a:pt x="5406" y="5928"/>
                </a:lnTo>
                <a:lnTo>
                  <a:pt x="5723" y="5928"/>
                </a:lnTo>
                <a:lnTo>
                  <a:pt x="5797" y="5872"/>
                </a:lnTo>
                <a:lnTo>
                  <a:pt x="5834" y="5817"/>
                </a:lnTo>
                <a:lnTo>
                  <a:pt x="5834" y="5742"/>
                </a:lnTo>
                <a:lnTo>
                  <a:pt x="5834" y="4847"/>
                </a:lnTo>
                <a:lnTo>
                  <a:pt x="5834" y="4754"/>
                </a:lnTo>
                <a:lnTo>
                  <a:pt x="5779" y="4661"/>
                </a:lnTo>
                <a:lnTo>
                  <a:pt x="5089" y="3524"/>
                </a:lnTo>
                <a:lnTo>
                  <a:pt x="5629" y="3524"/>
                </a:lnTo>
                <a:lnTo>
                  <a:pt x="6189" y="4363"/>
                </a:lnTo>
                <a:lnTo>
                  <a:pt x="6245" y="4419"/>
                </a:lnTo>
                <a:lnTo>
                  <a:pt x="6300" y="4437"/>
                </a:lnTo>
                <a:lnTo>
                  <a:pt x="6375" y="4437"/>
                </a:lnTo>
                <a:lnTo>
                  <a:pt x="6450" y="4419"/>
                </a:lnTo>
                <a:lnTo>
                  <a:pt x="6599" y="4307"/>
                </a:lnTo>
                <a:lnTo>
                  <a:pt x="6655" y="4251"/>
                </a:lnTo>
                <a:lnTo>
                  <a:pt x="6673" y="4195"/>
                </a:lnTo>
                <a:lnTo>
                  <a:pt x="6673" y="4120"/>
                </a:lnTo>
                <a:lnTo>
                  <a:pt x="6655" y="4046"/>
                </a:lnTo>
                <a:lnTo>
                  <a:pt x="6040" y="3132"/>
                </a:lnTo>
                <a:lnTo>
                  <a:pt x="5984" y="3058"/>
                </a:lnTo>
                <a:lnTo>
                  <a:pt x="5909" y="3002"/>
                </a:lnTo>
                <a:lnTo>
                  <a:pt x="5816" y="2983"/>
                </a:lnTo>
                <a:lnTo>
                  <a:pt x="5723" y="2965"/>
                </a:lnTo>
                <a:lnTo>
                  <a:pt x="4828" y="2965"/>
                </a:lnTo>
                <a:lnTo>
                  <a:pt x="5629" y="2685"/>
                </a:lnTo>
                <a:lnTo>
                  <a:pt x="5723" y="2629"/>
                </a:lnTo>
                <a:lnTo>
                  <a:pt x="5816" y="2536"/>
                </a:lnTo>
                <a:lnTo>
                  <a:pt x="6431" y="1604"/>
                </a:lnTo>
                <a:lnTo>
                  <a:pt x="6468" y="1529"/>
                </a:lnTo>
                <a:lnTo>
                  <a:pt x="6468" y="1473"/>
                </a:lnTo>
                <a:lnTo>
                  <a:pt x="6431" y="1399"/>
                </a:lnTo>
                <a:lnTo>
                  <a:pt x="6375" y="1343"/>
                </a:lnTo>
                <a:lnTo>
                  <a:pt x="6226" y="1250"/>
                </a:lnTo>
                <a:lnTo>
                  <a:pt x="6170" y="1213"/>
                </a:lnTo>
                <a:lnTo>
                  <a:pt x="6095" y="1213"/>
                </a:lnTo>
                <a:lnTo>
                  <a:pt x="6021" y="1250"/>
                </a:lnTo>
                <a:lnTo>
                  <a:pt x="5965" y="1287"/>
                </a:lnTo>
                <a:lnTo>
                  <a:pt x="5387" y="2182"/>
                </a:lnTo>
                <a:lnTo>
                  <a:pt x="4679" y="2405"/>
                </a:lnTo>
                <a:lnTo>
                  <a:pt x="4269" y="2405"/>
                </a:lnTo>
                <a:lnTo>
                  <a:pt x="4138" y="1809"/>
                </a:lnTo>
                <a:lnTo>
                  <a:pt x="4101" y="1641"/>
                </a:lnTo>
                <a:lnTo>
                  <a:pt x="4045" y="1529"/>
                </a:lnTo>
                <a:lnTo>
                  <a:pt x="3952" y="1418"/>
                </a:lnTo>
                <a:lnTo>
                  <a:pt x="3859" y="1306"/>
                </a:lnTo>
                <a:lnTo>
                  <a:pt x="3710" y="1194"/>
                </a:lnTo>
                <a:lnTo>
                  <a:pt x="3635" y="1157"/>
                </a:lnTo>
                <a:lnTo>
                  <a:pt x="3542" y="1138"/>
                </a:lnTo>
                <a:lnTo>
                  <a:pt x="3449" y="1119"/>
                </a:lnTo>
                <a:lnTo>
                  <a:pt x="3337" y="110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743337" y="1857941"/>
            <a:ext cx="189157" cy="180627"/>
          </a:xfrm>
          <a:custGeom>
            <a:rect b="b" l="l" r="r" t="t"/>
            <a:pathLst>
              <a:path extrusionOk="0" h="5929" w="6209">
                <a:moveTo>
                  <a:pt x="3002" y="1"/>
                </a:moveTo>
                <a:lnTo>
                  <a:pt x="2909" y="38"/>
                </a:lnTo>
                <a:lnTo>
                  <a:pt x="2834" y="113"/>
                </a:lnTo>
                <a:lnTo>
                  <a:pt x="2778" y="206"/>
                </a:lnTo>
                <a:lnTo>
                  <a:pt x="2014" y="1734"/>
                </a:lnTo>
                <a:lnTo>
                  <a:pt x="318" y="1977"/>
                </a:lnTo>
                <a:lnTo>
                  <a:pt x="225" y="2014"/>
                </a:lnTo>
                <a:lnTo>
                  <a:pt x="131" y="2070"/>
                </a:lnTo>
                <a:lnTo>
                  <a:pt x="57" y="2145"/>
                </a:lnTo>
                <a:lnTo>
                  <a:pt x="20" y="2238"/>
                </a:lnTo>
                <a:lnTo>
                  <a:pt x="1" y="2331"/>
                </a:lnTo>
                <a:lnTo>
                  <a:pt x="20" y="2443"/>
                </a:lnTo>
                <a:lnTo>
                  <a:pt x="57" y="2536"/>
                </a:lnTo>
                <a:lnTo>
                  <a:pt x="113" y="2611"/>
                </a:lnTo>
                <a:lnTo>
                  <a:pt x="1343" y="3822"/>
                </a:lnTo>
                <a:lnTo>
                  <a:pt x="1045" y="5500"/>
                </a:lnTo>
                <a:lnTo>
                  <a:pt x="1045" y="5612"/>
                </a:lnTo>
                <a:lnTo>
                  <a:pt x="1082" y="5705"/>
                </a:lnTo>
                <a:lnTo>
                  <a:pt x="1119" y="5798"/>
                </a:lnTo>
                <a:lnTo>
                  <a:pt x="1194" y="5872"/>
                </a:lnTo>
                <a:lnTo>
                  <a:pt x="1287" y="5910"/>
                </a:lnTo>
                <a:lnTo>
                  <a:pt x="1380" y="5928"/>
                </a:lnTo>
                <a:lnTo>
                  <a:pt x="1492" y="5928"/>
                </a:lnTo>
                <a:lnTo>
                  <a:pt x="1585" y="5891"/>
                </a:lnTo>
                <a:lnTo>
                  <a:pt x="3114" y="5090"/>
                </a:lnTo>
                <a:lnTo>
                  <a:pt x="4624" y="5891"/>
                </a:lnTo>
                <a:lnTo>
                  <a:pt x="4717" y="5928"/>
                </a:lnTo>
                <a:lnTo>
                  <a:pt x="4829" y="5928"/>
                </a:lnTo>
                <a:lnTo>
                  <a:pt x="4922" y="5910"/>
                </a:lnTo>
                <a:lnTo>
                  <a:pt x="5015" y="5872"/>
                </a:lnTo>
                <a:lnTo>
                  <a:pt x="5090" y="5798"/>
                </a:lnTo>
                <a:lnTo>
                  <a:pt x="5146" y="5705"/>
                </a:lnTo>
                <a:lnTo>
                  <a:pt x="5164" y="5612"/>
                </a:lnTo>
                <a:lnTo>
                  <a:pt x="5164" y="5500"/>
                </a:lnTo>
                <a:lnTo>
                  <a:pt x="4866" y="3822"/>
                </a:lnTo>
                <a:lnTo>
                  <a:pt x="6096" y="2611"/>
                </a:lnTo>
                <a:lnTo>
                  <a:pt x="6171" y="2536"/>
                </a:lnTo>
                <a:lnTo>
                  <a:pt x="6208" y="2443"/>
                </a:lnTo>
                <a:lnTo>
                  <a:pt x="6208" y="2331"/>
                </a:lnTo>
                <a:lnTo>
                  <a:pt x="6189" y="2238"/>
                </a:lnTo>
                <a:lnTo>
                  <a:pt x="6152" y="2145"/>
                </a:lnTo>
                <a:lnTo>
                  <a:pt x="6078" y="2070"/>
                </a:lnTo>
                <a:lnTo>
                  <a:pt x="6003" y="2014"/>
                </a:lnTo>
                <a:lnTo>
                  <a:pt x="5891" y="1977"/>
                </a:lnTo>
                <a:lnTo>
                  <a:pt x="4195" y="1734"/>
                </a:lnTo>
                <a:lnTo>
                  <a:pt x="3431" y="206"/>
                </a:lnTo>
                <a:lnTo>
                  <a:pt x="3375" y="113"/>
                </a:lnTo>
                <a:lnTo>
                  <a:pt x="3300" y="57"/>
                </a:lnTo>
                <a:lnTo>
                  <a:pt x="320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290789" y="1857941"/>
            <a:ext cx="157870" cy="158479"/>
          </a:xfrm>
          <a:custGeom>
            <a:rect b="b" l="l" r="r" t="t"/>
            <a:pathLst>
              <a:path extrusionOk="0" h="5202" w="5182">
                <a:moveTo>
                  <a:pt x="4585" y="3710"/>
                </a:moveTo>
                <a:lnTo>
                  <a:pt x="3709" y="4586"/>
                </a:lnTo>
                <a:lnTo>
                  <a:pt x="3709" y="3710"/>
                </a:lnTo>
                <a:close/>
                <a:moveTo>
                  <a:pt x="4641" y="560"/>
                </a:moveTo>
                <a:lnTo>
                  <a:pt x="4641" y="3151"/>
                </a:lnTo>
                <a:lnTo>
                  <a:pt x="3374" y="3151"/>
                </a:lnTo>
                <a:lnTo>
                  <a:pt x="3318" y="3170"/>
                </a:lnTo>
                <a:lnTo>
                  <a:pt x="3225" y="3226"/>
                </a:lnTo>
                <a:lnTo>
                  <a:pt x="3169" y="3319"/>
                </a:lnTo>
                <a:lnTo>
                  <a:pt x="3150" y="3375"/>
                </a:lnTo>
                <a:lnTo>
                  <a:pt x="3150" y="3431"/>
                </a:lnTo>
                <a:lnTo>
                  <a:pt x="3150" y="4642"/>
                </a:lnTo>
                <a:lnTo>
                  <a:pt x="541" y="4642"/>
                </a:lnTo>
                <a:lnTo>
                  <a:pt x="541" y="560"/>
                </a:lnTo>
                <a:close/>
                <a:moveTo>
                  <a:pt x="429" y="1"/>
                </a:moveTo>
                <a:lnTo>
                  <a:pt x="336" y="38"/>
                </a:lnTo>
                <a:lnTo>
                  <a:pt x="242" y="94"/>
                </a:lnTo>
                <a:lnTo>
                  <a:pt x="149" y="150"/>
                </a:lnTo>
                <a:lnTo>
                  <a:pt x="93" y="243"/>
                </a:lnTo>
                <a:lnTo>
                  <a:pt x="37" y="336"/>
                </a:lnTo>
                <a:lnTo>
                  <a:pt x="0" y="448"/>
                </a:lnTo>
                <a:lnTo>
                  <a:pt x="0" y="560"/>
                </a:lnTo>
                <a:lnTo>
                  <a:pt x="0" y="4642"/>
                </a:lnTo>
                <a:lnTo>
                  <a:pt x="0" y="4754"/>
                </a:lnTo>
                <a:lnTo>
                  <a:pt x="37" y="4847"/>
                </a:lnTo>
                <a:lnTo>
                  <a:pt x="93" y="4940"/>
                </a:lnTo>
                <a:lnTo>
                  <a:pt x="149" y="5034"/>
                </a:lnTo>
                <a:lnTo>
                  <a:pt x="242" y="5090"/>
                </a:lnTo>
                <a:lnTo>
                  <a:pt x="336" y="5146"/>
                </a:lnTo>
                <a:lnTo>
                  <a:pt x="429" y="5183"/>
                </a:lnTo>
                <a:lnTo>
                  <a:pt x="541" y="5201"/>
                </a:lnTo>
                <a:lnTo>
                  <a:pt x="3653" y="5201"/>
                </a:lnTo>
                <a:lnTo>
                  <a:pt x="3765" y="5183"/>
                </a:lnTo>
                <a:lnTo>
                  <a:pt x="3877" y="5146"/>
                </a:lnTo>
                <a:lnTo>
                  <a:pt x="3970" y="5108"/>
                </a:lnTo>
                <a:lnTo>
                  <a:pt x="4045" y="5034"/>
                </a:lnTo>
                <a:lnTo>
                  <a:pt x="5033" y="4064"/>
                </a:lnTo>
                <a:lnTo>
                  <a:pt x="5089" y="3971"/>
                </a:lnTo>
                <a:lnTo>
                  <a:pt x="5145" y="3878"/>
                </a:lnTo>
                <a:lnTo>
                  <a:pt x="5182" y="3766"/>
                </a:lnTo>
                <a:lnTo>
                  <a:pt x="5182" y="3654"/>
                </a:lnTo>
                <a:lnTo>
                  <a:pt x="5182" y="560"/>
                </a:lnTo>
                <a:lnTo>
                  <a:pt x="5182" y="448"/>
                </a:lnTo>
                <a:lnTo>
                  <a:pt x="5145" y="336"/>
                </a:lnTo>
                <a:lnTo>
                  <a:pt x="5089" y="243"/>
                </a:lnTo>
                <a:lnTo>
                  <a:pt x="5033" y="150"/>
                </a:lnTo>
                <a:lnTo>
                  <a:pt x="4940" y="94"/>
                </a:lnTo>
                <a:lnTo>
                  <a:pt x="4846" y="38"/>
                </a:lnTo>
                <a:lnTo>
                  <a:pt x="475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820602" y="1857941"/>
            <a:ext cx="174930" cy="174960"/>
          </a:xfrm>
          <a:custGeom>
            <a:rect b="b" l="l" r="r" t="t"/>
            <a:pathLst>
              <a:path extrusionOk="0" h="5743" w="5742">
                <a:moveTo>
                  <a:pt x="1939" y="1939"/>
                </a:moveTo>
                <a:lnTo>
                  <a:pt x="2013" y="1958"/>
                </a:lnTo>
                <a:lnTo>
                  <a:pt x="2088" y="1977"/>
                </a:lnTo>
                <a:lnTo>
                  <a:pt x="2144" y="2014"/>
                </a:lnTo>
                <a:lnTo>
                  <a:pt x="2200" y="2051"/>
                </a:lnTo>
                <a:lnTo>
                  <a:pt x="2256" y="2107"/>
                </a:lnTo>
                <a:lnTo>
                  <a:pt x="2293" y="2163"/>
                </a:lnTo>
                <a:lnTo>
                  <a:pt x="2312" y="2238"/>
                </a:lnTo>
                <a:lnTo>
                  <a:pt x="2312" y="2312"/>
                </a:lnTo>
                <a:lnTo>
                  <a:pt x="2312" y="2387"/>
                </a:lnTo>
                <a:lnTo>
                  <a:pt x="2293" y="2461"/>
                </a:lnTo>
                <a:lnTo>
                  <a:pt x="2256" y="2517"/>
                </a:lnTo>
                <a:lnTo>
                  <a:pt x="2200" y="2573"/>
                </a:lnTo>
                <a:lnTo>
                  <a:pt x="2144" y="2629"/>
                </a:lnTo>
                <a:lnTo>
                  <a:pt x="2088" y="2666"/>
                </a:lnTo>
                <a:lnTo>
                  <a:pt x="2013" y="2685"/>
                </a:lnTo>
                <a:lnTo>
                  <a:pt x="1864" y="2685"/>
                </a:lnTo>
                <a:lnTo>
                  <a:pt x="1808" y="2666"/>
                </a:lnTo>
                <a:lnTo>
                  <a:pt x="1734" y="2629"/>
                </a:lnTo>
                <a:lnTo>
                  <a:pt x="1678" y="2573"/>
                </a:lnTo>
                <a:lnTo>
                  <a:pt x="1641" y="2517"/>
                </a:lnTo>
                <a:lnTo>
                  <a:pt x="1603" y="2461"/>
                </a:lnTo>
                <a:lnTo>
                  <a:pt x="1585" y="2387"/>
                </a:lnTo>
                <a:lnTo>
                  <a:pt x="1566" y="2312"/>
                </a:lnTo>
                <a:lnTo>
                  <a:pt x="1585" y="2238"/>
                </a:lnTo>
                <a:lnTo>
                  <a:pt x="1603" y="2163"/>
                </a:lnTo>
                <a:lnTo>
                  <a:pt x="1641" y="2107"/>
                </a:lnTo>
                <a:lnTo>
                  <a:pt x="1678" y="2051"/>
                </a:lnTo>
                <a:lnTo>
                  <a:pt x="1734" y="2014"/>
                </a:lnTo>
                <a:lnTo>
                  <a:pt x="1808" y="1977"/>
                </a:lnTo>
                <a:lnTo>
                  <a:pt x="1864" y="1958"/>
                </a:lnTo>
                <a:lnTo>
                  <a:pt x="1939" y="1939"/>
                </a:lnTo>
                <a:close/>
                <a:moveTo>
                  <a:pt x="3803" y="1939"/>
                </a:moveTo>
                <a:lnTo>
                  <a:pt x="3877" y="1958"/>
                </a:lnTo>
                <a:lnTo>
                  <a:pt x="3952" y="1977"/>
                </a:lnTo>
                <a:lnTo>
                  <a:pt x="4008" y="2014"/>
                </a:lnTo>
                <a:lnTo>
                  <a:pt x="4064" y="2051"/>
                </a:lnTo>
                <a:lnTo>
                  <a:pt x="4101" y="2107"/>
                </a:lnTo>
                <a:lnTo>
                  <a:pt x="4138" y="2163"/>
                </a:lnTo>
                <a:lnTo>
                  <a:pt x="4157" y="2238"/>
                </a:lnTo>
                <a:lnTo>
                  <a:pt x="4176" y="2312"/>
                </a:lnTo>
                <a:lnTo>
                  <a:pt x="4157" y="2387"/>
                </a:lnTo>
                <a:lnTo>
                  <a:pt x="4138" y="2461"/>
                </a:lnTo>
                <a:lnTo>
                  <a:pt x="4101" y="2517"/>
                </a:lnTo>
                <a:lnTo>
                  <a:pt x="4064" y="2573"/>
                </a:lnTo>
                <a:lnTo>
                  <a:pt x="4008" y="2629"/>
                </a:lnTo>
                <a:lnTo>
                  <a:pt x="3952" y="2666"/>
                </a:lnTo>
                <a:lnTo>
                  <a:pt x="3877" y="2685"/>
                </a:lnTo>
                <a:lnTo>
                  <a:pt x="3728" y="2685"/>
                </a:lnTo>
                <a:lnTo>
                  <a:pt x="3654" y="2666"/>
                </a:lnTo>
                <a:lnTo>
                  <a:pt x="3598" y="2629"/>
                </a:lnTo>
                <a:lnTo>
                  <a:pt x="3542" y="2573"/>
                </a:lnTo>
                <a:lnTo>
                  <a:pt x="3486" y="2517"/>
                </a:lnTo>
                <a:lnTo>
                  <a:pt x="3467" y="2461"/>
                </a:lnTo>
                <a:lnTo>
                  <a:pt x="3430" y="2387"/>
                </a:lnTo>
                <a:lnTo>
                  <a:pt x="3430" y="2312"/>
                </a:lnTo>
                <a:lnTo>
                  <a:pt x="3430" y="2238"/>
                </a:lnTo>
                <a:lnTo>
                  <a:pt x="3467" y="2163"/>
                </a:lnTo>
                <a:lnTo>
                  <a:pt x="3486" y="2107"/>
                </a:lnTo>
                <a:lnTo>
                  <a:pt x="3542" y="2051"/>
                </a:lnTo>
                <a:lnTo>
                  <a:pt x="3598" y="2014"/>
                </a:lnTo>
                <a:lnTo>
                  <a:pt x="3654" y="1977"/>
                </a:lnTo>
                <a:lnTo>
                  <a:pt x="3728" y="1958"/>
                </a:lnTo>
                <a:lnTo>
                  <a:pt x="3803" y="1939"/>
                </a:lnTo>
                <a:close/>
                <a:moveTo>
                  <a:pt x="2871" y="3244"/>
                </a:moveTo>
                <a:lnTo>
                  <a:pt x="3020" y="3263"/>
                </a:lnTo>
                <a:lnTo>
                  <a:pt x="3169" y="3300"/>
                </a:lnTo>
                <a:lnTo>
                  <a:pt x="3281" y="3375"/>
                </a:lnTo>
                <a:lnTo>
                  <a:pt x="3393" y="3468"/>
                </a:lnTo>
                <a:lnTo>
                  <a:pt x="3486" y="3580"/>
                </a:lnTo>
                <a:lnTo>
                  <a:pt x="3560" y="3692"/>
                </a:lnTo>
                <a:lnTo>
                  <a:pt x="3598" y="3841"/>
                </a:lnTo>
                <a:lnTo>
                  <a:pt x="3616" y="3990"/>
                </a:lnTo>
                <a:lnTo>
                  <a:pt x="3598" y="4139"/>
                </a:lnTo>
                <a:lnTo>
                  <a:pt x="3560" y="4269"/>
                </a:lnTo>
                <a:lnTo>
                  <a:pt x="3486" y="4400"/>
                </a:lnTo>
                <a:lnTo>
                  <a:pt x="3393" y="4512"/>
                </a:lnTo>
                <a:lnTo>
                  <a:pt x="3281" y="4605"/>
                </a:lnTo>
                <a:lnTo>
                  <a:pt x="3169" y="4680"/>
                </a:lnTo>
                <a:lnTo>
                  <a:pt x="3020" y="4717"/>
                </a:lnTo>
                <a:lnTo>
                  <a:pt x="2871" y="4735"/>
                </a:lnTo>
                <a:lnTo>
                  <a:pt x="2722" y="4717"/>
                </a:lnTo>
                <a:lnTo>
                  <a:pt x="2591" y="4680"/>
                </a:lnTo>
                <a:lnTo>
                  <a:pt x="2461" y="4605"/>
                </a:lnTo>
                <a:lnTo>
                  <a:pt x="2349" y="4512"/>
                </a:lnTo>
                <a:lnTo>
                  <a:pt x="2256" y="4400"/>
                </a:lnTo>
                <a:lnTo>
                  <a:pt x="2181" y="4269"/>
                </a:lnTo>
                <a:lnTo>
                  <a:pt x="2144" y="4139"/>
                </a:lnTo>
                <a:lnTo>
                  <a:pt x="2125" y="3990"/>
                </a:lnTo>
                <a:lnTo>
                  <a:pt x="2144" y="3841"/>
                </a:lnTo>
                <a:lnTo>
                  <a:pt x="2181" y="3692"/>
                </a:lnTo>
                <a:lnTo>
                  <a:pt x="2256" y="3580"/>
                </a:lnTo>
                <a:lnTo>
                  <a:pt x="2349" y="3468"/>
                </a:lnTo>
                <a:lnTo>
                  <a:pt x="2461" y="3375"/>
                </a:lnTo>
                <a:lnTo>
                  <a:pt x="2591" y="3300"/>
                </a:lnTo>
                <a:lnTo>
                  <a:pt x="2722" y="3263"/>
                </a:lnTo>
                <a:lnTo>
                  <a:pt x="2871" y="3244"/>
                </a:lnTo>
                <a:close/>
                <a:moveTo>
                  <a:pt x="2871" y="1"/>
                </a:moveTo>
                <a:lnTo>
                  <a:pt x="2573" y="20"/>
                </a:lnTo>
                <a:lnTo>
                  <a:pt x="2293" y="57"/>
                </a:lnTo>
                <a:lnTo>
                  <a:pt x="2013" y="131"/>
                </a:lnTo>
                <a:lnTo>
                  <a:pt x="1752" y="225"/>
                </a:lnTo>
                <a:lnTo>
                  <a:pt x="1491"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1"/>
                </a:lnTo>
                <a:lnTo>
                  <a:pt x="19" y="3170"/>
                </a:lnTo>
                <a:lnTo>
                  <a:pt x="56" y="3449"/>
                </a:lnTo>
                <a:lnTo>
                  <a:pt x="131" y="3729"/>
                </a:lnTo>
                <a:lnTo>
                  <a:pt x="224" y="3990"/>
                </a:lnTo>
                <a:lnTo>
                  <a:pt x="336" y="4251"/>
                </a:lnTo>
                <a:lnTo>
                  <a:pt x="485" y="4475"/>
                </a:lnTo>
                <a:lnTo>
                  <a:pt x="653" y="4698"/>
                </a:lnTo>
                <a:lnTo>
                  <a:pt x="839" y="4903"/>
                </a:lnTo>
                <a:lnTo>
                  <a:pt x="1044" y="5090"/>
                </a:lnTo>
                <a:lnTo>
                  <a:pt x="1268" y="5257"/>
                </a:lnTo>
                <a:lnTo>
                  <a:pt x="1491" y="5406"/>
                </a:lnTo>
                <a:lnTo>
                  <a:pt x="1752" y="5518"/>
                </a:lnTo>
                <a:lnTo>
                  <a:pt x="2013" y="5612"/>
                </a:lnTo>
                <a:lnTo>
                  <a:pt x="2293" y="5686"/>
                </a:lnTo>
                <a:lnTo>
                  <a:pt x="2573" y="5742"/>
                </a:lnTo>
                <a:lnTo>
                  <a:pt x="3169" y="5742"/>
                </a:lnTo>
                <a:lnTo>
                  <a:pt x="3449" y="5686"/>
                </a:lnTo>
                <a:lnTo>
                  <a:pt x="3728" y="5612"/>
                </a:lnTo>
                <a:lnTo>
                  <a:pt x="3989" y="5518"/>
                </a:lnTo>
                <a:lnTo>
                  <a:pt x="4250" y="5406"/>
                </a:lnTo>
                <a:lnTo>
                  <a:pt x="4474" y="5257"/>
                </a:lnTo>
                <a:lnTo>
                  <a:pt x="4697" y="5090"/>
                </a:lnTo>
                <a:lnTo>
                  <a:pt x="4903" y="4903"/>
                </a:lnTo>
                <a:lnTo>
                  <a:pt x="5089" y="4698"/>
                </a:lnTo>
                <a:lnTo>
                  <a:pt x="5257" y="4475"/>
                </a:lnTo>
                <a:lnTo>
                  <a:pt x="5406" y="4251"/>
                </a:lnTo>
                <a:lnTo>
                  <a:pt x="5518" y="3990"/>
                </a:lnTo>
                <a:lnTo>
                  <a:pt x="5611" y="3729"/>
                </a:lnTo>
                <a:lnTo>
                  <a:pt x="5685" y="3449"/>
                </a:lnTo>
                <a:lnTo>
                  <a:pt x="5741" y="3170"/>
                </a:lnTo>
                <a:lnTo>
                  <a:pt x="5741" y="2871"/>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31"/>
                </a:lnTo>
                <a:lnTo>
                  <a:pt x="3449" y="57"/>
                </a:lnTo>
                <a:lnTo>
                  <a:pt x="3169" y="20"/>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1346424" y="1857941"/>
            <a:ext cx="226629" cy="113056"/>
          </a:xfrm>
          <a:custGeom>
            <a:rect b="b" l="l" r="r" t="t"/>
            <a:pathLst>
              <a:path extrusionOk="0" h="3711" w="7439">
                <a:moveTo>
                  <a:pt x="1306" y="1"/>
                </a:moveTo>
                <a:lnTo>
                  <a:pt x="1119" y="20"/>
                </a:lnTo>
                <a:lnTo>
                  <a:pt x="952" y="75"/>
                </a:lnTo>
                <a:lnTo>
                  <a:pt x="784" y="150"/>
                </a:lnTo>
                <a:lnTo>
                  <a:pt x="653" y="281"/>
                </a:lnTo>
                <a:lnTo>
                  <a:pt x="542" y="411"/>
                </a:lnTo>
                <a:lnTo>
                  <a:pt x="448" y="560"/>
                </a:lnTo>
                <a:lnTo>
                  <a:pt x="392" y="747"/>
                </a:lnTo>
                <a:lnTo>
                  <a:pt x="374" y="933"/>
                </a:lnTo>
                <a:lnTo>
                  <a:pt x="392" y="1119"/>
                </a:lnTo>
                <a:lnTo>
                  <a:pt x="448" y="1287"/>
                </a:lnTo>
                <a:lnTo>
                  <a:pt x="542" y="1455"/>
                </a:lnTo>
                <a:lnTo>
                  <a:pt x="653" y="1585"/>
                </a:lnTo>
                <a:lnTo>
                  <a:pt x="784" y="1697"/>
                </a:lnTo>
                <a:lnTo>
                  <a:pt x="952" y="1790"/>
                </a:lnTo>
                <a:lnTo>
                  <a:pt x="1119" y="1846"/>
                </a:lnTo>
                <a:lnTo>
                  <a:pt x="1306" y="1865"/>
                </a:lnTo>
                <a:lnTo>
                  <a:pt x="1492" y="1846"/>
                </a:lnTo>
                <a:lnTo>
                  <a:pt x="1660" y="1790"/>
                </a:lnTo>
                <a:lnTo>
                  <a:pt x="1828" y="1697"/>
                </a:lnTo>
                <a:lnTo>
                  <a:pt x="1958" y="1585"/>
                </a:lnTo>
                <a:lnTo>
                  <a:pt x="2070" y="1455"/>
                </a:lnTo>
                <a:lnTo>
                  <a:pt x="2163" y="1287"/>
                </a:lnTo>
                <a:lnTo>
                  <a:pt x="2219" y="1119"/>
                </a:lnTo>
                <a:lnTo>
                  <a:pt x="2238" y="933"/>
                </a:lnTo>
                <a:lnTo>
                  <a:pt x="2219" y="747"/>
                </a:lnTo>
                <a:lnTo>
                  <a:pt x="2163" y="560"/>
                </a:lnTo>
                <a:lnTo>
                  <a:pt x="2070" y="411"/>
                </a:lnTo>
                <a:lnTo>
                  <a:pt x="1958" y="281"/>
                </a:lnTo>
                <a:lnTo>
                  <a:pt x="1828" y="150"/>
                </a:lnTo>
                <a:lnTo>
                  <a:pt x="1660" y="75"/>
                </a:lnTo>
                <a:lnTo>
                  <a:pt x="1492" y="20"/>
                </a:lnTo>
                <a:lnTo>
                  <a:pt x="1306" y="1"/>
                </a:lnTo>
                <a:close/>
                <a:moveTo>
                  <a:pt x="4680" y="1"/>
                </a:moveTo>
                <a:lnTo>
                  <a:pt x="4549" y="20"/>
                </a:lnTo>
                <a:lnTo>
                  <a:pt x="4419" y="57"/>
                </a:lnTo>
                <a:lnTo>
                  <a:pt x="4288" y="113"/>
                </a:lnTo>
                <a:lnTo>
                  <a:pt x="4176" y="169"/>
                </a:lnTo>
                <a:lnTo>
                  <a:pt x="4064" y="243"/>
                </a:lnTo>
                <a:lnTo>
                  <a:pt x="3132" y="896"/>
                </a:lnTo>
                <a:lnTo>
                  <a:pt x="2965" y="1045"/>
                </a:lnTo>
                <a:lnTo>
                  <a:pt x="2816" y="1213"/>
                </a:lnTo>
                <a:lnTo>
                  <a:pt x="2033" y="2350"/>
                </a:lnTo>
                <a:lnTo>
                  <a:pt x="2126" y="2405"/>
                </a:lnTo>
                <a:lnTo>
                  <a:pt x="2200" y="2480"/>
                </a:lnTo>
                <a:lnTo>
                  <a:pt x="2256" y="2517"/>
                </a:lnTo>
                <a:lnTo>
                  <a:pt x="2331" y="2555"/>
                </a:lnTo>
                <a:lnTo>
                  <a:pt x="2461" y="2592"/>
                </a:lnTo>
                <a:lnTo>
                  <a:pt x="2760" y="2592"/>
                </a:lnTo>
                <a:lnTo>
                  <a:pt x="2872" y="2555"/>
                </a:lnTo>
                <a:lnTo>
                  <a:pt x="2965" y="2517"/>
                </a:lnTo>
                <a:lnTo>
                  <a:pt x="3002" y="2480"/>
                </a:lnTo>
                <a:lnTo>
                  <a:pt x="3151" y="2368"/>
                </a:lnTo>
                <a:lnTo>
                  <a:pt x="3300" y="2294"/>
                </a:lnTo>
                <a:lnTo>
                  <a:pt x="3468" y="2238"/>
                </a:lnTo>
                <a:lnTo>
                  <a:pt x="3617" y="2219"/>
                </a:lnTo>
                <a:lnTo>
                  <a:pt x="3822" y="2219"/>
                </a:lnTo>
                <a:lnTo>
                  <a:pt x="3971" y="2238"/>
                </a:lnTo>
                <a:lnTo>
                  <a:pt x="4139" y="2294"/>
                </a:lnTo>
                <a:lnTo>
                  <a:pt x="4288" y="2368"/>
                </a:lnTo>
                <a:lnTo>
                  <a:pt x="4437" y="2480"/>
                </a:lnTo>
                <a:lnTo>
                  <a:pt x="4493" y="2517"/>
                </a:lnTo>
                <a:lnTo>
                  <a:pt x="4568" y="2555"/>
                </a:lnTo>
                <a:lnTo>
                  <a:pt x="4680" y="2592"/>
                </a:lnTo>
                <a:lnTo>
                  <a:pt x="4978" y="2592"/>
                </a:lnTo>
                <a:lnTo>
                  <a:pt x="5108" y="2555"/>
                </a:lnTo>
                <a:lnTo>
                  <a:pt x="5183" y="2517"/>
                </a:lnTo>
                <a:lnTo>
                  <a:pt x="5239" y="2480"/>
                </a:lnTo>
                <a:lnTo>
                  <a:pt x="5369" y="2387"/>
                </a:lnTo>
                <a:lnTo>
                  <a:pt x="5500" y="2294"/>
                </a:lnTo>
                <a:lnTo>
                  <a:pt x="5649" y="2256"/>
                </a:lnTo>
                <a:lnTo>
                  <a:pt x="5798" y="2219"/>
                </a:lnTo>
                <a:lnTo>
                  <a:pt x="4493" y="1287"/>
                </a:lnTo>
                <a:lnTo>
                  <a:pt x="4698" y="1138"/>
                </a:lnTo>
                <a:lnTo>
                  <a:pt x="4773" y="1119"/>
                </a:lnTo>
                <a:lnTo>
                  <a:pt x="4847" y="1119"/>
                </a:lnTo>
                <a:lnTo>
                  <a:pt x="6022" y="1362"/>
                </a:lnTo>
                <a:lnTo>
                  <a:pt x="6133" y="1380"/>
                </a:lnTo>
                <a:lnTo>
                  <a:pt x="6245" y="1362"/>
                </a:lnTo>
                <a:lnTo>
                  <a:pt x="6339" y="1343"/>
                </a:lnTo>
                <a:lnTo>
                  <a:pt x="6432" y="1287"/>
                </a:lnTo>
                <a:lnTo>
                  <a:pt x="6525" y="1213"/>
                </a:lnTo>
                <a:lnTo>
                  <a:pt x="6581" y="1138"/>
                </a:lnTo>
                <a:lnTo>
                  <a:pt x="6637" y="1045"/>
                </a:lnTo>
                <a:lnTo>
                  <a:pt x="6674" y="933"/>
                </a:lnTo>
                <a:lnTo>
                  <a:pt x="6693" y="821"/>
                </a:lnTo>
                <a:lnTo>
                  <a:pt x="6674" y="709"/>
                </a:lnTo>
                <a:lnTo>
                  <a:pt x="6655" y="616"/>
                </a:lnTo>
                <a:lnTo>
                  <a:pt x="6599" y="523"/>
                </a:lnTo>
                <a:lnTo>
                  <a:pt x="6544" y="430"/>
                </a:lnTo>
                <a:lnTo>
                  <a:pt x="6450" y="355"/>
                </a:lnTo>
                <a:lnTo>
                  <a:pt x="6357" y="318"/>
                </a:lnTo>
                <a:lnTo>
                  <a:pt x="6245" y="281"/>
                </a:lnTo>
                <a:lnTo>
                  <a:pt x="5090" y="20"/>
                </a:lnTo>
                <a:lnTo>
                  <a:pt x="4959" y="1"/>
                </a:lnTo>
                <a:close/>
                <a:moveTo>
                  <a:pt x="1399" y="2592"/>
                </a:moveTo>
                <a:lnTo>
                  <a:pt x="1306" y="2611"/>
                </a:lnTo>
                <a:lnTo>
                  <a:pt x="1194" y="2648"/>
                </a:lnTo>
                <a:lnTo>
                  <a:pt x="1119" y="2685"/>
                </a:lnTo>
                <a:lnTo>
                  <a:pt x="1026" y="2760"/>
                </a:lnTo>
                <a:lnTo>
                  <a:pt x="914" y="2834"/>
                </a:lnTo>
                <a:lnTo>
                  <a:pt x="765" y="2909"/>
                </a:lnTo>
                <a:lnTo>
                  <a:pt x="597" y="2946"/>
                </a:lnTo>
                <a:lnTo>
                  <a:pt x="374" y="2965"/>
                </a:lnTo>
                <a:lnTo>
                  <a:pt x="187" y="2965"/>
                </a:lnTo>
                <a:lnTo>
                  <a:pt x="113" y="2983"/>
                </a:lnTo>
                <a:lnTo>
                  <a:pt x="57" y="3021"/>
                </a:lnTo>
                <a:lnTo>
                  <a:pt x="20" y="3077"/>
                </a:lnTo>
                <a:lnTo>
                  <a:pt x="1" y="3151"/>
                </a:lnTo>
                <a:lnTo>
                  <a:pt x="1" y="3524"/>
                </a:lnTo>
                <a:lnTo>
                  <a:pt x="20" y="3598"/>
                </a:lnTo>
                <a:lnTo>
                  <a:pt x="57" y="3654"/>
                </a:lnTo>
                <a:lnTo>
                  <a:pt x="113" y="3692"/>
                </a:lnTo>
                <a:lnTo>
                  <a:pt x="187" y="3710"/>
                </a:lnTo>
                <a:lnTo>
                  <a:pt x="542" y="3710"/>
                </a:lnTo>
                <a:lnTo>
                  <a:pt x="709" y="3692"/>
                </a:lnTo>
                <a:lnTo>
                  <a:pt x="858" y="3654"/>
                </a:lnTo>
                <a:lnTo>
                  <a:pt x="1008" y="3617"/>
                </a:lnTo>
                <a:lnTo>
                  <a:pt x="1138" y="3561"/>
                </a:lnTo>
                <a:lnTo>
                  <a:pt x="1268" y="3487"/>
                </a:lnTo>
                <a:lnTo>
                  <a:pt x="1380" y="3412"/>
                </a:lnTo>
                <a:lnTo>
                  <a:pt x="1492" y="3337"/>
                </a:lnTo>
                <a:lnTo>
                  <a:pt x="1604" y="3412"/>
                </a:lnTo>
                <a:lnTo>
                  <a:pt x="1716" y="3487"/>
                </a:lnTo>
                <a:lnTo>
                  <a:pt x="1846" y="3561"/>
                </a:lnTo>
                <a:lnTo>
                  <a:pt x="1977" y="3617"/>
                </a:lnTo>
                <a:lnTo>
                  <a:pt x="2126" y="3654"/>
                </a:lnTo>
                <a:lnTo>
                  <a:pt x="2275" y="3692"/>
                </a:lnTo>
                <a:lnTo>
                  <a:pt x="2443" y="3710"/>
                </a:lnTo>
                <a:lnTo>
                  <a:pt x="2778" y="3710"/>
                </a:lnTo>
                <a:lnTo>
                  <a:pt x="2927" y="3692"/>
                </a:lnTo>
                <a:lnTo>
                  <a:pt x="3077" y="3654"/>
                </a:lnTo>
                <a:lnTo>
                  <a:pt x="3226" y="3617"/>
                </a:lnTo>
                <a:lnTo>
                  <a:pt x="3375" y="3561"/>
                </a:lnTo>
                <a:lnTo>
                  <a:pt x="3487" y="3487"/>
                </a:lnTo>
                <a:lnTo>
                  <a:pt x="3617" y="3412"/>
                </a:lnTo>
                <a:lnTo>
                  <a:pt x="3729" y="3337"/>
                </a:lnTo>
                <a:lnTo>
                  <a:pt x="3822" y="3412"/>
                </a:lnTo>
                <a:lnTo>
                  <a:pt x="3953" y="3487"/>
                </a:lnTo>
                <a:lnTo>
                  <a:pt x="4064" y="3561"/>
                </a:lnTo>
                <a:lnTo>
                  <a:pt x="4214" y="3617"/>
                </a:lnTo>
                <a:lnTo>
                  <a:pt x="4363" y="3654"/>
                </a:lnTo>
                <a:lnTo>
                  <a:pt x="4512" y="3692"/>
                </a:lnTo>
                <a:lnTo>
                  <a:pt x="4661" y="3710"/>
                </a:lnTo>
                <a:lnTo>
                  <a:pt x="4996" y="3710"/>
                </a:lnTo>
                <a:lnTo>
                  <a:pt x="5164" y="3692"/>
                </a:lnTo>
                <a:lnTo>
                  <a:pt x="5313" y="3654"/>
                </a:lnTo>
                <a:lnTo>
                  <a:pt x="5462" y="3617"/>
                </a:lnTo>
                <a:lnTo>
                  <a:pt x="5593" y="3561"/>
                </a:lnTo>
                <a:lnTo>
                  <a:pt x="5723" y="3487"/>
                </a:lnTo>
                <a:lnTo>
                  <a:pt x="5835" y="3412"/>
                </a:lnTo>
                <a:lnTo>
                  <a:pt x="5947" y="3337"/>
                </a:lnTo>
                <a:lnTo>
                  <a:pt x="6059" y="3412"/>
                </a:lnTo>
                <a:lnTo>
                  <a:pt x="6171" y="3487"/>
                </a:lnTo>
                <a:lnTo>
                  <a:pt x="6301" y="3561"/>
                </a:lnTo>
                <a:lnTo>
                  <a:pt x="6432" y="3617"/>
                </a:lnTo>
                <a:lnTo>
                  <a:pt x="6581" y="3654"/>
                </a:lnTo>
                <a:lnTo>
                  <a:pt x="6730" y="3692"/>
                </a:lnTo>
                <a:lnTo>
                  <a:pt x="6898" y="3710"/>
                </a:lnTo>
                <a:lnTo>
                  <a:pt x="7252" y="3710"/>
                </a:lnTo>
                <a:lnTo>
                  <a:pt x="7326" y="3692"/>
                </a:lnTo>
                <a:lnTo>
                  <a:pt x="7382" y="3654"/>
                </a:lnTo>
                <a:lnTo>
                  <a:pt x="7420" y="3598"/>
                </a:lnTo>
                <a:lnTo>
                  <a:pt x="7438" y="3524"/>
                </a:lnTo>
                <a:lnTo>
                  <a:pt x="7438" y="3151"/>
                </a:lnTo>
                <a:lnTo>
                  <a:pt x="7420" y="3077"/>
                </a:lnTo>
                <a:lnTo>
                  <a:pt x="7382" y="3021"/>
                </a:lnTo>
                <a:lnTo>
                  <a:pt x="7326" y="2983"/>
                </a:lnTo>
                <a:lnTo>
                  <a:pt x="7252" y="2965"/>
                </a:lnTo>
                <a:lnTo>
                  <a:pt x="7065" y="2965"/>
                </a:lnTo>
                <a:lnTo>
                  <a:pt x="6842" y="2946"/>
                </a:lnTo>
                <a:lnTo>
                  <a:pt x="6674" y="2909"/>
                </a:lnTo>
                <a:lnTo>
                  <a:pt x="6525" y="2834"/>
                </a:lnTo>
                <a:lnTo>
                  <a:pt x="6413" y="2760"/>
                </a:lnTo>
                <a:lnTo>
                  <a:pt x="6339" y="2685"/>
                </a:lnTo>
                <a:lnTo>
                  <a:pt x="6245" y="2648"/>
                </a:lnTo>
                <a:lnTo>
                  <a:pt x="6152" y="2611"/>
                </a:lnTo>
                <a:lnTo>
                  <a:pt x="6040" y="2592"/>
                </a:lnTo>
                <a:lnTo>
                  <a:pt x="5854" y="2592"/>
                </a:lnTo>
                <a:lnTo>
                  <a:pt x="5742" y="2611"/>
                </a:lnTo>
                <a:lnTo>
                  <a:pt x="5649" y="2648"/>
                </a:lnTo>
                <a:lnTo>
                  <a:pt x="5574" y="2685"/>
                </a:lnTo>
                <a:lnTo>
                  <a:pt x="5481" y="2760"/>
                </a:lnTo>
                <a:lnTo>
                  <a:pt x="5369" y="2834"/>
                </a:lnTo>
                <a:lnTo>
                  <a:pt x="5220" y="2909"/>
                </a:lnTo>
                <a:lnTo>
                  <a:pt x="5052" y="2946"/>
                </a:lnTo>
                <a:lnTo>
                  <a:pt x="4829" y="2965"/>
                </a:lnTo>
                <a:lnTo>
                  <a:pt x="4624" y="2946"/>
                </a:lnTo>
                <a:lnTo>
                  <a:pt x="4437" y="2909"/>
                </a:lnTo>
                <a:lnTo>
                  <a:pt x="4288" y="2834"/>
                </a:lnTo>
                <a:lnTo>
                  <a:pt x="4176" y="2760"/>
                </a:lnTo>
                <a:lnTo>
                  <a:pt x="4102" y="2685"/>
                </a:lnTo>
                <a:lnTo>
                  <a:pt x="4009" y="2648"/>
                </a:lnTo>
                <a:lnTo>
                  <a:pt x="3915" y="2611"/>
                </a:lnTo>
                <a:lnTo>
                  <a:pt x="3822" y="2592"/>
                </a:lnTo>
                <a:lnTo>
                  <a:pt x="3617" y="2592"/>
                </a:lnTo>
                <a:lnTo>
                  <a:pt x="3524" y="2611"/>
                </a:lnTo>
                <a:lnTo>
                  <a:pt x="3431" y="2648"/>
                </a:lnTo>
                <a:lnTo>
                  <a:pt x="3338" y="2685"/>
                </a:lnTo>
                <a:lnTo>
                  <a:pt x="3263" y="2760"/>
                </a:lnTo>
                <a:lnTo>
                  <a:pt x="3151" y="2834"/>
                </a:lnTo>
                <a:lnTo>
                  <a:pt x="3002" y="2909"/>
                </a:lnTo>
                <a:lnTo>
                  <a:pt x="2816" y="2946"/>
                </a:lnTo>
                <a:lnTo>
                  <a:pt x="2611" y="2965"/>
                </a:lnTo>
                <a:lnTo>
                  <a:pt x="2387" y="2946"/>
                </a:lnTo>
                <a:lnTo>
                  <a:pt x="2219" y="2909"/>
                </a:lnTo>
                <a:lnTo>
                  <a:pt x="2070" y="2834"/>
                </a:lnTo>
                <a:lnTo>
                  <a:pt x="1958" y="2760"/>
                </a:lnTo>
                <a:lnTo>
                  <a:pt x="1884" y="2685"/>
                </a:lnTo>
                <a:lnTo>
                  <a:pt x="1790" y="2648"/>
                </a:lnTo>
                <a:lnTo>
                  <a:pt x="1697" y="2611"/>
                </a:lnTo>
                <a:lnTo>
                  <a:pt x="1585" y="259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924523" y="1857941"/>
            <a:ext cx="181175" cy="180627"/>
          </a:xfrm>
          <a:custGeom>
            <a:rect b="b" l="l" r="r" t="t"/>
            <a:pathLst>
              <a:path extrusionOk="0" h="5929" w="5947">
                <a:moveTo>
                  <a:pt x="4884" y="1"/>
                </a:moveTo>
                <a:lnTo>
                  <a:pt x="4866" y="20"/>
                </a:lnTo>
                <a:lnTo>
                  <a:pt x="4735" y="150"/>
                </a:lnTo>
                <a:lnTo>
                  <a:pt x="4716" y="187"/>
                </a:lnTo>
                <a:lnTo>
                  <a:pt x="4698" y="225"/>
                </a:lnTo>
                <a:lnTo>
                  <a:pt x="4716" y="262"/>
                </a:lnTo>
                <a:lnTo>
                  <a:pt x="4735" y="281"/>
                </a:lnTo>
                <a:lnTo>
                  <a:pt x="5052" y="616"/>
                </a:lnTo>
                <a:lnTo>
                  <a:pt x="4530" y="1138"/>
                </a:lnTo>
                <a:lnTo>
                  <a:pt x="3878" y="486"/>
                </a:lnTo>
                <a:lnTo>
                  <a:pt x="3673" y="281"/>
                </a:lnTo>
                <a:lnTo>
                  <a:pt x="3654" y="262"/>
                </a:lnTo>
                <a:lnTo>
                  <a:pt x="3579" y="262"/>
                </a:lnTo>
                <a:lnTo>
                  <a:pt x="3542" y="281"/>
                </a:lnTo>
                <a:lnTo>
                  <a:pt x="3151" y="672"/>
                </a:lnTo>
                <a:lnTo>
                  <a:pt x="3132" y="709"/>
                </a:lnTo>
                <a:lnTo>
                  <a:pt x="3132" y="747"/>
                </a:lnTo>
                <a:lnTo>
                  <a:pt x="3132" y="784"/>
                </a:lnTo>
                <a:lnTo>
                  <a:pt x="3151" y="802"/>
                </a:lnTo>
                <a:lnTo>
                  <a:pt x="3356" y="1007"/>
                </a:lnTo>
                <a:lnTo>
                  <a:pt x="4922" y="2592"/>
                </a:lnTo>
                <a:lnTo>
                  <a:pt x="5127" y="2778"/>
                </a:lnTo>
                <a:lnTo>
                  <a:pt x="5145" y="2797"/>
                </a:lnTo>
                <a:lnTo>
                  <a:pt x="5182" y="2816"/>
                </a:lnTo>
                <a:lnTo>
                  <a:pt x="5220" y="2797"/>
                </a:lnTo>
                <a:lnTo>
                  <a:pt x="5257" y="2778"/>
                </a:lnTo>
                <a:lnTo>
                  <a:pt x="5648" y="2387"/>
                </a:lnTo>
                <a:lnTo>
                  <a:pt x="5667" y="2350"/>
                </a:lnTo>
                <a:lnTo>
                  <a:pt x="5667" y="2312"/>
                </a:lnTo>
                <a:lnTo>
                  <a:pt x="5667" y="2294"/>
                </a:lnTo>
                <a:lnTo>
                  <a:pt x="5648" y="2256"/>
                </a:lnTo>
                <a:lnTo>
                  <a:pt x="4791" y="1399"/>
                </a:lnTo>
                <a:lnTo>
                  <a:pt x="5313" y="877"/>
                </a:lnTo>
                <a:lnTo>
                  <a:pt x="5648" y="1213"/>
                </a:lnTo>
                <a:lnTo>
                  <a:pt x="5686" y="1231"/>
                </a:lnTo>
                <a:lnTo>
                  <a:pt x="5742" y="1231"/>
                </a:lnTo>
                <a:lnTo>
                  <a:pt x="5779" y="1213"/>
                </a:lnTo>
                <a:lnTo>
                  <a:pt x="5909" y="1082"/>
                </a:lnTo>
                <a:lnTo>
                  <a:pt x="5928" y="1045"/>
                </a:lnTo>
                <a:lnTo>
                  <a:pt x="5947" y="1007"/>
                </a:lnTo>
                <a:lnTo>
                  <a:pt x="5928" y="970"/>
                </a:lnTo>
                <a:lnTo>
                  <a:pt x="5909" y="933"/>
                </a:lnTo>
                <a:lnTo>
                  <a:pt x="4996" y="20"/>
                </a:lnTo>
                <a:lnTo>
                  <a:pt x="4959" y="1"/>
                </a:lnTo>
                <a:close/>
                <a:moveTo>
                  <a:pt x="3095" y="1268"/>
                </a:moveTo>
                <a:lnTo>
                  <a:pt x="2331" y="2033"/>
                </a:lnTo>
                <a:lnTo>
                  <a:pt x="2983" y="2666"/>
                </a:lnTo>
                <a:lnTo>
                  <a:pt x="3002" y="2704"/>
                </a:lnTo>
                <a:lnTo>
                  <a:pt x="3002" y="2741"/>
                </a:lnTo>
                <a:lnTo>
                  <a:pt x="3002" y="2778"/>
                </a:lnTo>
                <a:lnTo>
                  <a:pt x="2983" y="2797"/>
                </a:lnTo>
                <a:lnTo>
                  <a:pt x="2852" y="2927"/>
                </a:lnTo>
                <a:lnTo>
                  <a:pt x="2815" y="2946"/>
                </a:lnTo>
                <a:lnTo>
                  <a:pt x="2778" y="2965"/>
                </a:lnTo>
                <a:lnTo>
                  <a:pt x="2759" y="2946"/>
                </a:lnTo>
                <a:lnTo>
                  <a:pt x="2722" y="2927"/>
                </a:lnTo>
                <a:lnTo>
                  <a:pt x="2070" y="2294"/>
                </a:lnTo>
                <a:lnTo>
                  <a:pt x="1548" y="2816"/>
                </a:lnTo>
                <a:lnTo>
                  <a:pt x="2200" y="3468"/>
                </a:lnTo>
                <a:lnTo>
                  <a:pt x="2219" y="3487"/>
                </a:lnTo>
                <a:lnTo>
                  <a:pt x="2219" y="3524"/>
                </a:lnTo>
                <a:lnTo>
                  <a:pt x="2219" y="3561"/>
                </a:lnTo>
                <a:lnTo>
                  <a:pt x="2200" y="3598"/>
                </a:lnTo>
                <a:lnTo>
                  <a:pt x="2070" y="3729"/>
                </a:lnTo>
                <a:lnTo>
                  <a:pt x="2032" y="3748"/>
                </a:lnTo>
                <a:lnTo>
                  <a:pt x="1958" y="3748"/>
                </a:lnTo>
                <a:lnTo>
                  <a:pt x="1939" y="3729"/>
                </a:lnTo>
                <a:lnTo>
                  <a:pt x="1287" y="3077"/>
                </a:lnTo>
                <a:lnTo>
                  <a:pt x="988" y="3375"/>
                </a:lnTo>
                <a:lnTo>
                  <a:pt x="914" y="3449"/>
                </a:lnTo>
                <a:lnTo>
                  <a:pt x="858" y="3543"/>
                </a:lnTo>
                <a:lnTo>
                  <a:pt x="802" y="3636"/>
                </a:lnTo>
                <a:lnTo>
                  <a:pt x="765" y="3729"/>
                </a:lnTo>
                <a:lnTo>
                  <a:pt x="728" y="3822"/>
                </a:lnTo>
                <a:lnTo>
                  <a:pt x="709" y="3934"/>
                </a:lnTo>
                <a:lnTo>
                  <a:pt x="709" y="4027"/>
                </a:lnTo>
                <a:lnTo>
                  <a:pt x="709" y="4139"/>
                </a:lnTo>
                <a:lnTo>
                  <a:pt x="802" y="4885"/>
                </a:lnTo>
                <a:lnTo>
                  <a:pt x="19" y="5649"/>
                </a:lnTo>
                <a:lnTo>
                  <a:pt x="1" y="5667"/>
                </a:lnTo>
                <a:lnTo>
                  <a:pt x="1" y="5705"/>
                </a:lnTo>
                <a:lnTo>
                  <a:pt x="1" y="5742"/>
                </a:lnTo>
                <a:lnTo>
                  <a:pt x="19" y="5779"/>
                </a:lnTo>
                <a:lnTo>
                  <a:pt x="150" y="5910"/>
                </a:lnTo>
                <a:lnTo>
                  <a:pt x="187" y="5928"/>
                </a:lnTo>
                <a:lnTo>
                  <a:pt x="262" y="5928"/>
                </a:lnTo>
                <a:lnTo>
                  <a:pt x="280" y="5910"/>
                </a:lnTo>
                <a:lnTo>
                  <a:pt x="1063" y="5146"/>
                </a:lnTo>
                <a:lnTo>
                  <a:pt x="1790" y="5220"/>
                </a:lnTo>
                <a:lnTo>
                  <a:pt x="1995" y="5220"/>
                </a:lnTo>
                <a:lnTo>
                  <a:pt x="2107" y="5201"/>
                </a:lnTo>
                <a:lnTo>
                  <a:pt x="2200" y="5183"/>
                </a:lnTo>
                <a:lnTo>
                  <a:pt x="2293" y="5146"/>
                </a:lnTo>
                <a:lnTo>
                  <a:pt x="2386" y="5090"/>
                </a:lnTo>
                <a:lnTo>
                  <a:pt x="2480" y="5034"/>
                </a:lnTo>
                <a:lnTo>
                  <a:pt x="2554" y="4959"/>
                </a:lnTo>
                <a:lnTo>
                  <a:pt x="4661" y="2853"/>
                </a:lnTo>
                <a:lnTo>
                  <a:pt x="3095" y="126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91259" y="1857941"/>
            <a:ext cx="158448" cy="180627"/>
          </a:xfrm>
          <a:custGeom>
            <a:rect b="b" l="l" r="r" t="t"/>
            <a:pathLst>
              <a:path extrusionOk="0" h="5929" w="5201">
                <a:moveTo>
                  <a:pt x="4549" y="560"/>
                </a:moveTo>
                <a:lnTo>
                  <a:pt x="4586" y="597"/>
                </a:lnTo>
                <a:lnTo>
                  <a:pt x="4623" y="635"/>
                </a:lnTo>
                <a:lnTo>
                  <a:pt x="4642" y="691"/>
                </a:lnTo>
                <a:lnTo>
                  <a:pt x="4642" y="4307"/>
                </a:lnTo>
                <a:lnTo>
                  <a:pt x="4623" y="4363"/>
                </a:lnTo>
                <a:lnTo>
                  <a:pt x="4586" y="4419"/>
                </a:lnTo>
                <a:lnTo>
                  <a:pt x="4549" y="4437"/>
                </a:lnTo>
                <a:lnTo>
                  <a:pt x="4493" y="4456"/>
                </a:lnTo>
                <a:lnTo>
                  <a:pt x="690" y="4456"/>
                </a:lnTo>
                <a:lnTo>
                  <a:pt x="634" y="4437"/>
                </a:lnTo>
                <a:lnTo>
                  <a:pt x="597" y="4419"/>
                </a:lnTo>
                <a:lnTo>
                  <a:pt x="560" y="4363"/>
                </a:lnTo>
                <a:lnTo>
                  <a:pt x="560" y="4307"/>
                </a:lnTo>
                <a:lnTo>
                  <a:pt x="560" y="691"/>
                </a:lnTo>
                <a:lnTo>
                  <a:pt x="560" y="635"/>
                </a:lnTo>
                <a:lnTo>
                  <a:pt x="597" y="597"/>
                </a:lnTo>
                <a:lnTo>
                  <a:pt x="634" y="560"/>
                </a:lnTo>
                <a:close/>
                <a:moveTo>
                  <a:pt x="2666" y="4829"/>
                </a:moveTo>
                <a:lnTo>
                  <a:pt x="2740" y="4847"/>
                </a:lnTo>
                <a:lnTo>
                  <a:pt x="2796" y="4885"/>
                </a:lnTo>
                <a:lnTo>
                  <a:pt x="2852" y="4940"/>
                </a:lnTo>
                <a:lnTo>
                  <a:pt x="2908" y="4996"/>
                </a:lnTo>
                <a:lnTo>
                  <a:pt x="2945" y="5052"/>
                </a:lnTo>
                <a:lnTo>
                  <a:pt x="2964" y="5127"/>
                </a:lnTo>
                <a:lnTo>
                  <a:pt x="2964" y="5201"/>
                </a:lnTo>
                <a:lnTo>
                  <a:pt x="2964" y="5276"/>
                </a:lnTo>
                <a:lnTo>
                  <a:pt x="2945" y="5351"/>
                </a:lnTo>
                <a:lnTo>
                  <a:pt x="2908" y="5406"/>
                </a:lnTo>
                <a:lnTo>
                  <a:pt x="2852" y="5462"/>
                </a:lnTo>
                <a:lnTo>
                  <a:pt x="2796" y="5500"/>
                </a:lnTo>
                <a:lnTo>
                  <a:pt x="2740" y="5537"/>
                </a:lnTo>
                <a:lnTo>
                  <a:pt x="2666" y="5556"/>
                </a:lnTo>
                <a:lnTo>
                  <a:pt x="2591" y="5574"/>
                </a:lnTo>
                <a:lnTo>
                  <a:pt x="2517" y="5556"/>
                </a:lnTo>
                <a:lnTo>
                  <a:pt x="2442" y="5537"/>
                </a:lnTo>
                <a:lnTo>
                  <a:pt x="2386" y="5500"/>
                </a:lnTo>
                <a:lnTo>
                  <a:pt x="2330" y="5462"/>
                </a:lnTo>
                <a:lnTo>
                  <a:pt x="2293" y="5406"/>
                </a:lnTo>
                <a:lnTo>
                  <a:pt x="2256" y="5351"/>
                </a:lnTo>
                <a:lnTo>
                  <a:pt x="2237" y="5276"/>
                </a:lnTo>
                <a:lnTo>
                  <a:pt x="2219" y="5201"/>
                </a:lnTo>
                <a:lnTo>
                  <a:pt x="2237" y="5127"/>
                </a:lnTo>
                <a:lnTo>
                  <a:pt x="2256" y="5052"/>
                </a:lnTo>
                <a:lnTo>
                  <a:pt x="2293" y="4996"/>
                </a:lnTo>
                <a:lnTo>
                  <a:pt x="2330" y="4940"/>
                </a:lnTo>
                <a:lnTo>
                  <a:pt x="2386" y="4885"/>
                </a:lnTo>
                <a:lnTo>
                  <a:pt x="2442" y="4847"/>
                </a:lnTo>
                <a:lnTo>
                  <a:pt x="2517" y="4829"/>
                </a:lnTo>
                <a:close/>
                <a:moveTo>
                  <a:pt x="448" y="1"/>
                </a:moveTo>
                <a:lnTo>
                  <a:pt x="336" y="38"/>
                </a:lnTo>
                <a:lnTo>
                  <a:pt x="243" y="94"/>
                </a:lnTo>
                <a:lnTo>
                  <a:pt x="150" y="150"/>
                </a:lnTo>
                <a:lnTo>
                  <a:pt x="94" y="243"/>
                </a:lnTo>
                <a:lnTo>
                  <a:pt x="38" y="336"/>
                </a:lnTo>
                <a:lnTo>
                  <a:pt x="0" y="448"/>
                </a:lnTo>
                <a:lnTo>
                  <a:pt x="0" y="560"/>
                </a:lnTo>
                <a:lnTo>
                  <a:pt x="0" y="5388"/>
                </a:lnTo>
                <a:lnTo>
                  <a:pt x="0" y="5500"/>
                </a:lnTo>
                <a:lnTo>
                  <a:pt x="38" y="5593"/>
                </a:lnTo>
                <a:lnTo>
                  <a:pt x="94" y="5686"/>
                </a:lnTo>
                <a:lnTo>
                  <a:pt x="150" y="5779"/>
                </a:lnTo>
                <a:lnTo>
                  <a:pt x="243" y="5835"/>
                </a:lnTo>
                <a:lnTo>
                  <a:pt x="336" y="5891"/>
                </a:lnTo>
                <a:lnTo>
                  <a:pt x="448" y="5928"/>
                </a:lnTo>
                <a:lnTo>
                  <a:pt x="4754" y="5928"/>
                </a:lnTo>
                <a:lnTo>
                  <a:pt x="4847" y="5891"/>
                </a:lnTo>
                <a:lnTo>
                  <a:pt x="4940" y="5835"/>
                </a:lnTo>
                <a:lnTo>
                  <a:pt x="5033" y="5779"/>
                </a:lnTo>
                <a:lnTo>
                  <a:pt x="5089" y="5686"/>
                </a:lnTo>
                <a:lnTo>
                  <a:pt x="5145" y="5593"/>
                </a:lnTo>
                <a:lnTo>
                  <a:pt x="5182" y="5500"/>
                </a:lnTo>
                <a:lnTo>
                  <a:pt x="5201" y="5388"/>
                </a:lnTo>
                <a:lnTo>
                  <a:pt x="5201" y="560"/>
                </a:lnTo>
                <a:lnTo>
                  <a:pt x="5182" y="448"/>
                </a:lnTo>
                <a:lnTo>
                  <a:pt x="5145" y="336"/>
                </a:lnTo>
                <a:lnTo>
                  <a:pt x="5089" y="243"/>
                </a:lnTo>
                <a:lnTo>
                  <a:pt x="5033" y="150"/>
                </a:lnTo>
                <a:lnTo>
                  <a:pt x="4940" y="94"/>
                </a:lnTo>
                <a:lnTo>
                  <a:pt x="4847" y="38"/>
                </a:lnTo>
                <a:lnTo>
                  <a:pt x="475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973869" y="1414471"/>
            <a:ext cx="226020" cy="181175"/>
          </a:xfrm>
          <a:custGeom>
            <a:rect b="b" l="l" r="r" t="t"/>
            <a:pathLst>
              <a:path extrusionOk="0" h="5947" w="7419">
                <a:moveTo>
                  <a:pt x="2200" y="1696"/>
                </a:moveTo>
                <a:lnTo>
                  <a:pt x="2106" y="1771"/>
                </a:lnTo>
                <a:lnTo>
                  <a:pt x="2013" y="1845"/>
                </a:lnTo>
                <a:lnTo>
                  <a:pt x="1901" y="1883"/>
                </a:lnTo>
                <a:lnTo>
                  <a:pt x="1789" y="1920"/>
                </a:lnTo>
                <a:lnTo>
                  <a:pt x="1528" y="1920"/>
                </a:lnTo>
                <a:lnTo>
                  <a:pt x="1417" y="1901"/>
                </a:lnTo>
                <a:lnTo>
                  <a:pt x="1323" y="1864"/>
                </a:lnTo>
                <a:lnTo>
                  <a:pt x="1323" y="1920"/>
                </a:lnTo>
                <a:lnTo>
                  <a:pt x="1323" y="1995"/>
                </a:lnTo>
                <a:lnTo>
                  <a:pt x="1361" y="2088"/>
                </a:lnTo>
                <a:lnTo>
                  <a:pt x="1398" y="2162"/>
                </a:lnTo>
                <a:lnTo>
                  <a:pt x="1454" y="2237"/>
                </a:lnTo>
                <a:lnTo>
                  <a:pt x="1510" y="2293"/>
                </a:lnTo>
                <a:lnTo>
                  <a:pt x="1603" y="2330"/>
                </a:lnTo>
                <a:lnTo>
                  <a:pt x="1678" y="2367"/>
                </a:lnTo>
                <a:lnTo>
                  <a:pt x="1771" y="2386"/>
                </a:lnTo>
                <a:lnTo>
                  <a:pt x="1864" y="2367"/>
                </a:lnTo>
                <a:lnTo>
                  <a:pt x="1957" y="2349"/>
                </a:lnTo>
                <a:lnTo>
                  <a:pt x="2032" y="2311"/>
                </a:lnTo>
                <a:lnTo>
                  <a:pt x="2106" y="2256"/>
                </a:lnTo>
                <a:lnTo>
                  <a:pt x="2162" y="2181"/>
                </a:lnTo>
                <a:lnTo>
                  <a:pt x="2200" y="2106"/>
                </a:lnTo>
                <a:lnTo>
                  <a:pt x="2237" y="2013"/>
                </a:lnTo>
                <a:lnTo>
                  <a:pt x="2255" y="1920"/>
                </a:lnTo>
                <a:lnTo>
                  <a:pt x="2237" y="1827"/>
                </a:lnTo>
                <a:lnTo>
                  <a:pt x="2218" y="1771"/>
                </a:lnTo>
                <a:lnTo>
                  <a:pt x="2200" y="1696"/>
                </a:lnTo>
                <a:close/>
                <a:moveTo>
                  <a:pt x="4306" y="2144"/>
                </a:moveTo>
                <a:lnTo>
                  <a:pt x="4399" y="2162"/>
                </a:lnTo>
                <a:lnTo>
                  <a:pt x="4492" y="2181"/>
                </a:lnTo>
                <a:lnTo>
                  <a:pt x="4567" y="2218"/>
                </a:lnTo>
                <a:lnTo>
                  <a:pt x="4641" y="2274"/>
                </a:lnTo>
                <a:lnTo>
                  <a:pt x="4697" y="2349"/>
                </a:lnTo>
                <a:lnTo>
                  <a:pt x="4753" y="2423"/>
                </a:lnTo>
                <a:lnTo>
                  <a:pt x="4772" y="2517"/>
                </a:lnTo>
                <a:lnTo>
                  <a:pt x="4790" y="2591"/>
                </a:lnTo>
                <a:lnTo>
                  <a:pt x="4772" y="2684"/>
                </a:lnTo>
                <a:lnTo>
                  <a:pt x="4753" y="2759"/>
                </a:lnTo>
                <a:lnTo>
                  <a:pt x="4735" y="2833"/>
                </a:lnTo>
                <a:lnTo>
                  <a:pt x="4660" y="2759"/>
                </a:lnTo>
                <a:lnTo>
                  <a:pt x="4548" y="2684"/>
                </a:lnTo>
                <a:lnTo>
                  <a:pt x="4455" y="2647"/>
                </a:lnTo>
                <a:lnTo>
                  <a:pt x="4324" y="2610"/>
                </a:lnTo>
                <a:lnTo>
                  <a:pt x="4082" y="2610"/>
                </a:lnTo>
                <a:lnTo>
                  <a:pt x="3970" y="2628"/>
                </a:lnTo>
                <a:lnTo>
                  <a:pt x="3858" y="2666"/>
                </a:lnTo>
                <a:lnTo>
                  <a:pt x="3858" y="2610"/>
                </a:lnTo>
                <a:lnTo>
                  <a:pt x="3858" y="2535"/>
                </a:lnTo>
                <a:lnTo>
                  <a:pt x="3896" y="2442"/>
                </a:lnTo>
                <a:lnTo>
                  <a:pt x="3933" y="2367"/>
                </a:lnTo>
                <a:lnTo>
                  <a:pt x="3989" y="2293"/>
                </a:lnTo>
                <a:lnTo>
                  <a:pt x="4063" y="2237"/>
                </a:lnTo>
                <a:lnTo>
                  <a:pt x="4138" y="2181"/>
                </a:lnTo>
                <a:lnTo>
                  <a:pt x="4213" y="2162"/>
                </a:lnTo>
                <a:lnTo>
                  <a:pt x="4306" y="2144"/>
                </a:lnTo>
                <a:close/>
                <a:moveTo>
                  <a:pt x="5778" y="2405"/>
                </a:moveTo>
                <a:lnTo>
                  <a:pt x="5872" y="2423"/>
                </a:lnTo>
                <a:lnTo>
                  <a:pt x="5965" y="2442"/>
                </a:lnTo>
                <a:lnTo>
                  <a:pt x="6039" y="2479"/>
                </a:lnTo>
                <a:lnTo>
                  <a:pt x="6114" y="2535"/>
                </a:lnTo>
                <a:lnTo>
                  <a:pt x="6170" y="2610"/>
                </a:lnTo>
                <a:lnTo>
                  <a:pt x="6207" y="2684"/>
                </a:lnTo>
                <a:lnTo>
                  <a:pt x="6244" y="2759"/>
                </a:lnTo>
                <a:lnTo>
                  <a:pt x="6244" y="2852"/>
                </a:lnTo>
                <a:lnTo>
                  <a:pt x="6244" y="2945"/>
                </a:lnTo>
                <a:lnTo>
                  <a:pt x="6226" y="3020"/>
                </a:lnTo>
                <a:lnTo>
                  <a:pt x="6188" y="3076"/>
                </a:lnTo>
                <a:lnTo>
                  <a:pt x="6114" y="3001"/>
                </a:lnTo>
                <a:lnTo>
                  <a:pt x="6021" y="2945"/>
                </a:lnTo>
                <a:lnTo>
                  <a:pt x="5909" y="2908"/>
                </a:lnTo>
                <a:lnTo>
                  <a:pt x="5778" y="2871"/>
                </a:lnTo>
                <a:lnTo>
                  <a:pt x="5667" y="2852"/>
                </a:lnTo>
                <a:lnTo>
                  <a:pt x="5536" y="2871"/>
                </a:lnTo>
                <a:lnTo>
                  <a:pt x="5424" y="2889"/>
                </a:lnTo>
                <a:lnTo>
                  <a:pt x="5331" y="2927"/>
                </a:lnTo>
                <a:lnTo>
                  <a:pt x="5331" y="2852"/>
                </a:lnTo>
                <a:lnTo>
                  <a:pt x="5331" y="2796"/>
                </a:lnTo>
                <a:lnTo>
                  <a:pt x="5350" y="2703"/>
                </a:lnTo>
                <a:lnTo>
                  <a:pt x="5387" y="2610"/>
                </a:lnTo>
                <a:lnTo>
                  <a:pt x="5443" y="2554"/>
                </a:lnTo>
                <a:lnTo>
                  <a:pt x="5517" y="2498"/>
                </a:lnTo>
                <a:lnTo>
                  <a:pt x="5592" y="2442"/>
                </a:lnTo>
                <a:lnTo>
                  <a:pt x="5685" y="2423"/>
                </a:lnTo>
                <a:lnTo>
                  <a:pt x="5778" y="2405"/>
                </a:lnTo>
                <a:close/>
                <a:moveTo>
                  <a:pt x="2405" y="2852"/>
                </a:moveTo>
                <a:lnTo>
                  <a:pt x="2255" y="2908"/>
                </a:lnTo>
                <a:lnTo>
                  <a:pt x="2106" y="2983"/>
                </a:lnTo>
                <a:lnTo>
                  <a:pt x="1994" y="3076"/>
                </a:lnTo>
                <a:lnTo>
                  <a:pt x="1901" y="3188"/>
                </a:lnTo>
                <a:lnTo>
                  <a:pt x="1827" y="3299"/>
                </a:lnTo>
                <a:lnTo>
                  <a:pt x="1771" y="3430"/>
                </a:lnTo>
                <a:lnTo>
                  <a:pt x="1734" y="3560"/>
                </a:lnTo>
                <a:lnTo>
                  <a:pt x="1734" y="3709"/>
                </a:lnTo>
                <a:lnTo>
                  <a:pt x="1845" y="3598"/>
                </a:lnTo>
                <a:lnTo>
                  <a:pt x="1976" y="3504"/>
                </a:lnTo>
                <a:lnTo>
                  <a:pt x="2125" y="3430"/>
                </a:lnTo>
                <a:lnTo>
                  <a:pt x="2311" y="3355"/>
                </a:lnTo>
                <a:lnTo>
                  <a:pt x="2405" y="2852"/>
                </a:lnTo>
                <a:close/>
                <a:moveTo>
                  <a:pt x="3653" y="3523"/>
                </a:moveTo>
                <a:lnTo>
                  <a:pt x="3747" y="3635"/>
                </a:lnTo>
                <a:lnTo>
                  <a:pt x="3858" y="3747"/>
                </a:lnTo>
                <a:lnTo>
                  <a:pt x="3989" y="3840"/>
                </a:lnTo>
                <a:lnTo>
                  <a:pt x="4138" y="3915"/>
                </a:lnTo>
                <a:lnTo>
                  <a:pt x="4287" y="3989"/>
                </a:lnTo>
                <a:lnTo>
                  <a:pt x="4455" y="4064"/>
                </a:lnTo>
                <a:lnTo>
                  <a:pt x="4623" y="4120"/>
                </a:lnTo>
                <a:lnTo>
                  <a:pt x="4809" y="4157"/>
                </a:lnTo>
                <a:lnTo>
                  <a:pt x="4995" y="4175"/>
                </a:lnTo>
                <a:lnTo>
                  <a:pt x="5182" y="4194"/>
                </a:lnTo>
                <a:lnTo>
                  <a:pt x="5350" y="4175"/>
                </a:lnTo>
                <a:lnTo>
                  <a:pt x="5517" y="4157"/>
                </a:lnTo>
                <a:lnTo>
                  <a:pt x="5685" y="4138"/>
                </a:lnTo>
                <a:lnTo>
                  <a:pt x="5834" y="4082"/>
                </a:lnTo>
                <a:lnTo>
                  <a:pt x="5983" y="4026"/>
                </a:lnTo>
                <a:lnTo>
                  <a:pt x="6095" y="3952"/>
                </a:lnTo>
                <a:lnTo>
                  <a:pt x="6077" y="4064"/>
                </a:lnTo>
                <a:lnTo>
                  <a:pt x="6021" y="4175"/>
                </a:lnTo>
                <a:lnTo>
                  <a:pt x="5909" y="4362"/>
                </a:lnTo>
                <a:lnTo>
                  <a:pt x="5760" y="4530"/>
                </a:lnTo>
                <a:lnTo>
                  <a:pt x="5573" y="4660"/>
                </a:lnTo>
                <a:lnTo>
                  <a:pt x="5368" y="4772"/>
                </a:lnTo>
                <a:lnTo>
                  <a:pt x="5163" y="4828"/>
                </a:lnTo>
                <a:lnTo>
                  <a:pt x="4921" y="4865"/>
                </a:lnTo>
                <a:lnTo>
                  <a:pt x="4809" y="4847"/>
                </a:lnTo>
                <a:lnTo>
                  <a:pt x="4679" y="4847"/>
                </a:lnTo>
                <a:lnTo>
                  <a:pt x="4567" y="4809"/>
                </a:lnTo>
                <a:lnTo>
                  <a:pt x="4455" y="4772"/>
                </a:lnTo>
                <a:lnTo>
                  <a:pt x="4250" y="4679"/>
                </a:lnTo>
                <a:lnTo>
                  <a:pt x="4063" y="4530"/>
                </a:lnTo>
                <a:lnTo>
                  <a:pt x="3914" y="4381"/>
                </a:lnTo>
                <a:lnTo>
                  <a:pt x="3784" y="4194"/>
                </a:lnTo>
                <a:lnTo>
                  <a:pt x="3691" y="3989"/>
                </a:lnTo>
                <a:lnTo>
                  <a:pt x="3653" y="3765"/>
                </a:lnTo>
                <a:lnTo>
                  <a:pt x="3653" y="3654"/>
                </a:lnTo>
                <a:lnTo>
                  <a:pt x="3653" y="3523"/>
                </a:lnTo>
                <a:close/>
                <a:moveTo>
                  <a:pt x="2926" y="0"/>
                </a:moveTo>
                <a:lnTo>
                  <a:pt x="2610" y="19"/>
                </a:lnTo>
                <a:lnTo>
                  <a:pt x="2274" y="56"/>
                </a:lnTo>
                <a:lnTo>
                  <a:pt x="1939" y="93"/>
                </a:lnTo>
                <a:lnTo>
                  <a:pt x="1622" y="168"/>
                </a:lnTo>
                <a:lnTo>
                  <a:pt x="1305" y="261"/>
                </a:lnTo>
                <a:lnTo>
                  <a:pt x="988" y="373"/>
                </a:lnTo>
                <a:lnTo>
                  <a:pt x="690" y="522"/>
                </a:lnTo>
                <a:lnTo>
                  <a:pt x="373" y="671"/>
                </a:lnTo>
                <a:lnTo>
                  <a:pt x="280" y="727"/>
                </a:lnTo>
                <a:lnTo>
                  <a:pt x="205" y="820"/>
                </a:lnTo>
                <a:lnTo>
                  <a:pt x="130" y="913"/>
                </a:lnTo>
                <a:lnTo>
                  <a:pt x="75" y="1007"/>
                </a:lnTo>
                <a:lnTo>
                  <a:pt x="19" y="1119"/>
                </a:lnTo>
                <a:lnTo>
                  <a:pt x="0" y="1230"/>
                </a:lnTo>
                <a:lnTo>
                  <a:pt x="0" y="1361"/>
                </a:lnTo>
                <a:lnTo>
                  <a:pt x="0" y="1473"/>
                </a:lnTo>
                <a:lnTo>
                  <a:pt x="373" y="3560"/>
                </a:lnTo>
                <a:lnTo>
                  <a:pt x="429" y="3728"/>
                </a:lnTo>
                <a:lnTo>
                  <a:pt x="485" y="3896"/>
                </a:lnTo>
                <a:lnTo>
                  <a:pt x="596" y="4064"/>
                </a:lnTo>
                <a:lnTo>
                  <a:pt x="708" y="4213"/>
                </a:lnTo>
                <a:lnTo>
                  <a:pt x="839" y="4362"/>
                </a:lnTo>
                <a:lnTo>
                  <a:pt x="988" y="4492"/>
                </a:lnTo>
                <a:lnTo>
                  <a:pt x="1156" y="4623"/>
                </a:lnTo>
                <a:lnTo>
                  <a:pt x="1323" y="4735"/>
                </a:lnTo>
                <a:lnTo>
                  <a:pt x="1510" y="4847"/>
                </a:lnTo>
                <a:lnTo>
                  <a:pt x="1696" y="4940"/>
                </a:lnTo>
                <a:lnTo>
                  <a:pt x="1883" y="5014"/>
                </a:lnTo>
                <a:lnTo>
                  <a:pt x="2069" y="5089"/>
                </a:lnTo>
                <a:lnTo>
                  <a:pt x="2255" y="5126"/>
                </a:lnTo>
                <a:lnTo>
                  <a:pt x="2423" y="5182"/>
                </a:lnTo>
                <a:lnTo>
                  <a:pt x="2591" y="5201"/>
                </a:lnTo>
                <a:lnTo>
                  <a:pt x="2871" y="5201"/>
                </a:lnTo>
                <a:lnTo>
                  <a:pt x="2740" y="5033"/>
                </a:lnTo>
                <a:lnTo>
                  <a:pt x="2628" y="4847"/>
                </a:lnTo>
                <a:lnTo>
                  <a:pt x="2516" y="4641"/>
                </a:lnTo>
                <a:lnTo>
                  <a:pt x="2405" y="4418"/>
                </a:lnTo>
                <a:lnTo>
                  <a:pt x="2200" y="4343"/>
                </a:lnTo>
                <a:lnTo>
                  <a:pt x="1976" y="4250"/>
                </a:lnTo>
                <a:lnTo>
                  <a:pt x="1771" y="4138"/>
                </a:lnTo>
                <a:lnTo>
                  <a:pt x="1584" y="4008"/>
                </a:lnTo>
                <a:lnTo>
                  <a:pt x="1398" y="3877"/>
                </a:lnTo>
                <a:lnTo>
                  <a:pt x="1268" y="3728"/>
                </a:lnTo>
                <a:lnTo>
                  <a:pt x="1156" y="3579"/>
                </a:lnTo>
                <a:lnTo>
                  <a:pt x="1137" y="3504"/>
                </a:lnTo>
                <a:lnTo>
                  <a:pt x="1100" y="3430"/>
                </a:lnTo>
                <a:lnTo>
                  <a:pt x="746" y="1342"/>
                </a:lnTo>
                <a:lnTo>
                  <a:pt x="746" y="1324"/>
                </a:lnTo>
                <a:lnTo>
                  <a:pt x="1007" y="1193"/>
                </a:lnTo>
                <a:lnTo>
                  <a:pt x="1268" y="1063"/>
                </a:lnTo>
                <a:lnTo>
                  <a:pt x="1528" y="969"/>
                </a:lnTo>
                <a:lnTo>
                  <a:pt x="1808" y="895"/>
                </a:lnTo>
                <a:lnTo>
                  <a:pt x="2088" y="820"/>
                </a:lnTo>
                <a:lnTo>
                  <a:pt x="2367" y="783"/>
                </a:lnTo>
                <a:lnTo>
                  <a:pt x="2647" y="764"/>
                </a:lnTo>
                <a:lnTo>
                  <a:pt x="2926" y="746"/>
                </a:lnTo>
                <a:lnTo>
                  <a:pt x="3001" y="746"/>
                </a:lnTo>
                <a:lnTo>
                  <a:pt x="3113" y="634"/>
                </a:lnTo>
                <a:lnTo>
                  <a:pt x="3262" y="559"/>
                </a:lnTo>
                <a:lnTo>
                  <a:pt x="3430" y="485"/>
                </a:lnTo>
                <a:lnTo>
                  <a:pt x="3597" y="447"/>
                </a:lnTo>
                <a:lnTo>
                  <a:pt x="3914" y="410"/>
                </a:lnTo>
                <a:lnTo>
                  <a:pt x="4250" y="392"/>
                </a:lnTo>
                <a:lnTo>
                  <a:pt x="4157" y="280"/>
                </a:lnTo>
                <a:lnTo>
                  <a:pt x="4045" y="187"/>
                </a:lnTo>
                <a:lnTo>
                  <a:pt x="3914" y="112"/>
                </a:lnTo>
                <a:lnTo>
                  <a:pt x="3765" y="75"/>
                </a:lnTo>
                <a:lnTo>
                  <a:pt x="3355" y="19"/>
                </a:lnTo>
                <a:lnTo>
                  <a:pt x="2926" y="0"/>
                </a:lnTo>
                <a:close/>
                <a:moveTo>
                  <a:pt x="4529" y="746"/>
                </a:moveTo>
                <a:lnTo>
                  <a:pt x="4082" y="764"/>
                </a:lnTo>
                <a:lnTo>
                  <a:pt x="3653" y="820"/>
                </a:lnTo>
                <a:lnTo>
                  <a:pt x="3542" y="839"/>
                </a:lnTo>
                <a:lnTo>
                  <a:pt x="3430" y="895"/>
                </a:lnTo>
                <a:lnTo>
                  <a:pt x="3318" y="951"/>
                </a:lnTo>
                <a:lnTo>
                  <a:pt x="3243" y="1025"/>
                </a:lnTo>
                <a:lnTo>
                  <a:pt x="3169" y="1119"/>
                </a:lnTo>
                <a:lnTo>
                  <a:pt x="3094" y="1212"/>
                </a:lnTo>
                <a:lnTo>
                  <a:pt x="3057" y="1324"/>
                </a:lnTo>
                <a:lnTo>
                  <a:pt x="3020" y="1435"/>
                </a:lnTo>
                <a:lnTo>
                  <a:pt x="2647" y="3523"/>
                </a:lnTo>
                <a:lnTo>
                  <a:pt x="2628" y="3728"/>
                </a:lnTo>
                <a:lnTo>
                  <a:pt x="2647" y="3915"/>
                </a:lnTo>
                <a:lnTo>
                  <a:pt x="2703" y="4120"/>
                </a:lnTo>
                <a:lnTo>
                  <a:pt x="2759" y="4306"/>
                </a:lnTo>
                <a:lnTo>
                  <a:pt x="2852" y="4511"/>
                </a:lnTo>
                <a:lnTo>
                  <a:pt x="2964" y="4697"/>
                </a:lnTo>
                <a:lnTo>
                  <a:pt x="3094" y="4884"/>
                </a:lnTo>
                <a:lnTo>
                  <a:pt x="3225" y="5052"/>
                </a:lnTo>
                <a:lnTo>
                  <a:pt x="3374" y="5219"/>
                </a:lnTo>
                <a:lnTo>
                  <a:pt x="3542" y="5387"/>
                </a:lnTo>
                <a:lnTo>
                  <a:pt x="3709" y="5518"/>
                </a:lnTo>
                <a:lnTo>
                  <a:pt x="3877" y="5648"/>
                </a:lnTo>
                <a:lnTo>
                  <a:pt x="4026" y="5741"/>
                </a:lnTo>
                <a:lnTo>
                  <a:pt x="4194" y="5834"/>
                </a:lnTo>
                <a:lnTo>
                  <a:pt x="4343" y="5890"/>
                </a:lnTo>
                <a:lnTo>
                  <a:pt x="4492" y="5928"/>
                </a:lnTo>
                <a:lnTo>
                  <a:pt x="4641" y="5946"/>
                </a:lnTo>
                <a:lnTo>
                  <a:pt x="4809" y="5946"/>
                </a:lnTo>
                <a:lnTo>
                  <a:pt x="4977" y="5909"/>
                </a:lnTo>
                <a:lnTo>
                  <a:pt x="5163" y="5872"/>
                </a:lnTo>
                <a:lnTo>
                  <a:pt x="5368" y="5816"/>
                </a:lnTo>
                <a:lnTo>
                  <a:pt x="5573" y="5741"/>
                </a:lnTo>
                <a:lnTo>
                  <a:pt x="5778" y="5648"/>
                </a:lnTo>
                <a:lnTo>
                  <a:pt x="5965" y="5536"/>
                </a:lnTo>
                <a:lnTo>
                  <a:pt x="6170" y="5424"/>
                </a:lnTo>
                <a:lnTo>
                  <a:pt x="6356" y="5294"/>
                </a:lnTo>
                <a:lnTo>
                  <a:pt x="6524" y="5145"/>
                </a:lnTo>
                <a:lnTo>
                  <a:pt x="6673" y="4996"/>
                </a:lnTo>
                <a:lnTo>
                  <a:pt x="6804" y="4828"/>
                </a:lnTo>
                <a:lnTo>
                  <a:pt x="6915" y="4660"/>
                </a:lnTo>
                <a:lnTo>
                  <a:pt x="6990" y="4492"/>
                </a:lnTo>
                <a:lnTo>
                  <a:pt x="7046" y="4306"/>
                </a:lnTo>
                <a:lnTo>
                  <a:pt x="7400" y="2218"/>
                </a:lnTo>
                <a:lnTo>
                  <a:pt x="7419" y="2088"/>
                </a:lnTo>
                <a:lnTo>
                  <a:pt x="7419" y="1976"/>
                </a:lnTo>
                <a:lnTo>
                  <a:pt x="7381" y="1864"/>
                </a:lnTo>
                <a:lnTo>
                  <a:pt x="7344" y="1752"/>
                </a:lnTo>
                <a:lnTo>
                  <a:pt x="7288" y="1640"/>
                </a:lnTo>
                <a:lnTo>
                  <a:pt x="7214" y="1547"/>
                </a:lnTo>
                <a:lnTo>
                  <a:pt x="7139" y="1473"/>
                </a:lnTo>
                <a:lnTo>
                  <a:pt x="7027" y="1417"/>
                </a:lnTo>
                <a:lnTo>
                  <a:pt x="6636" y="1212"/>
                </a:lnTo>
                <a:lnTo>
                  <a:pt x="6244" y="1044"/>
                </a:lnTo>
                <a:lnTo>
                  <a:pt x="5816" y="913"/>
                </a:lnTo>
                <a:lnTo>
                  <a:pt x="5387" y="820"/>
                </a:lnTo>
                <a:lnTo>
                  <a:pt x="4958" y="764"/>
                </a:lnTo>
                <a:lnTo>
                  <a:pt x="4529" y="74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578076" y="1414471"/>
            <a:ext cx="90298" cy="181175"/>
          </a:xfrm>
          <a:custGeom>
            <a:rect b="b" l="l" r="r" t="t"/>
            <a:pathLst>
              <a:path extrusionOk="0" h="5947" w="2964">
                <a:moveTo>
                  <a:pt x="1454" y="2237"/>
                </a:moveTo>
                <a:lnTo>
                  <a:pt x="1379" y="2256"/>
                </a:lnTo>
                <a:lnTo>
                  <a:pt x="1323" y="2274"/>
                </a:lnTo>
                <a:lnTo>
                  <a:pt x="1249" y="2311"/>
                </a:lnTo>
                <a:lnTo>
                  <a:pt x="1212" y="2349"/>
                </a:lnTo>
                <a:lnTo>
                  <a:pt x="1174" y="2405"/>
                </a:lnTo>
                <a:lnTo>
                  <a:pt x="1137" y="2479"/>
                </a:lnTo>
                <a:lnTo>
                  <a:pt x="1118" y="2535"/>
                </a:lnTo>
                <a:lnTo>
                  <a:pt x="1100" y="2610"/>
                </a:lnTo>
                <a:lnTo>
                  <a:pt x="1100" y="3821"/>
                </a:lnTo>
                <a:lnTo>
                  <a:pt x="1025" y="3877"/>
                </a:lnTo>
                <a:lnTo>
                  <a:pt x="951" y="3933"/>
                </a:lnTo>
                <a:lnTo>
                  <a:pt x="895" y="4008"/>
                </a:lnTo>
                <a:lnTo>
                  <a:pt x="839" y="4101"/>
                </a:lnTo>
                <a:lnTo>
                  <a:pt x="783" y="4175"/>
                </a:lnTo>
                <a:lnTo>
                  <a:pt x="764" y="4269"/>
                </a:lnTo>
                <a:lnTo>
                  <a:pt x="746" y="4381"/>
                </a:lnTo>
                <a:lnTo>
                  <a:pt x="746" y="4474"/>
                </a:lnTo>
                <a:lnTo>
                  <a:pt x="746" y="4623"/>
                </a:lnTo>
                <a:lnTo>
                  <a:pt x="802" y="4753"/>
                </a:lnTo>
                <a:lnTo>
                  <a:pt x="876" y="4884"/>
                </a:lnTo>
                <a:lnTo>
                  <a:pt x="951" y="4996"/>
                </a:lnTo>
                <a:lnTo>
                  <a:pt x="1063" y="5070"/>
                </a:lnTo>
                <a:lnTo>
                  <a:pt x="1193" y="5145"/>
                </a:lnTo>
                <a:lnTo>
                  <a:pt x="1323" y="5182"/>
                </a:lnTo>
                <a:lnTo>
                  <a:pt x="1473" y="5201"/>
                </a:lnTo>
                <a:lnTo>
                  <a:pt x="1622" y="5182"/>
                </a:lnTo>
                <a:lnTo>
                  <a:pt x="1752" y="5145"/>
                </a:lnTo>
                <a:lnTo>
                  <a:pt x="1883" y="5089"/>
                </a:lnTo>
                <a:lnTo>
                  <a:pt x="1995" y="4996"/>
                </a:lnTo>
                <a:lnTo>
                  <a:pt x="2088" y="4884"/>
                </a:lnTo>
                <a:lnTo>
                  <a:pt x="2162" y="4753"/>
                </a:lnTo>
                <a:lnTo>
                  <a:pt x="2200" y="4604"/>
                </a:lnTo>
                <a:lnTo>
                  <a:pt x="2218" y="4455"/>
                </a:lnTo>
                <a:lnTo>
                  <a:pt x="2218" y="4362"/>
                </a:lnTo>
                <a:lnTo>
                  <a:pt x="2200" y="4269"/>
                </a:lnTo>
                <a:lnTo>
                  <a:pt x="2162" y="4175"/>
                </a:lnTo>
                <a:lnTo>
                  <a:pt x="2125" y="4082"/>
                </a:lnTo>
                <a:lnTo>
                  <a:pt x="2069" y="4008"/>
                </a:lnTo>
                <a:lnTo>
                  <a:pt x="1995" y="3933"/>
                </a:lnTo>
                <a:lnTo>
                  <a:pt x="1939" y="3877"/>
                </a:lnTo>
                <a:lnTo>
                  <a:pt x="1845" y="3821"/>
                </a:lnTo>
                <a:lnTo>
                  <a:pt x="1845" y="2610"/>
                </a:lnTo>
                <a:lnTo>
                  <a:pt x="1845" y="2535"/>
                </a:lnTo>
                <a:lnTo>
                  <a:pt x="1827" y="2461"/>
                </a:lnTo>
                <a:lnTo>
                  <a:pt x="1789" y="2386"/>
                </a:lnTo>
                <a:lnTo>
                  <a:pt x="1734" y="2330"/>
                </a:lnTo>
                <a:lnTo>
                  <a:pt x="1678" y="2293"/>
                </a:lnTo>
                <a:lnTo>
                  <a:pt x="1603" y="2256"/>
                </a:lnTo>
                <a:lnTo>
                  <a:pt x="1529" y="2237"/>
                </a:lnTo>
                <a:close/>
                <a:moveTo>
                  <a:pt x="1510" y="559"/>
                </a:moveTo>
                <a:lnTo>
                  <a:pt x="1622" y="578"/>
                </a:lnTo>
                <a:lnTo>
                  <a:pt x="1715" y="615"/>
                </a:lnTo>
                <a:lnTo>
                  <a:pt x="1808" y="671"/>
                </a:lnTo>
                <a:lnTo>
                  <a:pt x="1883" y="746"/>
                </a:lnTo>
                <a:lnTo>
                  <a:pt x="1939" y="820"/>
                </a:lnTo>
                <a:lnTo>
                  <a:pt x="1995" y="913"/>
                </a:lnTo>
                <a:lnTo>
                  <a:pt x="2032" y="1007"/>
                </a:lnTo>
                <a:lnTo>
                  <a:pt x="2032" y="1119"/>
                </a:lnTo>
                <a:lnTo>
                  <a:pt x="2032" y="3691"/>
                </a:lnTo>
                <a:lnTo>
                  <a:pt x="2162" y="3821"/>
                </a:lnTo>
                <a:lnTo>
                  <a:pt x="2274" y="3989"/>
                </a:lnTo>
                <a:lnTo>
                  <a:pt x="2330" y="4082"/>
                </a:lnTo>
                <a:lnTo>
                  <a:pt x="2367" y="4194"/>
                </a:lnTo>
                <a:lnTo>
                  <a:pt x="2405" y="4325"/>
                </a:lnTo>
                <a:lnTo>
                  <a:pt x="2405" y="4455"/>
                </a:lnTo>
                <a:lnTo>
                  <a:pt x="2386" y="4641"/>
                </a:lnTo>
                <a:lnTo>
                  <a:pt x="2330" y="4809"/>
                </a:lnTo>
                <a:lnTo>
                  <a:pt x="2255" y="4977"/>
                </a:lnTo>
                <a:lnTo>
                  <a:pt x="2144" y="5107"/>
                </a:lnTo>
                <a:lnTo>
                  <a:pt x="1995" y="5219"/>
                </a:lnTo>
                <a:lnTo>
                  <a:pt x="1845" y="5313"/>
                </a:lnTo>
                <a:lnTo>
                  <a:pt x="1659" y="5368"/>
                </a:lnTo>
                <a:lnTo>
                  <a:pt x="1473" y="5387"/>
                </a:lnTo>
                <a:lnTo>
                  <a:pt x="1286" y="5368"/>
                </a:lnTo>
                <a:lnTo>
                  <a:pt x="1118" y="5313"/>
                </a:lnTo>
                <a:lnTo>
                  <a:pt x="951" y="5219"/>
                </a:lnTo>
                <a:lnTo>
                  <a:pt x="820" y="5107"/>
                </a:lnTo>
                <a:lnTo>
                  <a:pt x="708" y="4977"/>
                </a:lnTo>
                <a:lnTo>
                  <a:pt x="615" y="4809"/>
                </a:lnTo>
                <a:lnTo>
                  <a:pt x="578" y="4641"/>
                </a:lnTo>
                <a:lnTo>
                  <a:pt x="559" y="4455"/>
                </a:lnTo>
                <a:lnTo>
                  <a:pt x="559" y="4306"/>
                </a:lnTo>
                <a:lnTo>
                  <a:pt x="597" y="4194"/>
                </a:lnTo>
                <a:lnTo>
                  <a:pt x="634" y="4082"/>
                </a:lnTo>
                <a:lnTo>
                  <a:pt x="690" y="3989"/>
                </a:lnTo>
                <a:lnTo>
                  <a:pt x="802" y="3821"/>
                </a:lnTo>
                <a:lnTo>
                  <a:pt x="913" y="3691"/>
                </a:lnTo>
                <a:lnTo>
                  <a:pt x="913" y="1119"/>
                </a:lnTo>
                <a:lnTo>
                  <a:pt x="932" y="1007"/>
                </a:lnTo>
                <a:lnTo>
                  <a:pt x="969" y="895"/>
                </a:lnTo>
                <a:lnTo>
                  <a:pt x="1025" y="802"/>
                </a:lnTo>
                <a:lnTo>
                  <a:pt x="1100" y="708"/>
                </a:lnTo>
                <a:lnTo>
                  <a:pt x="1174" y="653"/>
                </a:lnTo>
                <a:lnTo>
                  <a:pt x="1286" y="597"/>
                </a:lnTo>
                <a:lnTo>
                  <a:pt x="1398" y="559"/>
                </a:lnTo>
                <a:close/>
                <a:moveTo>
                  <a:pt x="1435" y="0"/>
                </a:moveTo>
                <a:lnTo>
                  <a:pt x="1323" y="19"/>
                </a:lnTo>
                <a:lnTo>
                  <a:pt x="1230" y="37"/>
                </a:lnTo>
                <a:lnTo>
                  <a:pt x="1025" y="112"/>
                </a:lnTo>
                <a:lnTo>
                  <a:pt x="839" y="205"/>
                </a:lnTo>
                <a:lnTo>
                  <a:pt x="671" y="354"/>
                </a:lnTo>
                <a:lnTo>
                  <a:pt x="541" y="522"/>
                </a:lnTo>
                <a:lnTo>
                  <a:pt x="447" y="708"/>
                </a:lnTo>
                <a:lnTo>
                  <a:pt x="391" y="913"/>
                </a:lnTo>
                <a:lnTo>
                  <a:pt x="373" y="1137"/>
                </a:lnTo>
                <a:lnTo>
                  <a:pt x="373" y="3486"/>
                </a:lnTo>
                <a:lnTo>
                  <a:pt x="280" y="3579"/>
                </a:lnTo>
                <a:lnTo>
                  <a:pt x="205" y="3691"/>
                </a:lnTo>
                <a:lnTo>
                  <a:pt x="149" y="3803"/>
                </a:lnTo>
                <a:lnTo>
                  <a:pt x="93" y="3933"/>
                </a:lnTo>
                <a:lnTo>
                  <a:pt x="56" y="4045"/>
                </a:lnTo>
                <a:lnTo>
                  <a:pt x="19" y="4175"/>
                </a:lnTo>
                <a:lnTo>
                  <a:pt x="0" y="4325"/>
                </a:lnTo>
                <a:lnTo>
                  <a:pt x="0" y="4455"/>
                </a:lnTo>
                <a:lnTo>
                  <a:pt x="0" y="4604"/>
                </a:lnTo>
                <a:lnTo>
                  <a:pt x="19" y="4753"/>
                </a:lnTo>
                <a:lnTo>
                  <a:pt x="56" y="4902"/>
                </a:lnTo>
                <a:lnTo>
                  <a:pt x="112" y="5033"/>
                </a:lnTo>
                <a:lnTo>
                  <a:pt x="168" y="5163"/>
                </a:lnTo>
                <a:lnTo>
                  <a:pt x="242" y="5275"/>
                </a:lnTo>
                <a:lnTo>
                  <a:pt x="336" y="5406"/>
                </a:lnTo>
                <a:lnTo>
                  <a:pt x="429" y="5499"/>
                </a:lnTo>
                <a:lnTo>
                  <a:pt x="522" y="5592"/>
                </a:lnTo>
                <a:lnTo>
                  <a:pt x="634" y="5685"/>
                </a:lnTo>
                <a:lnTo>
                  <a:pt x="764" y="5760"/>
                </a:lnTo>
                <a:lnTo>
                  <a:pt x="895" y="5834"/>
                </a:lnTo>
                <a:lnTo>
                  <a:pt x="1025" y="5872"/>
                </a:lnTo>
                <a:lnTo>
                  <a:pt x="1174" y="5909"/>
                </a:lnTo>
                <a:lnTo>
                  <a:pt x="1323" y="5946"/>
                </a:lnTo>
                <a:lnTo>
                  <a:pt x="1622" y="5946"/>
                </a:lnTo>
                <a:lnTo>
                  <a:pt x="1771" y="5909"/>
                </a:lnTo>
                <a:lnTo>
                  <a:pt x="1920" y="5872"/>
                </a:lnTo>
                <a:lnTo>
                  <a:pt x="2050" y="5834"/>
                </a:lnTo>
                <a:lnTo>
                  <a:pt x="2181" y="5760"/>
                </a:lnTo>
                <a:lnTo>
                  <a:pt x="2311" y="5685"/>
                </a:lnTo>
                <a:lnTo>
                  <a:pt x="2423" y="5611"/>
                </a:lnTo>
                <a:lnTo>
                  <a:pt x="2535" y="5518"/>
                </a:lnTo>
                <a:lnTo>
                  <a:pt x="2628" y="5406"/>
                </a:lnTo>
                <a:lnTo>
                  <a:pt x="2703" y="5294"/>
                </a:lnTo>
                <a:lnTo>
                  <a:pt x="2777" y="5163"/>
                </a:lnTo>
                <a:lnTo>
                  <a:pt x="2852" y="5033"/>
                </a:lnTo>
                <a:lnTo>
                  <a:pt x="2889" y="4902"/>
                </a:lnTo>
                <a:lnTo>
                  <a:pt x="2926" y="4753"/>
                </a:lnTo>
                <a:lnTo>
                  <a:pt x="2964" y="4623"/>
                </a:lnTo>
                <a:lnTo>
                  <a:pt x="2964" y="4455"/>
                </a:lnTo>
                <a:lnTo>
                  <a:pt x="2964" y="4325"/>
                </a:lnTo>
                <a:lnTo>
                  <a:pt x="2945" y="4194"/>
                </a:lnTo>
                <a:lnTo>
                  <a:pt x="2908" y="4064"/>
                </a:lnTo>
                <a:lnTo>
                  <a:pt x="2871" y="3933"/>
                </a:lnTo>
                <a:lnTo>
                  <a:pt x="2815" y="3803"/>
                </a:lnTo>
                <a:lnTo>
                  <a:pt x="2740" y="3691"/>
                </a:lnTo>
                <a:lnTo>
                  <a:pt x="2684" y="3579"/>
                </a:lnTo>
                <a:lnTo>
                  <a:pt x="2591" y="3486"/>
                </a:lnTo>
                <a:lnTo>
                  <a:pt x="2591" y="1119"/>
                </a:lnTo>
                <a:lnTo>
                  <a:pt x="2591" y="1007"/>
                </a:lnTo>
                <a:lnTo>
                  <a:pt x="2572" y="895"/>
                </a:lnTo>
                <a:lnTo>
                  <a:pt x="2535" y="783"/>
                </a:lnTo>
                <a:lnTo>
                  <a:pt x="2498" y="671"/>
                </a:lnTo>
                <a:lnTo>
                  <a:pt x="2386" y="485"/>
                </a:lnTo>
                <a:lnTo>
                  <a:pt x="2255" y="317"/>
                </a:lnTo>
                <a:lnTo>
                  <a:pt x="2088" y="187"/>
                </a:lnTo>
                <a:lnTo>
                  <a:pt x="1883" y="93"/>
                </a:lnTo>
                <a:lnTo>
                  <a:pt x="1789" y="56"/>
                </a:lnTo>
                <a:lnTo>
                  <a:pt x="1678" y="19"/>
                </a:lnTo>
                <a:lnTo>
                  <a:pt x="1566" y="19"/>
                </a:lnTo>
                <a:lnTo>
                  <a:pt x="143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047113" y="1414471"/>
            <a:ext cx="180627" cy="181175"/>
          </a:xfrm>
          <a:custGeom>
            <a:rect b="b" l="l" r="r" t="t"/>
            <a:pathLst>
              <a:path extrusionOk="0" h="5947" w="5929">
                <a:moveTo>
                  <a:pt x="802" y="2703"/>
                </a:moveTo>
                <a:lnTo>
                  <a:pt x="840" y="2722"/>
                </a:lnTo>
                <a:lnTo>
                  <a:pt x="933" y="2777"/>
                </a:lnTo>
                <a:lnTo>
                  <a:pt x="989" y="2871"/>
                </a:lnTo>
                <a:lnTo>
                  <a:pt x="1007" y="2927"/>
                </a:lnTo>
                <a:lnTo>
                  <a:pt x="1026" y="2983"/>
                </a:lnTo>
                <a:lnTo>
                  <a:pt x="1007" y="3038"/>
                </a:lnTo>
                <a:lnTo>
                  <a:pt x="989" y="3094"/>
                </a:lnTo>
                <a:lnTo>
                  <a:pt x="933" y="3188"/>
                </a:lnTo>
                <a:lnTo>
                  <a:pt x="840" y="3243"/>
                </a:lnTo>
                <a:lnTo>
                  <a:pt x="802" y="3262"/>
                </a:lnTo>
                <a:lnTo>
                  <a:pt x="690" y="3262"/>
                </a:lnTo>
                <a:lnTo>
                  <a:pt x="635" y="3243"/>
                </a:lnTo>
                <a:lnTo>
                  <a:pt x="541" y="3188"/>
                </a:lnTo>
                <a:lnTo>
                  <a:pt x="485" y="3094"/>
                </a:lnTo>
                <a:lnTo>
                  <a:pt x="467" y="3038"/>
                </a:lnTo>
                <a:lnTo>
                  <a:pt x="467" y="2983"/>
                </a:lnTo>
                <a:lnTo>
                  <a:pt x="467" y="2927"/>
                </a:lnTo>
                <a:lnTo>
                  <a:pt x="485" y="2871"/>
                </a:lnTo>
                <a:lnTo>
                  <a:pt x="541" y="2777"/>
                </a:lnTo>
                <a:lnTo>
                  <a:pt x="635" y="2722"/>
                </a:lnTo>
                <a:lnTo>
                  <a:pt x="690" y="2703"/>
                </a:lnTo>
                <a:close/>
                <a:moveTo>
                  <a:pt x="280" y="373"/>
                </a:moveTo>
                <a:lnTo>
                  <a:pt x="224" y="392"/>
                </a:lnTo>
                <a:lnTo>
                  <a:pt x="169" y="392"/>
                </a:lnTo>
                <a:lnTo>
                  <a:pt x="75" y="466"/>
                </a:lnTo>
                <a:lnTo>
                  <a:pt x="19" y="541"/>
                </a:lnTo>
                <a:lnTo>
                  <a:pt x="1" y="597"/>
                </a:lnTo>
                <a:lnTo>
                  <a:pt x="1" y="653"/>
                </a:lnTo>
                <a:lnTo>
                  <a:pt x="1" y="3449"/>
                </a:lnTo>
                <a:lnTo>
                  <a:pt x="1" y="3504"/>
                </a:lnTo>
                <a:lnTo>
                  <a:pt x="19" y="3542"/>
                </a:lnTo>
                <a:lnTo>
                  <a:pt x="75" y="3635"/>
                </a:lnTo>
                <a:lnTo>
                  <a:pt x="169" y="3691"/>
                </a:lnTo>
                <a:lnTo>
                  <a:pt x="224" y="3709"/>
                </a:lnTo>
                <a:lnTo>
                  <a:pt x="280" y="3728"/>
                </a:lnTo>
                <a:lnTo>
                  <a:pt x="1194" y="3728"/>
                </a:lnTo>
                <a:lnTo>
                  <a:pt x="1250" y="3709"/>
                </a:lnTo>
                <a:lnTo>
                  <a:pt x="1306" y="3691"/>
                </a:lnTo>
                <a:lnTo>
                  <a:pt x="1399" y="3635"/>
                </a:lnTo>
                <a:lnTo>
                  <a:pt x="1455" y="3542"/>
                </a:lnTo>
                <a:lnTo>
                  <a:pt x="1473" y="3504"/>
                </a:lnTo>
                <a:lnTo>
                  <a:pt x="1473" y="3449"/>
                </a:lnTo>
                <a:lnTo>
                  <a:pt x="1473" y="653"/>
                </a:lnTo>
                <a:lnTo>
                  <a:pt x="1473" y="597"/>
                </a:lnTo>
                <a:lnTo>
                  <a:pt x="1455" y="541"/>
                </a:lnTo>
                <a:lnTo>
                  <a:pt x="1399" y="466"/>
                </a:lnTo>
                <a:lnTo>
                  <a:pt x="1306" y="392"/>
                </a:lnTo>
                <a:lnTo>
                  <a:pt x="1250" y="392"/>
                </a:lnTo>
                <a:lnTo>
                  <a:pt x="1194" y="373"/>
                </a:lnTo>
                <a:close/>
                <a:moveTo>
                  <a:pt x="3990" y="0"/>
                </a:moveTo>
                <a:lnTo>
                  <a:pt x="3785" y="19"/>
                </a:lnTo>
                <a:lnTo>
                  <a:pt x="3580" y="37"/>
                </a:lnTo>
                <a:lnTo>
                  <a:pt x="3393" y="75"/>
                </a:lnTo>
                <a:lnTo>
                  <a:pt x="3225" y="131"/>
                </a:lnTo>
                <a:lnTo>
                  <a:pt x="2890" y="242"/>
                </a:lnTo>
                <a:lnTo>
                  <a:pt x="2592" y="373"/>
                </a:lnTo>
                <a:lnTo>
                  <a:pt x="2293" y="503"/>
                </a:lnTo>
                <a:lnTo>
                  <a:pt x="2144" y="541"/>
                </a:lnTo>
                <a:lnTo>
                  <a:pt x="1995" y="559"/>
                </a:lnTo>
                <a:lnTo>
                  <a:pt x="1939" y="578"/>
                </a:lnTo>
                <a:lnTo>
                  <a:pt x="1883" y="597"/>
                </a:lnTo>
                <a:lnTo>
                  <a:pt x="1865" y="653"/>
                </a:lnTo>
                <a:lnTo>
                  <a:pt x="1846" y="708"/>
                </a:lnTo>
                <a:lnTo>
                  <a:pt x="1846" y="3188"/>
                </a:lnTo>
                <a:lnTo>
                  <a:pt x="1865" y="3243"/>
                </a:lnTo>
                <a:lnTo>
                  <a:pt x="1902" y="3281"/>
                </a:lnTo>
                <a:lnTo>
                  <a:pt x="2051" y="3449"/>
                </a:lnTo>
                <a:lnTo>
                  <a:pt x="2200" y="3616"/>
                </a:lnTo>
                <a:lnTo>
                  <a:pt x="2443" y="3970"/>
                </a:lnTo>
                <a:lnTo>
                  <a:pt x="2666" y="4287"/>
                </a:lnTo>
                <a:lnTo>
                  <a:pt x="2797" y="4455"/>
                </a:lnTo>
                <a:lnTo>
                  <a:pt x="2927" y="4586"/>
                </a:lnTo>
                <a:lnTo>
                  <a:pt x="2983" y="4660"/>
                </a:lnTo>
                <a:lnTo>
                  <a:pt x="3039" y="4735"/>
                </a:lnTo>
                <a:lnTo>
                  <a:pt x="3114" y="4902"/>
                </a:lnTo>
                <a:lnTo>
                  <a:pt x="3170" y="5089"/>
                </a:lnTo>
                <a:lnTo>
                  <a:pt x="3225" y="5275"/>
                </a:lnTo>
                <a:lnTo>
                  <a:pt x="3281" y="5480"/>
                </a:lnTo>
                <a:lnTo>
                  <a:pt x="3356" y="5685"/>
                </a:lnTo>
                <a:lnTo>
                  <a:pt x="3393" y="5797"/>
                </a:lnTo>
                <a:lnTo>
                  <a:pt x="3468" y="5872"/>
                </a:lnTo>
                <a:lnTo>
                  <a:pt x="3542" y="5928"/>
                </a:lnTo>
                <a:lnTo>
                  <a:pt x="3617" y="5946"/>
                </a:lnTo>
                <a:lnTo>
                  <a:pt x="3729" y="5946"/>
                </a:lnTo>
                <a:lnTo>
                  <a:pt x="3859" y="5928"/>
                </a:lnTo>
                <a:lnTo>
                  <a:pt x="4008" y="5872"/>
                </a:lnTo>
                <a:lnTo>
                  <a:pt x="4139" y="5797"/>
                </a:lnTo>
                <a:lnTo>
                  <a:pt x="4195" y="5741"/>
                </a:lnTo>
                <a:lnTo>
                  <a:pt x="4251" y="5667"/>
                </a:lnTo>
                <a:lnTo>
                  <a:pt x="4307" y="5592"/>
                </a:lnTo>
                <a:lnTo>
                  <a:pt x="4363" y="5518"/>
                </a:lnTo>
                <a:lnTo>
                  <a:pt x="4400" y="5406"/>
                </a:lnTo>
                <a:lnTo>
                  <a:pt x="4418" y="5294"/>
                </a:lnTo>
                <a:lnTo>
                  <a:pt x="4437" y="5145"/>
                </a:lnTo>
                <a:lnTo>
                  <a:pt x="4456" y="4996"/>
                </a:lnTo>
                <a:lnTo>
                  <a:pt x="4437" y="4828"/>
                </a:lnTo>
                <a:lnTo>
                  <a:pt x="4400" y="4660"/>
                </a:lnTo>
                <a:lnTo>
                  <a:pt x="4344" y="4530"/>
                </a:lnTo>
                <a:lnTo>
                  <a:pt x="4288" y="4399"/>
                </a:lnTo>
                <a:lnTo>
                  <a:pt x="4157" y="4138"/>
                </a:lnTo>
                <a:lnTo>
                  <a:pt x="4102" y="4026"/>
                </a:lnTo>
                <a:lnTo>
                  <a:pt x="4064" y="3896"/>
                </a:lnTo>
                <a:lnTo>
                  <a:pt x="5388" y="3896"/>
                </a:lnTo>
                <a:lnTo>
                  <a:pt x="5518" y="3840"/>
                </a:lnTo>
                <a:lnTo>
                  <a:pt x="5630" y="3784"/>
                </a:lnTo>
                <a:lnTo>
                  <a:pt x="5742" y="3691"/>
                </a:lnTo>
                <a:lnTo>
                  <a:pt x="5816" y="3598"/>
                </a:lnTo>
                <a:lnTo>
                  <a:pt x="5872" y="3486"/>
                </a:lnTo>
                <a:lnTo>
                  <a:pt x="5928" y="3355"/>
                </a:lnTo>
                <a:lnTo>
                  <a:pt x="5928" y="3225"/>
                </a:lnTo>
                <a:lnTo>
                  <a:pt x="5928" y="3076"/>
                </a:lnTo>
                <a:lnTo>
                  <a:pt x="5872" y="2927"/>
                </a:lnTo>
                <a:lnTo>
                  <a:pt x="5798" y="2777"/>
                </a:lnTo>
                <a:lnTo>
                  <a:pt x="5705" y="2666"/>
                </a:lnTo>
                <a:lnTo>
                  <a:pt x="5742" y="2554"/>
                </a:lnTo>
                <a:lnTo>
                  <a:pt x="5761" y="2442"/>
                </a:lnTo>
                <a:lnTo>
                  <a:pt x="5779" y="2311"/>
                </a:lnTo>
                <a:lnTo>
                  <a:pt x="5779" y="2200"/>
                </a:lnTo>
                <a:lnTo>
                  <a:pt x="5761" y="2069"/>
                </a:lnTo>
                <a:lnTo>
                  <a:pt x="5723" y="1957"/>
                </a:lnTo>
                <a:lnTo>
                  <a:pt x="5667" y="1845"/>
                </a:lnTo>
                <a:lnTo>
                  <a:pt x="5593" y="1734"/>
                </a:lnTo>
                <a:lnTo>
                  <a:pt x="5630" y="1622"/>
                </a:lnTo>
                <a:lnTo>
                  <a:pt x="5649" y="1510"/>
                </a:lnTo>
                <a:lnTo>
                  <a:pt x="5630" y="1379"/>
                </a:lnTo>
                <a:lnTo>
                  <a:pt x="5611" y="1268"/>
                </a:lnTo>
                <a:lnTo>
                  <a:pt x="5574" y="1156"/>
                </a:lnTo>
                <a:lnTo>
                  <a:pt x="5537" y="1044"/>
                </a:lnTo>
                <a:lnTo>
                  <a:pt x="5481" y="951"/>
                </a:lnTo>
                <a:lnTo>
                  <a:pt x="5406" y="876"/>
                </a:lnTo>
                <a:lnTo>
                  <a:pt x="5444" y="727"/>
                </a:lnTo>
                <a:lnTo>
                  <a:pt x="5425" y="578"/>
                </a:lnTo>
                <a:lnTo>
                  <a:pt x="5406" y="466"/>
                </a:lnTo>
                <a:lnTo>
                  <a:pt x="5332" y="354"/>
                </a:lnTo>
                <a:lnTo>
                  <a:pt x="5239" y="242"/>
                </a:lnTo>
                <a:lnTo>
                  <a:pt x="5108" y="149"/>
                </a:lnTo>
                <a:lnTo>
                  <a:pt x="4940" y="93"/>
                </a:lnTo>
                <a:lnTo>
                  <a:pt x="4773" y="56"/>
                </a:lnTo>
                <a:lnTo>
                  <a:pt x="4586" y="19"/>
                </a:lnTo>
                <a:lnTo>
                  <a:pt x="4400" y="19"/>
                </a:lnTo>
                <a:lnTo>
                  <a:pt x="40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4534916" y="1414471"/>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099946" y="1414471"/>
            <a:ext cx="135752" cy="181175"/>
          </a:xfrm>
          <a:custGeom>
            <a:rect b="b" l="l" r="r" t="t"/>
            <a:pathLst>
              <a:path extrusionOk="0" h="5947" w="4456">
                <a:moveTo>
                  <a:pt x="634" y="0"/>
                </a:moveTo>
                <a:lnTo>
                  <a:pt x="578" y="19"/>
                </a:lnTo>
                <a:lnTo>
                  <a:pt x="541" y="37"/>
                </a:lnTo>
                <a:lnTo>
                  <a:pt x="448" y="93"/>
                </a:lnTo>
                <a:lnTo>
                  <a:pt x="392" y="168"/>
                </a:lnTo>
                <a:lnTo>
                  <a:pt x="373" y="224"/>
                </a:lnTo>
                <a:lnTo>
                  <a:pt x="355" y="280"/>
                </a:lnTo>
                <a:lnTo>
                  <a:pt x="355" y="839"/>
                </a:lnTo>
                <a:lnTo>
                  <a:pt x="373" y="895"/>
                </a:lnTo>
                <a:lnTo>
                  <a:pt x="392" y="951"/>
                </a:lnTo>
                <a:lnTo>
                  <a:pt x="448" y="1044"/>
                </a:lnTo>
                <a:lnTo>
                  <a:pt x="541" y="1100"/>
                </a:lnTo>
                <a:lnTo>
                  <a:pt x="578" y="1119"/>
                </a:lnTo>
                <a:lnTo>
                  <a:pt x="1138" y="1119"/>
                </a:lnTo>
                <a:lnTo>
                  <a:pt x="988" y="2498"/>
                </a:lnTo>
                <a:lnTo>
                  <a:pt x="783" y="2591"/>
                </a:lnTo>
                <a:lnTo>
                  <a:pt x="597" y="2722"/>
                </a:lnTo>
                <a:lnTo>
                  <a:pt x="429" y="2871"/>
                </a:lnTo>
                <a:lnTo>
                  <a:pt x="280" y="3038"/>
                </a:lnTo>
                <a:lnTo>
                  <a:pt x="168" y="3206"/>
                </a:lnTo>
                <a:lnTo>
                  <a:pt x="75" y="3393"/>
                </a:lnTo>
                <a:lnTo>
                  <a:pt x="19" y="3598"/>
                </a:lnTo>
                <a:lnTo>
                  <a:pt x="1" y="3821"/>
                </a:lnTo>
                <a:lnTo>
                  <a:pt x="1" y="3877"/>
                </a:lnTo>
                <a:lnTo>
                  <a:pt x="19" y="3915"/>
                </a:lnTo>
                <a:lnTo>
                  <a:pt x="75" y="4008"/>
                </a:lnTo>
                <a:lnTo>
                  <a:pt x="168" y="4064"/>
                </a:lnTo>
                <a:lnTo>
                  <a:pt x="206" y="4082"/>
                </a:lnTo>
                <a:lnTo>
                  <a:pt x="1846" y="4082"/>
                </a:lnTo>
                <a:lnTo>
                  <a:pt x="1846" y="5294"/>
                </a:lnTo>
                <a:lnTo>
                  <a:pt x="1865" y="5331"/>
                </a:lnTo>
                <a:lnTo>
                  <a:pt x="2144" y="5890"/>
                </a:lnTo>
                <a:lnTo>
                  <a:pt x="2181" y="5928"/>
                </a:lnTo>
                <a:lnTo>
                  <a:pt x="2219" y="5946"/>
                </a:lnTo>
                <a:lnTo>
                  <a:pt x="2275" y="5928"/>
                </a:lnTo>
                <a:lnTo>
                  <a:pt x="2312" y="5890"/>
                </a:lnTo>
                <a:lnTo>
                  <a:pt x="2573" y="5331"/>
                </a:lnTo>
                <a:lnTo>
                  <a:pt x="2591" y="5294"/>
                </a:lnTo>
                <a:lnTo>
                  <a:pt x="2591" y="4082"/>
                </a:lnTo>
                <a:lnTo>
                  <a:pt x="4232" y="4082"/>
                </a:lnTo>
                <a:lnTo>
                  <a:pt x="4269" y="4064"/>
                </a:lnTo>
                <a:lnTo>
                  <a:pt x="4362" y="4008"/>
                </a:lnTo>
                <a:lnTo>
                  <a:pt x="4418" y="3915"/>
                </a:lnTo>
                <a:lnTo>
                  <a:pt x="4437" y="3877"/>
                </a:lnTo>
                <a:lnTo>
                  <a:pt x="4455" y="3821"/>
                </a:lnTo>
                <a:lnTo>
                  <a:pt x="4418" y="3598"/>
                </a:lnTo>
                <a:lnTo>
                  <a:pt x="4362" y="3393"/>
                </a:lnTo>
                <a:lnTo>
                  <a:pt x="4288" y="3206"/>
                </a:lnTo>
                <a:lnTo>
                  <a:pt x="4157" y="3020"/>
                </a:lnTo>
                <a:lnTo>
                  <a:pt x="4008" y="2871"/>
                </a:lnTo>
                <a:lnTo>
                  <a:pt x="3840" y="2722"/>
                </a:lnTo>
                <a:lnTo>
                  <a:pt x="3654" y="2591"/>
                </a:lnTo>
                <a:lnTo>
                  <a:pt x="3449" y="2498"/>
                </a:lnTo>
                <a:lnTo>
                  <a:pt x="3300" y="1119"/>
                </a:lnTo>
                <a:lnTo>
                  <a:pt x="3859" y="1119"/>
                </a:lnTo>
                <a:lnTo>
                  <a:pt x="3915" y="1100"/>
                </a:lnTo>
                <a:lnTo>
                  <a:pt x="3989" y="1044"/>
                </a:lnTo>
                <a:lnTo>
                  <a:pt x="4045" y="951"/>
                </a:lnTo>
                <a:lnTo>
                  <a:pt x="4064" y="895"/>
                </a:lnTo>
                <a:lnTo>
                  <a:pt x="4083" y="839"/>
                </a:lnTo>
                <a:lnTo>
                  <a:pt x="4083" y="280"/>
                </a:lnTo>
                <a:lnTo>
                  <a:pt x="4064" y="224"/>
                </a:lnTo>
                <a:lnTo>
                  <a:pt x="4045" y="168"/>
                </a:lnTo>
                <a:lnTo>
                  <a:pt x="3989" y="93"/>
                </a:lnTo>
                <a:lnTo>
                  <a:pt x="3915" y="37"/>
                </a:lnTo>
                <a:lnTo>
                  <a:pt x="3859" y="19"/>
                </a:lnTo>
                <a:lnTo>
                  <a:pt x="380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3643955" y="1414471"/>
            <a:ext cx="175509" cy="175478"/>
          </a:xfrm>
          <a:custGeom>
            <a:rect b="b" l="l" r="r" t="t"/>
            <a:pathLst>
              <a:path extrusionOk="0" h="5760" w="5761">
                <a:moveTo>
                  <a:pt x="1511" y="1640"/>
                </a:moveTo>
                <a:lnTo>
                  <a:pt x="1567" y="1659"/>
                </a:lnTo>
                <a:lnTo>
                  <a:pt x="2480" y="2200"/>
                </a:lnTo>
                <a:lnTo>
                  <a:pt x="2536" y="2256"/>
                </a:lnTo>
                <a:lnTo>
                  <a:pt x="2554" y="2330"/>
                </a:lnTo>
                <a:lnTo>
                  <a:pt x="2536" y="2386"/>
                </a:lnTo>
                <a:lnTo>
                  <a:pt x="2480" y="2442"/>
                </a:lnTo>
                <a:lnTo>
                  <a:pt x="1567" y="3001"/>
                </a:lnTo>
                <a:lnTo>
                  <a:pt x="1511" y="3020"/>
                </a:lnTo>
                <a:lnTo>
                  <a:pt x="1455" y="3020"/>
                </a:lnTo>
                <a:lnTo>
                  <a:pt x="1417" y="3001"/>
                </a:lnTo>
                <a:lnTo>
                  <a:pt x="1380" y="2983"/>
                </a:lnTo>
                <a:lnTo>
                  <a:pt x="1361" y="2927"/>
                </a:lnTo>
                <a:lnTo>
                  <a:pt x="1343" y="2889"/>
                </a:lnTo>
                <a:lnTo>
                  <a:pt x="1361" y="2833"/>
                </a:lnTo>
                <a:lnTo>
                  <a:pt x="1380" y="2796"/>
                </a:lnTo>
                <a:lnTo>
                  <a:pt x="1772" y="2330"/>
                </a:lnTo>
                <a:lnTo>
                  <a:pt x="1380" y="1864"/>
                </a:lnTo>
                <a:lnTo>
                  <a:pt x="1361" y="1808"/>
                </a:lnTo>
                <a:lnTo>
                  <a:pt x="1343" y="1771"/>
                </a:lnTo>
                <a:lnTo>
                  <a:pt x="1361" y="1715"/>
                </a:lnTo>
                <a:lnTo>
                  <a:pt x="1380" y="1678"/>
                </a:lnTo>
                <a:lnTo>
                  <a:pt x="1417" y="1659"/>
                </a:lnTo>
                <a:lnTo>
                  <a:pt x="1455" y="1640"/>
                </a:lnTo>
                <a:close/>
                <a:moveTo>
                  <a:pt x="4307" y="1640"/>
                </a:moveTo>
                <a:lnTo>
                  <a:pt x="4344" y="1659"/>
                </a:lnTo>
                <a:lnTo>
                  <a:pt x="4381" y="1678"/>
                </a:lnTo>
                <a:lnTo>
                  <a:pt x="4400" y="1715"/>
                </a:lnTo>
                <a:lnTo>
                  <a:pt x="4418" y="1771"/>
                </a:lnTo>
                <a:lnTo>
                  <a:pt x="4400" y="1808"/>
                </a:lnTo>
                <a:lnTo>
                  <a:pt x="4381" y="1864"/>
                </a:lnTo>
                <a:lnTo>
                  <a:pt x="3990" y="2330"/>
                </a:lnTo>
                <a:lnTo>
                  <a:pt x="4381" y="2796"/>
                </a:lnTo>
                <a:lnTo>
                  <a:pt x="4400" y="2833"/>
                </a:lnTo>
                <a:lnTo>
                  <a:pt x="4418" y="2889"/>
                </a:lnTo>
                <a:lnTo>
                  <a:pt x="4400" y="2927"/>
                </a:lnTo>
                <a:lnTo>
                  <a:pt x="4381" y="2983"/>
                </a:lnTo>
                <a:lnTo>
                  <a:pt x="4344" y="3001"/>
                </a:lnTo>
                <a:lnTo>
                  <a:pt x="4307" y="3020"/>
                </a:lnTo>
                <a:lnTo>
                  <a:pt x="4251" y="3020"/>
                </a:lnTo>
                <a:lnTo>
                  <a:pt x="4195" y="3001"/>
                </a:lnTo>
                <a:lnTo>
                  <a:pt x="3281" y="2442"/>
                </a:lnTo>
                <a:lnTo>
                  <a:pt x="3225" y="2386"/>
                </a:lnTo>
                <a:lnTo>
                  <a:pt x="3207" y="2330"/>
                </a:lnTo>
                <a:lnTo>
                  <a:pt x="3225" y="2256"/>
                </a:lnTo>
                <a:lnTo>
                  <a:pt x="3281" y="2200"/>
                </a:lnTo>
                <a:lnTo>
                  <a:pt x="4195" y="1659"/>
                </a:lnTo>
                <a:lnTo>
                  <a:pt x="4251" y="1640"/>
                </a:lnTo>
                <a:close/>
                <a:moveTo>
                  <a:pt x="3002" y="3262"/>
                </a:moveTo>
                <a:lnTo>
                  <a:pt x="3114" y="3281"/>
                </a:lnTo>
                <a:lnTo>
                  <a:pt x="3337" y="3355"/>
                </a:lnTo>
                <a:lnTo>
                  <a:pt x="3580" y="3449"/>
                </a:lnTo>
                <a:lnTo>
                  <a:pt x="3785" y="3598"/>
                </a:lnTo>
                <a:lnTo>
                  <a:pt x="3971" y="3784"/>
                </a:lnTo>
                <a:lnTo>
                  <a:pt x="4064" y="3877"/>
                </a:lnTo>
                <a:lnTo>
                  <a:pt x="4139" y="3989"/>
                </a:lnTo>
                <a:lnTo>
                  <a:pt x="4195" y="4101"/>
                </a:lnTo>
                <a:lnTo>
                  <a:pt x="4251" y="4231"/>
                </a:lnTo>
                <a:lnTo>
                  <a:pt x="4288" y="4362"/>
                </a:lnTo>
                <a:lnTo>
                  <a:pt x="4307" y="4492"/>
                </a:lnTo>
                <a:lnTo>
                  <a:pt x="4307" y="4548"/>
                </a:lnTo>
                <a:lnTo>
                  <a:pt x="4307" y="4604"/>
                </a:lnTo>
                <a:lnTo>
                  <a:pt x="4251" y="4697"/>
                </a:lnTo>
                <a:lnTo>
                  <a:pt x="4232" y="4716"/>
                </a:lnTo>
                <a:lnTo>
                  <a:pt x="4195" y="4735"/>
                </a:lnTo>
                <a:lnTo>
                  <a:pt x="4102" y="4735"/>
                </a:lnTo>
                <a:lnTo>
                  <a:pt x="3859" y="4641"/>
                </a:lnTo>
                <a:lnTo>
                  <a:pt x="3561" y="4586"/>
                </a:lnTo>
                <a:lnTo>
                  <a:pt x="3225" y="4548"/>
                </a:lnTo>
                <a:lnTo>
                  <a:pt x="2871" y="4530"/>
                </a:lnTo>
                <a:lnTo>
                  <a:pt x="2536" y="4548"/>
                </a:lnTo>
                <a:lnTo>
                  <a:pt x="2200" y="4586"/>
                </a:lnTo>
                <a:lnTo>
                  <a:pt x="1902" y="4641"/>
                </a:lnTo>
                <a:lnTo>
                  <a:pt x="1660" y="4735"/>
                </a:lnTo>
                <a:lnTo>
                  <a:pt x="1567" y="4735"/>
                </a:lnTo>
                <a:lnTo>
                  <a:pt x="1529" y="4716"/>
                </a:lnTo>
                <a:lnTo>
                  <a:pt x="1511" y="4679"/>
                </a:lnTo>
                <a:lnTo>
                  <a:pt x="1455" y="4604"/>
                </a:lnTo>
                <a:lnTo>
                  <a:pt x="1455" y="4548"/>
                </a:lnTo>
                <a:lnTo>
                  <a:pt x="1455" y="4492"/>
                </a:lnTo>
                <a:lnTo>
                  <a:pt x="1473" y="4362"/>
                </a:lnTo>
                <a:lnTo>
                  <a:pt x="1511" y="4231"/>
                </a:lnTo>
                <a:lnTo>
                  <a:pt x="1567" y="4101"/>
                </a:lnTo>
                <a:lnTo>
                  <a:pt x="1622" y="3989"/>
                </a:lnTo>
                <a:lnTo>
                  <a:pt x="1697" y="3877"/>
                </a:lnTo>
                <a:lnTo>
                  <a:pt x="1790" y="3784"/>
                </a:lnTo>
                <a:lnTo>
                  <a:pt x="1977" y="3598"/>
                </a:lnTo>
                <a:lnTo>
                  <a:pt x="2182" y="3449"/>
                </a:lnTo>
                <a:lnTo>
                  <a:pt x="2424" y="3355"/>
                </a:lnTo>
                <a:lnTo>
                  <a:pt x="2648" y="3281"/>
                </a:lnTo>
                <a:lnTo>
                  <a:pt x="2759" y="3262"/>
                </a:lnTo>
                <a:close/>
                <a:moveTo>
                  <a:pt x="2871" y="0"/>
                </a:moveTo>
                <a:lnTo>
                  <a:pt x="2592" y="19"/>
                </a:lnTo>
                <a:lnTo>
                  <a:pt x="2293" y="75"/>
                </a:lnTo>
                <a:lnTo>
                  <a:pt x="2033" y="131"/>
                </a:lnTo>
                <a:lnTo>
                  <a:pt x="1753" y="224"/>
                </a:lnTo>
                <a:lnTo>
                  <a:pt x="1511" y="354"/>
                </a:lnTo>
                <a:lnTo>
                  <a:pt x="1268" y="503"/>
                </a:lnTo>
                <a:lnTo>
                  <a:pt x="1045" y="671"/>
                </a:lnTo>
                <a:lnTo>
                  <a:pt x="840" y="858"/>
                </a:lnTo>
                <a:lnTo>
                  <a:pt x="653" y="1063"/>
                </a:lnTo>
                <a:lnTo>
                  <a:pt x="504" y="1268"/>
                </a:lnTo>
                <a:lnTo>
                  <a:pt x="355" y="1510"/>
                </a:lnTo>
                <a:lnTo>
                  <a:pt x="224" y="1771"/>
                </a:lnTo>
                <a:lnTo>
                  <a:pt x="131" y="2032"/>
                </a:lnTo>
                <a:lnTo>
                  <a:pt x="57" y="2311"/>
                </a:lnTo>
                <a:lnTo>
                  <a:pt x="19" y="2591"/>
                </a:lnTo>
                <a:lnTo>
                  <a:pt x="1" y="2889"/>
                </a:lnTo>
                <a:lnTo>
                  <a:pt x="19" y="3188"/>
                </a:lnTo>
                <a:lnTo>
                  <a:pt x="57" y="3467"/>
                </a:lnTo>
                <a:lnTo>
                  <a:pt x="131" y="3747"/>
                </a:lnTo>
                <a:lnTo>
                  <a:pt x="224" y="4008"/>
                </a:lnTo>
                <a:lnTo>
                  <a:pt x="355" y="4250"/>
                </a:lnTo>
                <a:lnTo>
                  <a:pt x="504" y="4492"/>
                </a:lnTo>
                <a:lnTo>
                  <a:pt x="653" y="4716"/>
                </a:lnTo>
                <a:lnTo>
                  <a:pt x="840" y="4921"/>
                </a:lnTo>
                <a:lnTo>
                  <a:pt x="1045" y="5107"/>
                </a:lnTo>
                <a:lnTo>
                  <a:pt x="1268" y="5275"/>
                </a:lnTo>
                <a:lnTo>
                  <a:pt x="1511" y="5406"/>
                </a:lnTo>
                <a:lnTo>
                  <a:pt x="1753" y="5536"/>
                </a:lnTo>
                <a:lnTo>
                  <a:pt x="2033" y="5629"/>
                </a:lnTo>
                <a:lnTo>
                  <a:pt x="2293" y="5704"/>
                </a:lnTo>
                <a:lnTo>
                  <a:pt x="2592" y="5741"/>
                </a:lnTo>
                <a:lnTo>
                  <a:pt x="2871" y="5760"/>
                </a:lnTo>
                <a:lnTo>
                  <a:pt x="3170" y="5741"/>
                </a:lnTo>
                <a:lnTo>
                  <a:pt x="3468" y="5704"/>
                </a:lnTo>
                <a:lnTo>
                  <a:pt x="3729" y="5629"/>
                </a:lnTo>
                <a:lnTo>
                  <a:pt x="4008" y="5536"/>
                </a:lnTo>
                <a:lnTo>
                  <a:pt x="4251" y="5406"/>
                </a:lnTo>
                <a:lnTo>
                  <a:pt x="4493" y="5275"/>
                </a:lnTo>
                <a:lnTo>
                  <a:pt x="4717" y="5107"/>
                </a:lnTo>
                <a:lnTo>
                  <a:pt x="4922" y="4921"/>
                </a:lnTo>
                <a:lnTo>
                  <a:pt x="5108" y="4716"/>
                </a:lnTo>
                <a:lnTo>
                  <a:pt x="5257" y="4492"/>
                </a:lnTo>
                <a:lnTo>
                  <a:pt x="5406" y="4250"/>
                </a:lnTo>
                <a:lnTo>
                  <a:pt x="5537" y="4008"/>
                </a:lnTo>
                <a:lnTo>
                  <a:pt x="5630" y="3747"/>
                </a:lnTo>
                <a:lnTo>
                  <a:pt x="5705" y="3467"/>
                </a:lnTo>
                <a:lnTo>
                  <a:pt x="5742" y="3188"/>
                </a:lnTo>
                <a:lnTo>
                  <a:pt x="5760" y="2889"/>
                </a:lnTo>
                <a:lnTo>
                  <a:pt x="5742" y="2591"/>
                </a:lnTo>
                <a:lnTo>
                  <a:pt x="5705" y="2311"/>
                </a:lnTo>
                <a:lnTo>
                  <a:pt x="5630" y="2032"/>
                </a:lnTo>
                <a:lnTo>
                  <a:pt x="5537" y="1771"/>
                </a:lnTo>
                <a:lnTo>
                  <a:pt x="5406" y="1510"/>
                </a:lnTo>
                <a:lnTo>
                  <a:pt x="5257" y="1268"/>
                </a:lnTo>
                <a:lnTo>
                  <a:pt x="5108" y="1063"/>
                </a:lnTo>
                <a:lnTo>
                  <a:pt x="4922" y="858"/>
                </a:lnTo>
                <a:lnTo>
                  <a:pt x="4717" y="671"/>
                </a:lnTo>
                <a:lnTo>
                  <a:pt x="4493" y="503"/>
                </a:lnTo>
                <a:lnTo>
                  <a:pt x="4251" y="354"/>
                </a:lnTo>
                <a:lnTo>
                  <a:pt x="4008" y="224"/>
                </a:lnTo>
                <a:lnTo>
                  <a:pt x="3729" y="131"/>
                </a:lnTo>
                <a:lnTo>
                  <a:pt x="3468" y="75"/>
                </a:lnTo>
                <a:lnTo>
                  <a:pt x="3170" y="19"/>
                </a:lnTo>
                <a:lnTo>
                  <a:pt x="287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208436" y="1414471"/>
            <a:ext cx="180597" cy="181175"/>
          </a:xfrm>
          <a:custGeom>
            <a:rect b="b" l="l" r="r" t="t"/>
            <a:pathLst>
              <a:path extrusionOk="0" h="5947" w="5928">
                <a:moveTo>
                  <a:pt x="4250" y="19"/>
                </a:moveTo>
                <a:lnTo>
                  <a:pt x="4045" y="37"/>
                </a:lnTo>
                <a:lnTo>
                  <a:pt x="3821" y="75"/>
                </a:lnTo>
                <a:lnTo>
                  <a:pt x="3635" y="131"/>
                </a:lnTo>
                <a:lnTo>
                  <a:pt x="3430" y="224"/>
                </a:lnTo>
                <a:lnTo>
                  <a:pt x="3243" y="354"/>
                </a:lnTo>
                <a:lnTo>
                  <a:pt x="3076" y="503"/>
                </a:lnTo>
                <a:lnTo>
                  <a:pt x="2964" y="634"/>
                </a:lnTo>
                <a:lnTo>
                  <a:pt x="2871" y="764"/>
                </a:lnTo>
                <a:lnTo>
                  <a:pt x="2777" y="913"/>
                </a:lnTo>
                <a:lnTo>
                  <a:pt x="2721" y="1063"/>
                </a:lnTo>
                <a:lnTo>
                  <a:pt x="2666" y="1212"/>
                </a:lnTo>
                <a:lnTo>
                  <a:pt x="2628" y="1379"/>
                </a:lnTo>
                <a:lnTo>
                  <a:pt x="2610" y="1547"/>
                </a:lnTo>
                <a:lnTo>
                  <a:pt x="2610" y="1696"/>
                </a:lnTo>
                <a:lnTo>
                  <a:pt x="3560" y="2647"/>
                </a:lnTo>
                <a:lnTo>
                  <a:pt x="3691" y="2628"/>
                </a:lnTo>
                <a:lnTo>
                  <a:pt x="3970" y="2628"/>
                </a:lnTo>
                <a:lnTo>
                  <a:pt x="4082" y="2647"/>
                </a:lnTo>
                <a:lnTo>
                  <a:pt x="4194" y="2666"/>
                </a:lnTo>
                <a:lnTo>
                  <a:pt x="4306" y="2722"/>
                </a:lnTo>
                <a:lnTo>
                  <a:pt x="4418" y="2759"/>
                </a:lnTo>
                <a:lnTo>
                  <a:pt x="4529" y="2833"/>
                </a:lnTo>
                <a:lnTo>
                  <a:pt x="4623" y="2908"/>
                </a:lnTo>
                <a:lnTo>
                  <a:pt x="4716" y="2983"/>
                </a:lnTo>
                <a:lnTo>
                  <a:pt x="4940" y="3206"/>
                </a:lnTo>
                <a:lnTo>
                  <a:pt x="5070" y="3132"/>
                </a:lnTo>
                <a:lnTo>
                  <a:pt x="5201" y="3057"/>
                </a:lnTo>
                <a:lnTo>
                  <a:pt x="5331" y="2964"/>
                </a:lnTo>
                <a:lnTo>
                  <a:pt x="5443" y="2871"/>
                </a:lnTo>
                <a:lnTo>
                  <a:pt x="5592" y="2703"/>
                </a:lnTo>
                <a:lnTo>
                  <a:pt x="5722" y="2517"/>
                </a:lnTo>
                <a:lnTo>
                  <a:pt x="5816" y="2311"/>
                </a:lnTo>
                <a:lnTo>
                  <a:pt x="5872" y="2125"/>
                </a:lnTo>
                <a:lnTo>
                  <a:pt x="5927" y="1901"/>
                </a:lnTo>
                <a:lnTo>
                  <a:pt x="5927" y="1696"/>
                </a:lnTo>
                <a:lnTo>
                  <a:pt x="5927" y="1491"/>
                </a:lnTo>
                <a:lnTo>
                  <a:pt x="5890" y="1286"/>
                </a:lnTo>
                <a:lnTo>
                  <a:pt x="5853" y="1212"/>
                </a:lnTo>
                <a:lnTo>
                  <a:pt x="5778" y="1174"/>
                </a:lnTo>
                <a:lnTo>
                  <a:pt x="5722" y="1174"/>
                </a:lnTo>
                <a:lnTo>
                  <a:pt x="5648" y="1212"/>
                </a:lnTo>
                <a:lnTo>
                  <a:pt x="4790" y="2069"/>
                </a:lnTo>
                <a:lnTo>
                  <a:pt x="4008" y="1939"/>
                </a:lnTo>
                <a:lnTo>
                  <a:pt x="3877" y="1156"/>
                </a:lnTo>
                <a:lnTo>
                  <a:pt x="4735" y="298"/>
                </a:lnTo>
                <a:lnTo>
                  <a:pt x="4772" y="224"/>
                </a:lnTo>
                <a:lnTo>
                  <a:pt x="4772" y="168"/>
                </a:lnTo>
                <a:lnTo>
                  <a:pt x="4735" y="93"/>
                </a:lnTo>
                <a:lnTo>
                  <a:pt x="4660" y="56"/>
                </a:lnTo>
                <a:lnTo>
                  <a:pt x="4455" y="19"/>
                </a:lnTo>
                <a:close/>
                <a:moveTo>
                  <a:pt x="802" y="4940"/>
                </a:moveTo>
                <a:lnTo>
                  <a:pt x="839" y="4958"/>
                </a:lnTo>
                <a:lnTo>
                  <a:pt x="932" y="5014"/>
                </a:lnTo>
                <a:lnTo>
                  <a:pt x="988" y="5107"/>
                </a:lnTo>
                <a:lnTo>
                  <a:pt x="1007" y="5145"/>
                </a:lnTo>
                <a:lnTo>
                  <a:pt x="1007" y="5201"/>
                </a:lnTo>
                <a:lnTo>
                  <a:pt x="1007" y="5257"/>
                </a:lnTo>
                <a:lnTo>
                  <a:pt x="988" y="5313"/>
                </a:lnTo>
                <a:lnTo>
                  <a:pt x="932" y="5406"/>
                </a:lnTo>
                <a:lnTo>
                  <a:pt x="839" y="5462"/>
                </a:lnTo>
                <a:lnTo>
                  <a:pt x="802" y="5480"/>
                </a:lnTo>
                <a:lnTo>
                  <a:pt x="690" y="5480"/>
                </a:lnTo>
                <a:lnTo>
                  <a:pt x="634" y="5462"/>
                </a:lnTo>
                <a:lnTo>
                  <a:pt x="541" y="5406"/>
                </a:lnTo>
                <a:lnTo>
                  <a:pt x="485" y="5313"/>
                </a:lnTo>
                <a:lnTo>
                  <a:pt x="466" y="5257"/>
                </a:lnTo>
                <a:lnTo>
                  <a:pt x="466" y="5201"/>
                </a:lnTo>
                <a:lnTo>
                  <a:pt x="466" y="5145"/>
                </a:lnTo>
                <a:lnTo>
                  <a:pt x="485" y="5107"/>
                </a:lnTo>
                <a:lnTo>
                  <a:pt x="541" y="5014"/>
                </a:lnTo>
                <a:lnTo>
                  <a:pt x="634" y="4958"/>
                </a:lnTo>
                <a:lnTo>
                  <a:pt x="690" y="4940"/>
                </a:lnTo>
                <a:close/>
                <a:moveTo>
                  <a:pt x="1976" y="2908"/>
                </a:moveTo>
                <a:lnTo>
                  <a:pt x="205" y="4679"/>
                </a:lnTo>
                <a:lnTo>
                  <a:pt x="112" y="4809"/>
                </a:lnTo>
                <a:lnTo>
                  <a:pt x="56" y="4940"/>
                </a:lnTo>
                <a:lnTo>
                  <a:pt x="0" y="5070"/>
                </a:lnTo>
                <a:lnTo>
                  <a:pt x="0" y="5201"/>
                </a:lnTo>
                <a:lnTo>
                  <a:pt x="0" y="5350"/>
                </a:lnTo>
                <a:lnTo>
                  <a:pt x="56" y="5480"/>
                </a:lnTo>
                <a:lnTo>
                  <a:pt x="112" y="5611"/>
                </a:lnTo>
                <a:lnTo>
                  <a:pt x="205" y="5741"/>
                </a:lnTo>
                <a:lnTo>
                  <a:pt x="336" y="5834"/>
                </a:lnTo>
                <a:lnTo>
                  <a:pt x="466" y="5890"/>
                </a:lnTo>
                <a:lnTo>
                  <a:pt x="596" y="5946"/>
                </a:lnTo>
                <a:lnTo>
                  <a:pt x="876" y="5946"/>
                </a:lnTo>
                <a:lnTo>
                  <a:pt x="1007" y="5890"/>
                </a:lnTo>
                <a:lnTo>
                  <a:pt x="1137" y="5834"/>
                </a:lnTo>
                <a:lnTo>
                  <a:pt x="1268" y="5741"/>
                </a:lnTo>
                <a:lnTo>
                  <a:pt x="2703" y="4306"/>
                </a:lnTo>
                <a:lnTo>
                  <a:pt x="2647" y="4120"/>
                </a:lnTo>
                <a:lnTo>
                  <a:pt x="2610" y="3933"/>
                </a:lnTo>
                <a:lnTo>
                  <a:pt x="2610" y="3765"/>
                </a:lnTo>
                <a:lnTo>
                  <a:pt x="2628" y="3579"/>
                </a:lnTo>
                <a:lnTo>
                  <a:pt x="1976" y="2908"/>
                </a:lnTo>
                <a:close/>
                <a:moveTo>
                  <a:pt x="727" y="0"/>
                </a:moveTo>
                <a:lnTo>
                  <a:pt x="0" y="746"/>
                </a:lnTo>
                <a:lnTo>
                  <a:pt x="1100" y="2237"/>
                </a:lnTo>
                <a:lnTo>
                  <a:pt x="1827" y="2237"/>
                </a:lnTo>
                <a:lnTo>
                  <a:pt x="3057" y="3467"/>
                </a:lnTo>
                <a:lnTo>
                  <a:pt x="3020" y="3598"/>
                </a:lnTo>
                <a:lnTo>
                  <a:pt x="2982" y="3728"/>
                </a:lnTo>
                <a:lnTo>
                  <a:pt x="2982" y="3859"/>
                </a:lnTo>
                <a:lnTo>
                  <a:pt x="2982" y="3989"/>
                </a:lnTo>
                <a:lnTo>
                  <a:pt x="3020" y="4120"/>
                </a:lnTo>
                <a:lnTo>
                  <a:pt x="3057" y="4231"/>
                </a:lnTo>
                <a:lnTo>
                  <a:pt x="3132" y="4362"/>
                </a:lnTo>
                <a:lnTo>
                  <a:pt x="3225" y="4455"/>
                </a:lnTo>
                <a:lnTo>
                  <a:pt x="4585" y="5816"/>
                </a:lnTo>
                <a:lnTo>
                  <a:pt x="4660" y="5872"/>
                </a:lnTo>
                <a:lnTo>
                  <a:pt x="4735" y="5909"/>
                </a:lnTo>
                <a:lnTo>
                  <a:pt x="4809" y="5946"/>
                </a:lnTo>
                <a:lnTo>
                  <a:pt x="4977" y="5946"/>
                </a:lnTo>
                <a:lnTo>
                  <a:pt x="5051" y="5909"/>
                </a:lnTo>
                <a:lnTo>
                  <a:pt x="5126" y="5872"/>
                </a:lnTo>
                <a:lnTo>
                  <a:pt x="5201" y="5816"/>
                </a:lnTo>
                <a:lnTo>
                  <a:pt x="5816" y="5201"/>
                </a:lnTo>
                <a:lnTo>
                  <a:pt x="5853" y="5145"/>
                </a:lnTo>
                <a:lnTo>
                  <a:pt x="5909" y="5070"/>
                </a:lnTo>
                <a:lnTo>
                  <a:pt x="5927" y="4977"/>
                </a:lnTo>
                <a:lnTo>
                  <a:pt x="5927" y="4902"/>
                </a:lnTo>
                <a:lnTo>
                  <a:pt x="5927" y="4828"/>
                </a:lnTo>
                <a:lnTo>
                  <a:pt x="5909" y="4735"/>
                </a:lnTo>
                <a:lnTo>
                  <a:pt x="5853" y="4660"/>
                </a:lnTo>
                <a:lnTo>
                  <a:pt x="5816" y="4604"/>
                </a:lnTo>
                <a:lnTo>
                  <a:pt x="4455" y="3243"/>
                </a:lnTo>
                <a:lnTo>
                  <a:pt x="4343" y="3150"/>
                </a:lnTo>
                <a:lnTo>
                  <a:pt x="4231" y="3076"/>
                </a:lnTo>
                <a:lnTo>
                  <a:pt x="4101" y="3020"/>
                </a:lnTo>
                <a:lnTo>
                  <a:pt x="3970" y="3001"/>
                </a:lnTo>
                <a:lnTo>
                  <a:pt x="3840" y="2983"/>
                </a:lnTo>
                <a:lnTo>
                  <a:pt x="3709" y="3001"/>
                </a:lnTo>
                <a:lnTo>
                  <a:pt x="3579" y="3020"/>
                </a:lnTo>
                <a:lnTo>
                  <a:pt x="3467" y="3076"/>
                </a:lnTo>
                <a:lnTo>
                  <a:pt x="2218" y="1845"/>
                </a:lnTo>
                <a:lnTo>
                  <a:pt x="2218" y="1119"/>
                </a:lnTo>
                <a:lnTo>
                  <a:pt x="7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758691" y="1414471"/>
            <a:ext cx="158448" cy="181175"/>
          </a:xfrm>
          <a:custGeom>
            <a:rect b="b" l="l" r="r" t="t"/>
            <a:pathLst>
              <a:path extrusionOk="0" h="5947" w="5201">
                <a:moveTo>
                  <a:pt x="1939" y="0"/>
                </a:moveTo>
                <a:lnTo>
                  <a:pt x="1864" y="19"/>
                </a:lnTo>
                <a:lnTo>
                  <a:pt x="1790" y="56"/>
                </a:lnTo>
                <a:lnTo>
                  <a:pt x="1734" y="93"/>
                </a:lnTo>
                <a:lnTo>
                  <a:pt x="1696" y="168"/>
                </a:lnTo>
                <a:lnTo>
                  <a:pt x="1585" y="373"/>
                </a:lnTo>
                <a:lnTo>
                  <a:pt x="280" y="373"/>
                </a:lnTo>
                <a:lnTo>
                  <a:pt x="224" y="392"/>
                </a:lnTo>
                <a:lnTo>
                  <a:pt x="168" y="392"/>
                </a:lnTo>
                <a:lnTo>
                  <a:pt x="93" y="466"/>
                </a:lnTo>
                <a:lnTo>
                  <a:pt x="19" y="541"/>
                </a:lnTo>
                <a:lnTo>
                  <a:pt x="0" y="597"/>
                </a:lnTo>
                <a:lnTo>
                  <a:pt x="0" y="653"/>
                </a:lnTo>
                <a:lnTo>
                  <a:pt x="0" y="988"/>
                </a:lnTo>
                <a:lnTo>
                  <a:pt x="19" y="1044"/>
                </a:lnTo>
                <a:lnTo>
                  <a:pt x="38" y="1081"/>
                </a:lnTo>
                <a:lnTo>
                  <a:pt x="93" y="1119"/>
                </a:lnTo>
                <a:lnTo>
                  <a:pt x="5108" y="1119"/>
                </a:lnTo>
                <a:lnTo>
                  <a:pt x="5163" y="1081"/>
                </a:lnTo>
                <a:lnTo>
                  <a:pt x="5182" y="1044"/>
                </a:lnTo>
                <a:lnTo>
                  <a:pt x="5201" y="988"/>
                </a:lnTo>
                <a:lnTo>
                  <a:pt x="5201" y="653"/>
                </a:lnTo>
                <a:lnTo>
                  <a:pt x="5201" y="597"/>
                </a:lnTo>
                <a:lnTo>
                  <a:pt x="5182" y="541"/>
                </a:lnTo>
                <a:lnTo>
                  <a:pt x="5126" y="466"/>
                </a:lnTo>
                <a:lnTo>
                  <a:pt x="5033" y="392"/>
                </a:lnTo>
                <a:lnTo>
                  <a:pt x="4977" y="392"/>
                </a:lnTo>
                <a:lnTo>
                  <a:pt x="4921" y="373"/>
                </a:lnTo>
                <a:lnTo>
                  <a:pt x="3616" y="373"/>
                </a:lnTo>
                <a:lnTo>
                  <a:pt x="3523" y="168"/>
                </a:lnTo>
                <a:lnTo>
                  <a:pt x="3467" y="93"/>
                </a:lnTo>
                <a:lnTo>
                  <a:pt x="3411" y="56"/>
                </a:lnTo>
                <a:lnTo>
                  <a:pt x="3337" y="19"/>
                </a:lnTo>
                <a:lnTo>
                  <a:pt x="3262" y="0"/>
                </a:lnTo>
                <a:close/>
                <a:moveTo>
                  <a:pt x="1529" y="2237"/>
                </a:moveTo>
                <a:lnTo>
                  <a:pt x="1603" y="2274"/>
                </a:lnTo>
                <a:lnTo>
                  <a:pt x="1659" y="2349"/>
                </a:lnTo>
                <a:lnTo>
                  <a:pt x="1678" y="2423"/>
                </a:lnTo>
                <a:lnTo>
                  <a:pt x="1678" y="5033"/>
                </a:lnTo>
                <a:lnTo>
                  <a:pt x="1659" y="5107"/>
                </a:lnTo>
                <a:lnTo>
                  <a:pt x="1603" y="5163"/>
                </a:lnTo>
                <a:lnTo>
                  <a:pt x="1529" y="5201"/>
                </a:lnTo>
                <a:lnTo>
                  <a:pt x="1454" y="5201"/>
                </a:lnTo>
                <a:lnTo>
                  <a:pt x="1398" y="5182"/>
                </a:lnTo>
                <a:lnTo>
                  <a:pt x="1342" y="5145"/>
                </a:lnTo>
                <a:lnTo>
                  <a:pt x="1305" y="5089"/>
                </a:lnTo>
                <a:lnTo>
                  <a:pt x="1305" y="5014"/>
                </a:lnTo>
                <a:lnTo>
                  <a:pt x="1305" y="2423"/>
                </a:lnTo>
                <a:lnTo>
                  <a:pt x="1305" y="2367"/>
                </a:lnTo>
                <a:lnTo>
                  <a:pt x="1342" y="2311"/>
                </a:lnTo>
                <a:lnTo>
                  <a:pt x="1398" y="2274"/>
                </a:lnTo>
                <a:lnTo>
                  <a:pt x="1454" y="2237"/>
                </a:lnTo>
                <a:close/>
                <a:moveTo>
                  <a:pt x="2647" y="2237"/>
                </a:moveTo>
                <a:lnTo>
                  <a:pt x="2722" y="2274"/>
                </a:lnTo>
                <a:lnTo>
                  <a:pt x="2778" y="2349"/>
                </a:lnTo>
                <a:lnTo>
                  <a:pt x="2796" y="2423"/>
                </a:lnTo>
                <a:lnTo>
                  <a:pt x="2796" y="5033"/>
                </a:lnTo>
                <a:lnTo>
                  <a:pt x="2778" y="5107"/>
                </a:lnTo>
                <a:lnTo>
                  <a:pt x="2722" y="5163"/>
                </a:lnTo>
                <a:lnTo>
                  <a:pt x="2647" y="5201"/>
                </a:lnTo>
                <a:lnTo>
                  <a:pt x="2573" y="5201"/>
                </a:lnTo>
                <a:lnTo>
                  <a:pt x="2498" y="5182"/>
                </a:lnTo>
                <a:lnTo>
                  <a:pt x="2461" y="5145"/>
                </a:lnTo>
                <a:lnTo>
                  <a:pt x="2423" y="5089"/>
                </a:lnTo>
                <a:lnTo>
                  <a:pt x="2423" y="5014"/>
                </a:lnTo>
                <a:lnTo>
                  <a:pt x="2423" y="2423"/>
                </a:lnTo>
                <a:lnTo>
                  <a:pt x="2423" y="2367"/>
                </a:lnTo>
                <a:lnTo>
                  <a:pt x="2461" y="2311"/>
                </a:lnTo>
                <a:lnTo>
                  <a:pt x="2498" y="2274"/>
                </a:lnTo>
                <a:lnTo>
                  <a:pt x="2573" y="2237"/>
                </a:lnTo>
                <a:close/>
                <a:moveTo>
                  <a:pt x="3766" y="2237"/>
                </a:moveTo>
                <a:lnTo>
                  <a:pt x="3840" y="2274"/>
                </a:lnTo>
                <a:lnTo>
                  <a:pt x="3877" y="2349"/>
                </a:lnTo>
                <a:lnTo>
                  <a:pt x="3896" y="2423"/>
                </a:lnTo>
                <a:lnTo>
                  <a:pt x="3896" y="5033"/>
                </a:lnTo>
                <a:lnTo>
                  <a:pt x="3877" y="5107"/>
                </a:lnTo>
                <a:lnTo>
                  <a:pt x="3840" y="5163"/>
                </a:lnTo>
                <a:lnTo>
                  <a:pt x="3766" y="5201"/>
                </a:lnTo>
                <a:lnTo>
                  <a:pt x="3672" y="5201"/>
                </a:lnTo>
                <a:lnTo>
                  <a:pt x="3616" y="5182"/>
                </a:lnTo>
                <a:lnTo>
                  <a:pt x="3579" y="5145"/>
                </a:lnTo>
                <a:lnTo>
                  <a:pt x="3542" y="5089"/>
                </a:lnTo>
                <a:lnTo>
                  <a:pt x="3523" y="5014"/>
                </a:lnTo>
                <a:lnTo>
                  <a:pt x="3523" y="2423"/>
                </a:lnTo>
                <a:lnTo>
                  <a:pt x="3542" y="2367"/>
                </a:lnTo>
                <a:lnTo>
                  <a:pt x="3579" y="2311"/>
                </a:lnTo>
                <a:lnTo>
                  <a:pt x="3616" y="2274"/>
                </a:lnTo>
                <a:lnTo>
                  <a:pt x="3672" y="2237"/>
                </a:lnTo>
                <a:close/>
                <a:moveTo>
                  <a:pt x="522" y="1491"/>
                </a:moveTo>
                <a:lnTo>
                  <a:pt x="466" y="1510"/>
                </a:lnTo>
                <a:lnTo>
                  <a:pt x="410" y="1529"/>
                </a:lnTo>
                <a:lnTo>
                  <a:pt x="392" y="1585"/>
                </a:lnTo>
                <a:lnTo>
                  <a:pt x="373" y="1640"/>
                </a:lnTo>
                <a:lnTo>
                  <a:pt x="373" y="5387"/>
                </a:lnTo>
                <a:lnTo>
                  <a:pt x="392" y="5499"/>
                </a:lnTo>
                <a:lnTo>
                  <a:pt x="410" y="5611"/>
                </a:lnTo>
                <a:lnTo>
                  <a:pt x="466" y="5704"/>
                </a:lnTo>
                <a:lnTo>
                  <a:pt x="541" y="5779"/>
                </a:lnTo>
                <a:lnTo>
                  <a:pt x="615" y="5853"/>
                </a:lnTo>
                <a:lnTo>
                  <a:pt x="709" y="5909"/>
                </a:lnTo>
                <a:lnTo>
                  <a:pt x="820" y="5928"/>
                </a:lnTo>
                <a:lnTo>
                  <a:pt x="932" y="5946"/>
                </a:lnTo>
                <a:lnTo>
                  <a:pt x="4269" y="5946"/>
                </a:lnTo>
                <a:lnTo>
                  <a:pt x="4381" y="5928"/>
                </a:lnTo>
                <a:lnTo>
                  <a:pt x="4492" y="5909"/>
                </a:lnTo>
                <a:lnTo>
                  <a:pt x="4586" y="5853"/>
                </a:lnTo>
                <a:lnTo>
                  <a:pt x="4660" y="5779"/>
                </a:lnTo>
                <a:lnTo>
                  <a:pt x="4735" y="5704"/>
                </a:lnTo>
                <a:lnTo>
                  <a:pt x="4791" y="5611"/>
                </a:lnTo>
                <a:lnTo>
                  <a:pt x="4809" y="5499"/>
                </a:lnTo>
                <a:lnTo>
                  <a:pt x="4828" y="5387"/>
                </a:lnTo>
                <a:lnTo>
                  <a:pt x="4828" y="1640"/>
                </a:lnTo>
                <a:lnTo>
                  <a:pt x="4809" y="1585"/>
                </a:lnTo>
                <a:lnTo>
                  <a:pt x="4791" y="1529"/>
                </a:lnTo>
                <a:lnTo>
                  <a:pt x="4753" y="1510"/>
                </a:lnTo>
                <a:lnTo>
                  <a:pt x="4697" y="14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302122" y="1414471"/>
            <a:ext cx="135204" cy="181175"/>
          </a:xfrm>
          <a:custGeom>
            <a:rect b="b" l="l" r="r" t="t"/>
            <a:pathLst>
              <a:path extrusionOk="0" h="5947" w="4438">
                <a:moveTo>
                  <a:pt x="2219" y="0"/>
                </a:moveTo>
                <a:lnTo>
                  <a:pt x="2144" y="19"/>
                </a:lnTo>
                <a:lnTo>
                  <a:pt x="2088" y="56"/>
                </a:lnTo>
                <a:lnTo>
                  <a:pt x="802" y="1417"/>
                </a:lnTo>
                <a:lnTo>
                  <a:pt x="765" y="1491"/>
                </a:lnTo>
                <a:lnTo>
                  <a:pt x="746" y="1566"/>
                </a:lnTo>
                <a:lnTo>
                  <a:pt x="728" y="1640"/>
                </a:lnTo>
                <a:lnTo>
                  <a:pt x="746" y="1696"/>
                </a:lnTo>
                <a:lnTo>
                  <a:pt x="802" y="1771"/>
                </a:lnTo>
                <a:lnTo>
                  <a:pt x="858" y="1827"/>
                </a:lnTo>
                <a:lnTo>
                  <a:pt x="914" y="1845"/>
                </a:lnTo>
                <a:lnTo>
                  <a:pt x="989" y="1864"/>
                </a:lnTo>
                <a:lnTo>
                  <a:pt x="1324" y="1864"/>
                </a:lnTo>
                <a:lnTo>
                  <a:pt x="430" y="2927"/>
                </a:lnTo>
                <a:lnTo>
                  <a:pt x="392" y="2983"/>
                </a:lnTo>
                <a:lnTo>
                  <a:pt x="374" y="3057"/>
                </a:lnTo>
                <a:lnTo>
                  <a:pt x="374" y="3132"/>
                </a:lnTo>
                <a:lnTo>
                  <a:pt x="392" y="3188"/>
                </a:lnTo>
                <a:lnTo>
                  <a:pt x="430" y="3262"/>
                </a:lnTo>
                <a:lnTo>
                  <a:pt x="485" y="3299"/>
                </a:lnTo>
                <a:lnTo>
                  <a:pt x="560" y="3337"/>
                </a:lnTo>
                <a:lnTo>
                  <a:pt x="635" y="3355"/>
                </a:lnTo>
                <a:lnTo>
                  <a:pt x="989" y="3355"/>
                </a:lnTo>
                <a:lnTo>
                  <a:pt x="57" y="4399"/>
                </a:lnTo>
                <a:lnTo>
                  <a:pt x="19" y="4455"/>
                </a:lnTo>
                <a:lnTo>
                  <a:pt x="1" y="4530"/>
                </a:lnTo>
                <a:lnTo>
                  <a:pt x="1" y="4604"/>
                </a:lnTo>
                <a:lnTo>
                  <a:pt x="19" y="4679"/>
                </a:lnTo>
                <a:lnTo>
                  <a:pt x="57" y="4735"/>
                </a:lnTo>
                <a:lnTo>
                  <a:pt x="113" y="4791"/>
                </a:lnTo>
                <a:lnTo>
                  <a:pt x="187" y="4828"/>
                </a:lnTo>
                <a:lnTo>
                  <a:pt x="1846" y="4828"/>
                </a:lnTo>
                <a:lnTo>
                  <a:pt x="1846" y="5107"/>
                </a:lnTo>
                <a:lnTo>
                  <a:pt x="1492" y="5685"/>
                </a:lnTo>
                <a:lnTo>
                  <a:pt x="1473" y="5723"/>
                </a:lnTo>
                <a:lnTo>
                  <a:pt x="1473" y="5779"/>
                </a:lnTo>
                <a:lnTo>
                  <a:pt x="1492" y="5816"/>
                </a:lnTo>
                <a:lnTo>
                  <a:pt x="1511" y="5853"/>
                </a:lnTo>
                <a:lnTo>
                  <a:pt x="1529" y="5890"/>
                </a:lnTo>
                <a:lnTo>
                  <a:pt x="1567" y="5928"/>
                </a:lnTo>
                <a:lnTo>
                  <a:pt x="1604" y="5946"/>
                </a:lnTo>
                <a:lnTo>
                  <a:pt x="2815" y="5946"/>
                </a:lnTo>
                <a:lnTo>
                  <a:pt x="2871" y="5928"/>
                </a:lnTo>
                <a:lnTo>
                  <a:pt x="2909" y="5890"/>
                </a:lnTo>
                <a:lnTo>
                  <a:pt x="2927" y="5853"/>
                </a:lnTo>
                <a:lnTo>
                  <a:pt x="2946" y="5816"/>
                </a:lnTo>
                <a:lnTo>
                  <a:pt x="2965" y="5779"/>
                </a:lnTo>
                <a:lnTo>
                  <a:pt x="2965" y="5723"/>
                </a:lnTo>
                <a:lnTo>
                  <a:pt x="2946" y="5685"/>
                </a:lnTo>
                <a:lnTo>
                  <a:pt x="2592" y="5107"/>
                </a:lnTo>
                <a:lnTo>
                  <a:pt x="2592" y="4828"/>
                </a:lnTo>
                <a:lnTo>
                  <a:pt x="4251" y="4828"/>
                </a:lnTo>
                <a:lnTo>
                  <a:pt x="4325" y="4791"/>
                </a:lnTo>
                <a:lnTo>
                  <a:pt x="4381" y="4735"/>
                </a:lnTo>
                <a:lnTo>
                  <a:pt x="4418" y="4679"/>
                </a:lnTo>
                <a:lnTo>
                  <a:pt x="4437" y="4604"/>
                </a:lnTo>
                <a:lnTo>
                  <a:pt x="4437" y="4530"/>
                </a:lnTo>
                <a:lnTo>
                  <a:pt x="4418" y="4455"/>
                </a:lnTo>
                <a:lnTo>
                  <a:pt x="4381" y="4399"/>
                </a:lnTo>
                <a:lnTo>
                  <a:pt x="3449" y="3355"/>
                </a:lnTo>
                <a:lnTo>
                  <a:pt x="3803" y="3355"/>
                </a:lnTo>
                <a:lnTo>
                  <a:pt x="3878" y="3337"/>
                </a:lnTo>
                <a:lnTo>
                  <a:pt x="3952" y="3299"/>
                </a:lnTo>
                <a:lnTo>
                  <a:pt x="4008" y="3262"/>
                </a:lnTo>
                <a:lnTo>
                  <a:pt x="4046" y="3188"/>
                </a:lnTo>
                <a:lnTo>
                  <a:pt x="4064" y="3132"/>
                </a:lnTo>
                <a:lnTo>
                  <a:pt x="4064" y="3057"/>
                </a:lnTo>
                <a:lnTo>
                  <a:pt x="4046" y="2983"/>
                </a:lnTo>
                <a:lnTo>
                  <a:pt x="4008" y="2927"/>
                </a:lnTo>
                <a:lnTo>
                  <a:pt x="3114" y="1864"/>
                </a:lnTo>
                <a:lnTo>
                  <a:pt x="3449" y="1864"/>
                </a:lnTo>
                <a:lnTo>
                  <a:pt x="3524" y="1845"/>
                </a:lnTo>
                <a:lnTo>
                  <a:pt x="3580" y="1827"/>
                </a:lnTo>
                <a:lnTo>
                  <a:pt x="3636" y="1771"/>
                </a:lnTo>
                <a:lnTo>
                  <a:pt x="3673" y="1696"/>
                </a:lnTo>
                <a:lnTo>
                  <a:pt x="3710" y="1640"/>
                </a:lnTo>
                <a:lnTo>
                  <a:pt x="3692" y="1566"/>
                </a:lnTo>
                <a:lnTo>
                  <a:pt x="3673" y="1491"/>
                </a:lnTo>
                <a:lnTo>
                  <a:pt x="3636" y="1417"/>
                </a:lnTo>
                <a:lnTo>
                  <a:pt x="2349" y="56"/>
                </a:lnTo>
                <a:lnTo>
                  <a:pt x="2294" y="19"/>
                </a:lnTo>
                <a:lnTo>
                  <a:pt x="221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806406" y="1414471"/>
            <a:ext cx="203323" cy="181175"/>
          </a:xfrm>
          <a:custGeom>
            <a:rect b="b" l="l" r="r" t="t"/>
            <a:pathLst>
              <a:path extrusionOk="0" h="5947" w="6674">
                <a:moveTo>
                  <a:pt x="1491" y="1491"/>
                </a:moveTo>
                <a:lnTo>
                  <a:pt x="1510" y="1771"/>
                </a:lnTo>
                <a:lnTo>
                  <a:pt x="1529" y="2032"/>
                </a:lnTo>
                <a:lnTo>
                  <a:pt x="1585" y="2274"/>
                </a:lnTo>
                <a:lnTo>
                  <a:pt x="1641" y="2498"/>
                </a:lnTo>
                <a:lnTo>
                  <a:pt x="1380" y="2386"/>
                </a:lnTo>
                <a:lnTo>
                  <a:pt x="1156" y="2237"/>
                </a:lnTo>
                <a:lnTo>
                  <a:pt x="970" y="2088"/>
                </a:lnTo>
                <a:lnTo>
                  <a:pt x="839" y="1939"/>
                </a:lnTo>
                <a:lnTo>
                  <a:pt x="764" y="1790"/>
                </a:lnTo>
                <a:lnTo>
                  <a:pt x="746" y="1678"/>
                </a:lnTo>
                <a:lnTo>
                  <a:pt x="746" y="1491"/>
                </a:lnTo>
                <a:close/>
                <a:moveTo>
                  <a:pt x="5928" y="1491"/>
                </a:moveTo>
                <a:lnTo>
                  <a:pt x="5928" y="1678"/>
                </a:lnTo>
                <a:lnTo>
                  <a:pt x="5928" y="1752"/>
                </a:lnTo>
                <a:lnTo>
                  <a:pt x="5909" y="1827"/>
                </a:lnTo>
                <a:lnTo>
                  <a:pt x="5816" y="1976"/>
                </a:lnTo>
                <a:lnTo>
                  <a:pt x="5685" y="2125"/>
                </a:lnTo>
                <a:lnTo>
                  <a:pt x="5536" y="2237"/>
                </a:lnTo>
                <a:lnTo>
                  <a:pt x="5294" y="2386"/>
                </a:lnTo>
                <a:lnTo>
                  <a:pt x="5052" y="2498"/>
                </a:lnTo>
                <a:lnTo>
                  <a:pt x="5089" y="2274"/>
                </a:lnTo>
                <a:lnTo>
                  <a:pt x="5145" y="2032"/>
                </a:lnTo>
                <a:lnTo>
                  <a:pt x="5182" y="1771"/>
                </a:lnTo>
                <a:lnTo>
                  <a:pt x="5182" y="1491"/>
                </a:lnTo>
                <a:close/>
                <a:moveTo>
                  <a:pt x="1752" y="0"/>
                </a:moveTo>
                <a:lnTo>
                  <a:pt x="1696" y="19"/>
                </a:lnTo>
                <a:lnTo>
                  <a:pt x="1659" y="37"/>
                </a:lnTo>
                <a:lnTo>
                  <a:pt x="1566" y="93"/>
                </a:lnTo>
                <a:lnTo>
                  <a:pt x="1510" y="168"/>
                </a:lnTo>
                <a:lnTo>
                  <a:pt x="1491" y="224"/>
                </a:lnTo>
                <a:lnTo>
                  <a:pt x="1473" y="280"/>
                </a:lnTo>
                <a:lnTo>
                  <a:pt x="1473" y="746"/>
                </a:lnTo>
                <a:lnTo>
                  <a:pt x="280" y="746"/>
                </a:lnTo>
                <a:lnTo>
                  <a:pt x="224" y="764"/>
                </a:lnTo>
                <a:lnTo>
                  <a:pt x="168" y="764"/>
                </a:lnTo>
                <a:lnTo>
                  <a:pt x="75" y="839"/>
                </a:lnTo>
                <a:lnTo>
                  <a:pt x="19" y="913"/>
                </a:lnTo>
                <a:lnTo>
                  <a:pt x="0" y="969"/>
                </a:lnTo>
                <a:lnTo>
                  <a:pt x="0" y="1025"/>
                </a:lnTo>
                <a:lnTo>
                  <a:pt x="0" y="1678"/>
                </a:lnTo>
                <a:lnTo>
                  <a:pt x="0" y="1827"/>
                </a:lnTo>
                <a:lnTo>
                  <a:pt x="38" y="1995"/>
                </a:lnTo>
                <a:lnTo>
                  <a:pt x="112" y="2144"/>
                </a:lnTo>
                <a:lnTo>
                  <a:pt x="187" y="2293"/>
                </a:lnTo>
                <a:lnTo>
                  <a:pt x="280" y="2442"/>
                </a:lnTo>
                <a:lnTo>
                  <a:pt x="410" y="2591"/>
                </a:lnTo>
                <a:lnTo>
                  <a:pt x="559" y="2722"/>
                </a:lnTo>
                <a:lnTo>
                  <a:pt x="709" y="2852"/>
                </a:lnTo>
                <a:lnTo>
                  <a:pt x="858" y="2945"/>
                </a:lnTo>
                <a:lnTo>
                  <a:pt x="1007" y="3020"/>
                </a:lnTo>
                <a:lnTo>
                  <a:pt x="1324" y="3169"/>
                </a:lnTo>
                <a:lnTo>
                  <a:pt x="1641" y="3262"/>
                </a:lnTo>
                <a:lnTo>
                  <a:pt x="1995" y="3337"/>
                </a:lnTo>
                <a:lnTo>
                  <a:pt x="2125" y="3542"/>
                </a:lnTo>
                <a:lnTo>
                  <a:pt x="2274" y="3709"/>
                </a:lnTo>
                <a:lnTo>
                  <a:pt x="2405" y="3859"/>
                </a:lnTo>
                <a:lnTo>
                  <a:pt x="2517" y="3989"/>
                </a:lnTo>
                <a:lnTo>
                  <a:pt x="2703" y="4138"/>
                </a:lnTo>
                <a:lnTo>
                  <a:pt x="2778" y="4175"/>
                </a:lnTo>
                <a:lnTo>
                  <a:pt x="2778" y="5014"/>
                </a:lnTo>
                <a:lnTo>
                  <a:pt x="2218" y="5014"/>
                </a:lnTo>
                <a:lnTo>
                  <a:pt x="2069" y="5033"/>
                </a:lnTo>
                <a:lnTo>
                  <a:pt x="1939" y="5070"/>
                </a:lnTo>
                <a:lnTo>
                  <a:pt x="1808" y="5107"/>
                </a:lnTo>
                <a:lnTo>
                  <a:pt x="1696" y="5182"/>
                </a:lnTo>
                <a:lnTo>
                  <a:pt x="1603" y="5275"/>
                </a:lnTo>
                <a:lnTo>
                  <a:pt x="1547" y="5387"/>
                </a:lnTo>
                <a:lnTo>
                  <a:pt x="1491" y="5518"/>
                </a:lnTo>
                <a:lnTo>
                  <a:pt x="1473" y="5667"/>
                </a:lnTo>
                <a:lnTo>
                  <a:pt x="1473" y="5816"/>
                </a:lnTo>
                <a:lnTo>
                  <a:pt x="1491" y="5853"/>
                </a:lnTo>
                <a:lnTo>
                  <a:pt x="1529" y="5909"/>
                </a:lnTo>
                <a:lnTo>
                  <a:pt x="1566" y="5928"/>
                </a:lnTo>
                <a:lnTo>
                  <a:pt x="1622" y="5946"/>
                </a:lnTo>
                <a:lnTo>
                  <a:pt x="5052" y="5946"/>
                </a:lnTo>
                <a:lnTo>
                  <a:pt x="5108" y="5928"/>
                </a:lnTo>
                <a:lnTo>
                  <a:pt x="5145" y="5909"/>
                </a:lnTo>
                <a:lnTo>
                  <a:pt x="5182" y="5853"/>
                </a:lnTo>
                <a:lnTo>
                  <a:pt x="5201" y="5816"/>
                </a:lnTo>
                <a:lnTo>
                  <a:pt x="5201" y="5667"/>
                </a:lnTo>
                <a:lnTo>
                  <a:pt x="5182" y="5518"/>
                </a:lnTo>
                <a:lnTo>
                  <a:pt x="5145" y="5387"/>
                </a:lnTo>
                <a:lnTo>
                  <a:pt x="5070" y="5275"/>
                </a:lnTo>
                <a:lnTo>
                  <a:pt x="4977" y="5182"/>
                </a:lnTo>
                <a:lnTo>
                  <a:pt x="4865" y="5107"/>
                </a:lnTo>
                <a:lnTo>
                  <a:pt x="4735" y="5070"/>
                </a:lnTo>
                <a:lnTo>
                  <a:pt x="4604" y="5033"/>
                </a:lnTo>
                <a:lnTo>
                  <a:pt x="4455" y="5014"/>
                </a:lnTo>
                <a:lnTo>
                  <a:pt x="3896" y="5014"/>
                </a:lnTo>
                <a:lnTo>
                  <a:pt x="3896" y="4175"/>
                </a:lnTo>
                <a:lnTo>
                  <a:pt x="3971" y="4138"/>
                </a:lnTo>
                <a:lnTo>
                  <a:pt x="4157" y="3989"/>
                </a:lnTo>
                <a:lnTo>
                  <a:pt x="4269" y="3859"/>
                </a:lnTo>
                <a:lnTo>
                  <a:pt x="4399" y="3709"/>
                </a:lnTo>
                <a:lnTo>
                  <a:pt x="4548" y="3542"/>
                </a:lnTo>
                <a:lnTo>
                  <a:pt x="4679" y="3337"/>
                </a:lnTo>
                <a:lnTo>
                  <a:pt x="5033" y="3262"/>
                </a:lnTo>
                <a:lnTo>
                  <a:pt x="5369" y="3169"/>
                </a:lnTo>
                <a:lnTo>
                  <a:pt x="5667" y="3020"/>
                </a:lnTo>
                <a:lnTo>
                  <a:pt x="5816" y="2945"/>
                </a:lnTo>
                <a:lnTo>
                  <a:pt x="5965" y="2852"/>
                </a:lnTo>
                <a:lnTo>
                  <a:pt x="6114" y="2722"/>
                </a:lnTo>
                <a:lnTo>
                  <a:pt x="6263" y="2591"/>
                </a:lnTo>
                <a:lnTo>
                  <a:pt x="6394" y="2442"/>
                </a:lnTo>
                <a:lnTo>
                  <a:pt x="6487" y="2293"/>
                </a:lnTo>
                <a:lnTo>
                  <a:pt x="6580" y="2144"/>
                </a:lnTo>
                <a:lnTo>
                  <a:pt x="6636" y="1995"/>
                </a:lnTo>
                <a:lnTo>
                  <a:pt x="6673" y="1827"/>
                </a:lnTo>
                <a:lnTo>
                  <a:pt x="6673" y="1678"/>
                </a:lnTo>
                <a:lnTo>
                  <a:pt x="6673" y="1025"/>
                </a:lnTo>
                <a:lnTo>
                  <a:pt x="6673" y="969"/>
                </a:lnTo>
                <a:lnTo>
                  <a:pt x="6655" y="913"/>
                </a:lnTo>
                <a:lnTo>
                  <a:pt x="6599" y="839"/>
                </a:lnTo>
                <a:lnTo>
                  <a:pt x="6506" y="764"/>
                </a:lnTo>
                <a:lnTo>
                  <a:pt x="6450" y="764"/>
                </a:lnTo>
                <a:lnTo>
                  <a:pt x="6394" y="746"/>
                </a:lnTo>
                <a:lnTo>
                  <a:pt x="5201" y="746"/>
                </a:lnTo>
                <a:lnTo>
                  <a:pt x="5201" y="280"/>
                </a:lnTo>
                <a:lnTo>
                  <a:pt x="5182" y="224"/>
                </a:lnTo>
                <a:lnTo>
                  <a:pt x="5163" y="168"/>
                </a:lnTo>
                <a:lnTo>
                  <a:pt x="5108" y="93"/>
                </a:lnTo>
                <a:lnTo>
                  <a:pt x="5033" y="37"/>
                </a:lnTo>
                <a:lnTo>
                  <a:pt x="4977" y="19"/>
                </a:lnTo>
                <a:lnTo>
                  <a:pt x="492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1369151" y="1414471"/>
            <a:ext cx="181175" cy="147085"/>
          </a:xfrm>
          <a:custGeom>
            <a:rect b="b" l="l" r="r" t="t"/>
            <a:pathLst>
              <a:path extrusionOk="0" h="4828" w="5947">
                <a:moveTo>
                  <a:pt x="4120" y="0"/>
                </a:moveTo>
                <a:lnTo>
                  <a:pt x="3990" y="19"/>
                </a:lnTo>
                <a:lnTo>
                  <a:pt x="3878" y="37"/>
                </a:lnTo>
                <a:lnTo>
                  <a:pt x="3747" y="56"/>
                </a:lnTo>
                <a:lnTo>
                  <a:pt x="3635" y="112"/>
                </a:lnTo>
                <a:lnTo>
                  <a:pt x="3542" y="149"/>
                </a:lnTo>
                <a:lnTo>
                  <a:pt x="3430" y="224"/>
                </a:lnTo>
                <a:lnTo>
                  <a:pt x="3337" y="280"/>
                </a:lnTo>
                <a:lnTo>
                  <a:pt x="3263" y="373"/>
                </a:lnTo>
                <a:lnTo>
                  <a:pt x="3169" y="447"/>
                </a:lnTo>
                <a:lnTo>
                  <a:pt x="3113" y="541"/>
                </a:lnTo>
                <a:lnTo>
                  <a:pt x="3039" y="653"/>
                </a:lnTo>
                <a:lnTo>
                  <a:pt x="3002" y="746"/>
                </a:lnTo>
                <a:lnTo>
                  <a:pt x="2946" y="858"/>
                </a:lnTo>
                <a:lnTo>
                  <a:pt x="2927" y="988"/>
                </a:lnTo>
                <a:lnTo>
                  <a:pt x="2908" y="1100"/>
                </a:lnTo>
                <a:lnTo>
                  <a:pt x="2908" y="1230"/>
                </a:lnTo>
                <a:lnTo>
                  <a:pt x="2908" y="1361"/>
                </a:lnTo>
                <a:lnTo>
                  <a:pt x="2927" y="1510"/>
                </a:lnTo>
                <a:lnTo>
                  <a:pt x="2554" y="1473"/>
                </a:lnTo>
                <a:lnTo>
                  <a:pt x="2200" y="1379"/>
                </a:lnTo>
                <a:lnTo>
                  <a:pt x="1846" y="1268"/>
                </a:lnTo>
                <a:lnTo>
                  <a:pt x="1529" y="1119"/>
                </a:lnTo>
                <a:lnTo>
                  <a:pt x="1212" y="951"/>
                </a:lnTo>
                <a:lnTo>
                  <a:pt x="914" y="727"/>
                </a:lnTo>
                <a:lnTo>
                  <a:pt x="653" y="485"/>
                </a:lnTo>
                <a:lnTo>
                  <a:pt x="411" y="224"/>
                </a:lnTo>
                <a:lnTo>
                  <a:pt x="355" y="373"/>
                </a:lnTo>
                <a:lnTo>
                  <a:pt x="299" y="522"/>
                </a:lnTo>
                <a:lnTo>
                  <a:pt x="262" y="671"/>
                </a:lnTo>
                <a:lnTo>
                  <a:pt x="262" y="839"/>
                </a:lnTo>
                <a:lnTo>
                  <a:pt x="262" y="1007"/>
                </a:lnTo>
                <a:lnTo>
                  <a:pt x="299" y="1156"/>
                </a:lnTo>
                <a:lnTo>
                  <a:pt x="336" y="1286"/>
                </a:lnTo>
                <a:lnTo>
                  <a:pt x="411" y="1435"/>
                </a:lnTo>
                <a:lnTo>
                  <a:pt x="485" y="1547"/>
                </a:lnTo>
                <a:lnTo>
                  <a:pt x="578" y="1659"/>
                </a:lnTo>
                <a:lnTo>
                  <a:pt x="672" y="1771"/>
                </a:lnTo>
                <a:lnTo>
                  <a:pt x="802" y="1864"/>
                </a:lnTo>
                <a:lnTo>
                  <a:pt x="653" y="1845"/>
                </a:lnTo>
                <a:lnTo>
                  <a:pt x="504" y="1808"/>
                </a:lnTo>
                <a:lnTo>
                  <a:pt x="373" y="1771"/>
                </a:lnTo>
                <a:lnTo>
                  <a:pt x="243" y="1696"/>
                </a:lnTo>
                <a:lnTo>
                  <a:pt x="243" y="1715"/>
                </a:lnTo>
                <a:lnTo>
                  <a:pt x="262" y="1939"/>
                </a:lnTo>
                <a:lnTo>
                  <a:pt x="317" y="2144"/>
                </a:lnTo>
                <a:lnTo>
                  <a:pt x="411" y="2330"/>
                </a:lnTo>
                <a:lnTo>
                  <a:pt x="522" y="2498"/>
                </a:lnTo>
                <a:lnTo>
                  <a:pt x="672" y="2647"/>
                </a:lnTo>
                <a:lnTo>
                  <a:pt x="839" y="2759"/>
                </a:lnTo>
                <a:lnTo>
                  <a:pt x="1026" y="2852"/>
                </a:lnTo>
                <a:lnTo>
                  <a:pt x="1231" y="2908"/>
                </a:lnTo>
                <a:lnTo>
                  <a:pt x="1063" y="2945"/>
                </a:lnTo>
                <a:lnTo>
                  <a:pt x="895" y="2945"/>
                </a:lnTo>
                <a:lnTo>
                  <a:pt x="672" y="2927"/>
                </a:lnTo>
                <a:lnTo>
                  <a:pt x="746" y="3113"/>
                </a:lnTo>
                <a:lnTo>
                  <a:pt x="839" y="3262"/>
                </a:lnTo>
                <a:lnTo>
                  <a:pt x="951" y="3411"/>
                </a:lnTo>
                <a:lnTo>
                  <a:pt x="1100" y="3542"/>
                </a:lnTo>
                <a:lnTo>
                  <a:pt x="1249" y="3635"/>
                </a:lnTo>
                <a:lnTo>
                  <a:pt x="1436" y="3709"/>
                </a:lnTo>
                <a:lnTo>
                  <a:pt x="1622" y="3765"/>
                </a:lnTo>
                <a:lnTo>
                  <a:pt x="1809" y="3784"/>
                </a:lnTo>
                <a:lnTo>
                  <a:pt x="1641" y="3896"/>
                </a:lnTo>
                <a:lnTo>
                  <a:pt x="1473" y="4008"/>
                </a:lnTo>
                <a:lnTo>
                  <a:pt x="1305" y="4082"/>
                </a:lnTo>
                <a:lnTo>
                  <a:pt x="1119" y="4157"/>
                </a:lnTo>
                <a:lnTo>
                  <a:pt x="914" y="4213"/>
                </a:lnTo>
                <a:lnTo>
                  <a:pt x="709" y="4269"/>
                </a:lnTo>
                <a:lnTo>
                  <a:pt x="504" y="4287"/>
                </a:lnTo>
                <a:lnTo>
                  <a:pt x="299" y="4306"/>
                </a:lnTo>
                <a:lnTo>
                  <a:pt x="1" y="4287"/>
                </a:lnTo>
                <a:lnTo>
                  <a:pt x="206" y="4399"/>
                </a:lnTo>
                <a:lnTo>
                  <a:pt x="429" y="4511"/>
                </a:lnTo>
                <a:lnTo>
                  <a:pt x="653" y="4604"/>
                </a:lnTo>
                <a:lnTo>
                  <a:pt x="877" y="4679"/>
                </a:lnTo>
                <a:lnTo>
                  <a:pt x="1119" y="4753"/>
                </a:lnTo>
                <a:lnTo>
                  <a:pt x="1361" y="4791"/>
                </a:lnTo>
                <a:lnTo>
                  <a:pt x="1622" y="4828"/>
                </a:lnTo>
                <a:lnTo>
                  <a:pt x="1883" y="4828"/>
                </a:lnTo>
                <a:lnTo>
                  <a:pt x="2275" y="4809"/>
                </a:lnTo>
                <a:lnTo>
                  <a:pt x="2666" y="4753"/>
                </a:lnTo>
                <a:lnTo>
                  <a:pt x="3020" y="4641"/>
                </a:lnTo>
                <a:lnTo>
                  <a:pt x="3356" y="4511"/>
                </a:lnTo>
                <a:lnTo>
                  <a:pt x="3673" y="4343"/>
                </a:lnTo>
                <a:lnTo>
                  <a:pt x="3952" y="4157"/>
                </a:lnTo>
                <a:lnTo>
                  <a:pt x="4213" y="3933"/>
                </a:lnTo>
                <a:lnTo>
                  <a:pt x="4437" y="3709"/>
                </a:lnTo>
                <a:lnTo>
                  <a:pt x="4661" y="3449"/>
                </a:lnTo>
                <a:lnTo>
                  <a:pt x="4828" y="3169"/>
                </a:lnTo>
                <a:lnTo>
                  <a:pt x="4977" y="2889"/>
                </a:lnTo>
                <a:lnTo>
                  <a:pt x="5108" y="2591"/>
                </a:lnTo>
                <a:lnTo>
                  <a:pt x="5201" y="2293"/>
                </a:lnTo>
                <a:lnTo>
                  <a:pt x="5276" y="1976"/>
                </a:lnTo>
                <a:lnTo>
                  <a:pt x="5332" y="1678"/>
                </a:lnTo>
                <a:lnTo>
                  <a:pt x="5332" y="1361"/>
                </a:lnTo>
                <a:lnTo>
                  <a:pt x="5332" y="1212"/>
                </a:lnTo>
                <a:lnTo>
                  <a:pt x="5499" y="1063"/>
                </a:lnTo>
                <a:lnTo>
                  <a:pt x="5667" y="913"/>
                </a:lnTo>
                <a:lnTo>
                  <a:pt x="5816" y="764"/>
                </a:lnTo>
                <a:lnTo>
                  <a:pt x="5947" y="578"/>
                </a:lnTo>
                <a:lnTo>
                  <a:pt x="5779" y="653"/>
                </a:lnTo>
                <a:lnTo>
                  <a:pt x="5611" y="708"/>
                </a:lnTo>
                <a:lnTo>
                  <a:pt x="5425" y="746"/>
                </a:lnTo>
                <a:lnTo>
                  <a:pt x="5238" y="764"/>
                </a:lnTo>
                <a:lnTo>
                  <a:pt x="5238" y="764"/>
                </a:lnTo>
                <a:lnTo>
                  <a:pt x="5425" y="634"/>
                </a:lnTo>
                <a:lnTo>
                  <a:pt x="5574" y="485"/>
                </a:lnTo>
                <a:lnTo>
                  <a:pt x="5686" y="298"/>
                </a:lnTo>
                <a:lnTo>
                  <a:pt x="5779" y="93"/>
                </a:lnTo>
                <a:lnTo>
                  <a:pt x="5779" y="93"/>
                </a:lnTo>
                <a:lnTo>
                  <a:pt x="5593" y="187"/>
                </a:lnTo>
                <a:lnTo>
                  <a:pt x="5406" y="280"/>
                </a:lnTo>
                <a:lnTo>
                  <a:pt x="5201" y="336"/>
                </a:lnTo>
                <a:lnTo>
                  <a:pt x="5015" y="392"/>
                </a:lnTo>
                <a:lnTo>
                  <a:pt x="4921" y="298"/>
                </a:lnTo>
                <a:lnTo>
                  <a:pt x="4828" y="224"/>
                </a:lnTo>
                <a:lnTo>
                  <a:pt x="4716" y="168"/>
                </a:lnTo>
                <a:lnTo>
                  <a:pt x="4605" y="112"/>
                </a:lnTo>
                <a:lnTo>
                  <a:pt x="4493" y="75"/>
                </a:lnTo>
                <a:lnTo>
                  <a:pt x="4381" y="37"/>
                </a:lnTo>
                <a:lnTo>
                  <a:pt x="4250" y="19"/>
                </a:lnTo>
                <a:lnTo>
                  <a:pt x="412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913160" y="1414471"/>
            <a:ext cx="203323" cy="181175"/>
          </a:xfrm>
          <a:custGeom>
            <a:rect b="b" l="l" r="r" t="t"/>
            <a:pathLst>
              <a:path extrusionOk="0" h="5947" w="6674">
                <a:moveTo>
                  <a:pt x="3337" y="0"/>
                </a:moveTo>
                <a:lnTo>
                  <a:pt x="3263" y="19"/>
                </a:lnTo>
                <a:lnTo>
                  <a:pt x="3188" y="37"/>
                </a:lnTo>
                <a:lnTo>
                  <a:pt x="3132" y="75"/>
                </a:lnTo>
                <a:lnTo>
                  <a:pt x="3076" y="112"/>
                </a:lnTo>
                <a:lnTo>
                  <a:pt x="3039" y="168"/>
                </a:lnTo>
                <a:lnTo>
                  <a:pt x="3002" y="242"/>
                </a:lnTo>
                <a:lnTo>
                  <a:pt x="2983" y="298"/>
                </a:lnTo>
                <a:lnTo>
                  <a:pt x="2965" y="373"/>
                </a:lnTo>
                <a:lnTo>
                  <a:pt x="2965" y="578"/>
                </a:lnTo>
                <a:lnTo>
                  <a:pt x="2722" y="615"/>
                </a:lnTo>
                <a:lnTo>
                  <a:pt x="2461" y="671"/>
                </a:lnTo>
                <a:lnTo>
                  <a:pt x="2219" y="746"/>
                </a:lnTo>
                <a:lnTo>
                  <a:pt x="1977" y="839"/>
                </a:lnTo>
                <a:lnTo>
                  <a:pt x="1753" y="951"/>
                </a:lnTo>
                <a:lnTo>
                  <a:pt x="1529" y="1081"/>
                </a:lnTo>
                <a:lnTo>
                  <a:pt x="1306" y="1230"/>
                </a:lnTo>
                <a:lnTo>
                  <a:pt x="1101" y="1379"/>
                </a:lnTo>
                <a:lnTo>
                  <a:pt x="914" y="1566"/>
                </a:lnTo>
                <a:lnTo>
                  <a:pt x="728" y="1752"/>
                </a:lnTo>
                <a:lnTo>
                  <a:pt x="560" y="1976"/>
                </a:lnTo>
                <a:lnTo>
                  <a:pt x="411" y="2200"/>
                </a:lnTo>
                <a:lnTo>
                  <a:pt x="280" y="2442"/>
                </a:lnTo>
                <a:lnTo>
                  <a:pt x="169" y="2703"/>
                </a:lnTo>
                <a:lnTo>
                  <a:pt x="75" y="2983"/>
                </a:lnTo>
                <a:lnTo>
                  <a:pt x="1" y="3262"/>
                </a:lnTo>
                <a:lnTo>
                  <a:pt x="1" y="3299"/>
                </a:lnTo>
                <a:lnTo>
                  <a:pt x="1" y="3355"/>
                </a:lnTo>
                <a:lnTo>
                  <a:pt x="38" y="3393"/>
                </a:lnTo>
                <a:lnTo>
                  <a:pt x="57" y="3411"/>
                </a:lnTo>
                <a:lnTo>
                  <a:pt x="94" y="3430"/>
                </a:lnTo>
                <a:lnTo>
                  <a:pt x="131" y="3449"/>
                </a:lnTo>
                <a:lnTo>
                  <a:pt x="169" y="3430"/>
                </a:lnTo>
                <a:lnTo>
                  <a:pt x="224" y="3393"/>
                </a:lnTo>
                <a:lnTo>
                  <a:pt x="336" y="3281"/>
                </a:lnTo>
                <a:lnTo>
                  <a:pt x="448" y="3188"/>
                </a:lnTo>
                <a:lnTo>
                  <a:pt x="560" y="3113"/>
                </a:lnTo>
                <a:lnTo>
                  <a:pt x="672" y="3057"/>
                </a:lnTo>
                <a:lnTo>
                  <a:pt x="802" y="3001"/>
                </a:lnTo>
                <a:lnTo>
                  <a:pt x="914" y="2983"/>
                </a:lnTo>
                <a:lnTo>
                  <a:pt x="1026" y="2964"/>
                </a:lnTo>
                <a:lnTo>
                  <a:pt x="1138" y="2983"/>
                </a:lnTo>
                <a:lnTo>
                  <a:pt x="1268" y="3020"/>
                </a:lnTo>
                <a:lnTo>
                  <a:pt x="1380" y="3057"/>
                </a:lnTo>
                <a:lnTo>
                  <a:pt x="1492" y="3132"/>
                </a:lnTo>
                <a:lnTo>
                  <a:pt x="1604" y="3225"/>
                </a:lnTo>
                <a:lnTo>
                  <a:pt x="1716" y="3355"/>
                </a:lnTo>
                <a:lnTo>
                  <a:pt x="1827" y="3486"/>
                </a:lnTo>
                <a:lnTo>
                  <a:pt x="1958" y="3635"/>
                </a:lnTo>
                <a:lnTo>
                  <a:pt x="2051" y="3821"/>
                </a:lnTo>
                <a:lnTo>
                  <a:pt x="2107" y="3896"/>
                </a:lnTo>
                <a:lnTo>
                  <a:pt x="2182" y="3896"/>
                </a:lnTo>
                <a:lnTo>
                  <a:pt x="2238" y="3877"/>
                </a:lnTo>
                <a:lnTo>
                  <a:pt x="2293" y="3821"/>
                </a:lnTo>
                <a:lnTo>
                  <a:pt x="2480" y="3523"/>
                </a:lnTo>
                <a:lnTo>
                  <a:pt x="2592" y="3374"/>
                </a:lnTo>
                <a:lnTo>
                  <a:pt x="2704" y="3243"/>
                </a:lnTo>
                <a:lnTo>
                  <a:pt x="2834" y="3132"/>
                </a:lnTo>
                <a:lnTo>
                  <a:pt x="2983" y="3057"/>
                </a:lnTo>
                <a:lnTo>
                  <a:pt x="3151" y="3001"/>
                </a:lnTo>
                <a:lnTo>
                  <a:pt x="3337" y="2983"/>
                </a:lnTo>
                <a:lnTo>
                  <a:pt x="3468" y="2983"/>
                </a:lnTo>
                <a:lnTo>
                  <a:pt x="3580" y="3020"/>
                </a:lnTo>
                <a:lnTo>
                  <a:pt x="3691" y="3057"/>
                </a:lnTo>
                <a:lnTo>
                  <a:pt x="3785" y="3094"/>
                </a:lnTo>
                <a:lnTo>
                  <a:pt x="3971" y="3225"/>
                </a:lnTo>
                <a:lnTo>
                  <a:pt x="4102" y="3374"/>
                </a:lnTo>
                <a:lnTo>
                  <a:pt x="4232" y="3542"/>
                </a:lnTo>
                <a:lnTo>
                  <a:pt x="4307" y="3672"/>
                </a:lnTo>
                <a:lnTo>
                  <a:pt x="4400" y="3821"/>
                </a:lnTo>
                <a:lnTo>
                  <a:pt x="4437" y="3877"/>
                </a:lnTo>
                <a:lnTo>
                  <a:pt x="4512" y="3896"/>
                </a:lnTo>
                <a:lnTo>
                  <a:pt x="4568" y="3896"/>
                </a:lnTo>
                <a:lnTo>
                  <a:pt x="4623" y="3821"/>
                </a:lnTo>
                <a:lnTo>
                  <a:pt x="4735" y="3635"/>
                </a:lnTo>
                <a:lnTo>
                  <a:pt x="4847" y="3486"/>
                </a:lnTo>
                <a:lnTo>
                  <a:pt x="4959" y="3355"/>
                </a:lnTo>
                <a:lnTo>
                  <a:pt x="5071" y="3225"/>
                </a:lnTo>
                <a:lnTo>
                  <a:pt x="5183" y="3132"/>
                </a:lnTo>
                <a:lnTo>
                  <a:pt x="5313" y="3076"/>
                </a:lnTo>
                <a:lnTo>
                  <a:pt x="5425" y="3020"/>
                </a:lnTo>
                <a:lnTo>
                  <a:pt x="5537" y="2983"/>
                </a:lnTo>
                <a:lnTo>
                  <a:pt x="5779" y="2983"/>
                </a:lnTo>
                <a:lnTo>
                  <a:pt x="5891" y="3001"/>
                </a:lnTo>
                <a:lnTo>
                  <a:pt x="6003" y="3057"/>
                </a:lnTo>
                <a:lnTo>
                  <a:pt x="6115" y="3113"/>
                </a:lnTo>
                <a:lnTo>
                  <a:pt x="6226" y="3188"/>
                </a:lnTo>
                <a:lnTo>
                  <a:pt x="6357" y="3281"/>
                </a:lnTo>
                <a:lnTo>
                  <a:pt x="6469" y="3393"/>
                </a:lnTo>
                <a:lnTo>
                  <a:pt x="6506" y="3430"/>
                </a:lnTo>
                <a:lnTo>
                  <a:pt x="6543" y="3449"/>
                </a:lnTo>
                <a:lnTo>
                  <a:pt x="6581" y="3430"/>
                </a:lnTo>
                <a:lnTo>
                  <a:pt x="6618" y="3411"/>
                </a:lnTo>
                <a:lnTo>
                  <a:pt x="6655" y="3393"/>
                </a:lnTo>
                <a:lnTo>
                  <a:pt x="6674" y="3355"/>
                </a:lnTo>
                <a:lnTo>
                  <a:pt x="6674" y="3299"/>
                </a:lnTo>
                <a:lnTo>
                  <a:pt x="6674" y="3262"/>
                </a:lnTo>
                <a:lnTo>
                  <a:pt x="6599" y="2983"/>
                </a:lnTo>
                <a:lnTo>
                  <a:pt x="6506" y="2703"/>
                </a:lnTo>
                <a:lnTo>
                  <a:pt x="6394" y="2442"/>
                </a:lnTo>
                <a:lnTo>
                  <a:pt x="6264" y="2200"/>
                </a:lnTo>
                <a:lnTo>
                  <a:pt x="6115" y="1976"/>
                </a:lnTo>
                <a:lnTo>
                  <a:pt x="5947" y="1752"/>
                </a:lnTo>
                <a:lnTo>
                  <a:pt x="5779" y="1566"/>
                </a:lnTo>
                <a:lnTo>
                  <a:pt x="5574" y="1379"/>
                </a:lnTo>
                <a:lnTo>
                  <a:pt x="5369" y="1230"/>
                </a:lnTo>
                <a:lnTo>
                  <a:pt x="5164" y="1081"/>
                </a:lnTo>
                <a:lnTo>
                  <a:pt x="4940" y="951"/>
                </a:lnTo>
                <a:lnTo>
                  <a:pt x="4698" y="839"/>
                </a:lnTo>
                <a:lnTo>
                  <a:pt x="4456" y="746"/>
                </a:lnTo>
                <a:lnTo>
                  <a:pt x="4213" y="671"/>
                </a:lnTo>
                <a:lnTo>
                  <a:pt x="3971" y="615"/>
                </a:lnTo>
                <a:lnTo>
                  <a:pt x="3710" y="578"/>
                </a:lnTo>
                <a:lnTo>
                  <a:pt x="3710" y="373"/>
                </a:lnTo>
                <a:lnTo>
                  <a:pt x="3710" y="298"/>
                </a:lnTo>
                <a:lnTo>
                  <a:pt x="3691" y="242"/>
                </a:lnTo>
                <a:lnTo>
                  <a:pt x="3654" y="168"/>
                </a:lnTo>
                <a:lnTo>
                  <a:pt x="3598" y="112"/>
                </a:lnTo>
                <a:lnTo>
                  <a:pt x="3542" y="75"/>
                </a:lnTo>
                <a:lnTo>
                  <a:pt x="3486" y="37"/>
                </a:lnTo>
                <a:lnTo>
                  <a:pt x="3412" y="19"/>
                </a:lnTo>
                <a:lnTo>
                  <a:pt x="3337" y="0"/>
                </a:lnTo>
                <a:close/>
                <a:moveTo>
                  <a:pt x="3244" y="3355"/>
                </a:moveTo>
                <a:lnTo>
                  <a:pt x="3151" y="3393"/>
                </a:lnTo>
                <a:lnTo>
                  <a:pt x="3058" y="3430"/>
                </a:lnTo>
                <a:lnTo>
                  <a:pt x="2965" y="3504"/>
                </a:lnTo>
                <a:lnTo>
                  <a:pt x="2965" y="5014"/>
                </a:lnTo>
                <a:lnTo>
                  <a:pt x="2946" y="5089"/>
                </a:lnTo>
                <a:lnTo>
                  <a:pt x="2909" y="5145"/>
                </a:lnTo>
                <a:lnTo>
                  <a:pt x="2853" y="5182"/>
                </a:lnTo>
                <a:lnTo>
                  <a:pt x="2778" y="5201"/>
                </a:lnTo>
                <a:lnTo>
                  <a:pt x="2722" y="5201"/>
                </a:lnTo>
                <a:lnTo>
                  <a:pt x="2666" y="5163"/>
                </a:lnTo>
                <a:lnTo>
                  <a:pt x="2629" y="5126"/>
                </a:lnTo>
                <a:lnTo>
                  <a:pt x="2610" y="5089"/>
                </a:lnTo>
                <a:lnTo>
                  <a:pt x="2573" y="5014"/>
                </a:lnTo>
                <a:lnTo>
                  <a:pt x="2536" y="4958"/>
                </a:lnTo>
                <a:lnTo>
                  <a:pt x="2480" y="4902"/>
                </a:lnTo>
                <a:lnTo>
                  <a:pt x="2424" y="4865"/>
                </a:lnTo>
                <a:lnTo>
                  <a:pt x="2349" y="4847"/>
                </a:lnTo>
                <a:lnTo>
                  <a:pt x="2275" y="4828"/>
                </a:lnTo>
                <a:lnTo>
                  <a:pt x="2200" y="4828"/>
                </a:lnTo>
                <a:lnTo>
                  <a:pt x="2144" y="4847"/>
                </a:lnTo>
                <a:lnTo>
                  <a:pt x="2070" y="4884"/>
                </a:lnTo>
                <a:lnTo>
                  <a:pt x="2014" y="4921"/>
                </a:lnTo>
                <a:lnTo>
                  <a:pt x="1958" y="4977"/>
                </a:lnTo>
                <a:lnTo>
                  <a:pt x="1921" y="5052"/>
                </a:lnTo>
                <a:lnTo>
                  <a:pt x="1902" y="5107"/>
                </a:lnTo>
                <a:lnTo>
                  <a:pt x="1883" y="5182"/>
                </a:lnTo>
                <a:lnTo>
                  <a:pt x="1883" y="5257"/>
                </a:lnTo>
                <a:lnTo>
                  <a:pt x="1902" y="5331"/>
                </a:lnTo>
                <a:lnTo>
                  <a:pt x="1977" y="5462"/>
                </a:lnTo>
                <a:lnTo>
                  <a:pt x="2051" y="5573"/>
                </a:lnTo>
                <a:lnTo>
                  <a:pt x="2144" y="5685"/>
                </a:lnTo>
                <a:lnTo>
                  <a:pt x="2256" y="5779"/>
                </a:lnTo>
                <a:lnTo>
                  <a:pt x="2368" y="5853"/>
                </a:lnTo>
                <a:lnTo>
                  <a:pt x="2499" y="5909"/>
                </a:lnTo>
                <a:lnTo>
                  <a:pt x="2648" y="5928"/>
                </a:lnTo>
                <a:lnTo>
                  <a:pt x="2778" y="5946"/>
                </a:lnTo>
                <a:lnTo>
                  <a:pt x="2965" y="5928"/>
                </a:lnTo>
                <a:lnTo>
                  <a:pt x="3151" y="5872"/>
                </a:lnTo>
                <a:lnTo>
                  <a:pt x="3300" y="5779"/>
                </a:lnTo>
                <a:lnTo>
                  <a:pt x="3431" y="5667"/>
                </a:lnTo>
                <a:lnTo>
                  <a:pt x="3561" y="5536"/>
                </a:lnTo>
                <a:lnTo>
                  <a:pt x="3636" y="5387"/>
                </a:lnTo>
                <a:lnTo>
                  <a:pt x="3691" y="5201"/>
                </a:lnTo>
                <a:lnTo>
                  <a:pt x="3710" y="5014"/>
                </a:lnTo>
                <a:lnTo>
                  <a:pt x="3710" y="3504"/>
                </a:lnTo>
                <a:lnTo>
                  <a:pt x="3636" y="3449"/>
                </a:lnTo>
                <a:lnTo>
                  <a:pt x="3542" y="3393"/>
                </a:lnTo>
                <a:lnTo>
                  <a:pt x="3449" y="335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85562" y="1414471"/>
            <a:ext cx="169842" cy="158448"/>
          </a:xfrm>
          <a:custGeom>
            <a:rect b="b" l="l" r="r" t="t"/>
            <a:pathLst>
              <a:path extrusionOk="0" h="5201" w="5575">
                <a:moveTo>
                  <a:pt x="2778" y="0"/>
                </a:moveTo>
                <a:lnTo>
                  <a:pt x="2741" y="19"/>
                </a:lnTo>
                <a:lnTo>
                  <a:pt x="57" y="1044"/>
                </a:lnTo>
                <a:lnTo>
                  <a:pt x="20" y="1063"/>
                </a:lnTo>
                <a:lnTo>
                  <a:pt x="1" y="1119"/>
                </a:lnTo>
                <a:lnTo>
                  <a:pt x="1" y="1305"/>
                </a:lnTo>
                <a:lnTo>
                  <a:pt x="1" y="1342"/>
                </a:lnTo>
                <a:lnTo>
                  <a:pt x="20" y="1379"/>
                </a:lnTo>
                <a:lnTo>
                  <a:pt x="57" y="1398"/>
                </a:lnTo>
                <a:lnTo>
                  <a:pt x="374" y="1398"/>
                </a:lnTo>
                <a:lnTo>
                  <a:pt x="374" y="1547"/>
                </a:lnTo>
                <a:lnTo>
                  <a:pt x="374" y="1585"/>
                </a:lnTo>
                <a:lnTo>
                  <a:pt x="411" y="1640"/>
                </a:lnTo>
                <a:lnTo>
                  <a:pt x="448" y="1659"/>
                </a:lnTo>
                <a:lnTo>
                  <a:pt x="504" y="1678"/>
                </a:lnTo>
                <a:lnTo>
                  <a:pt x="5052" y="1678"/>
                </a:lnTo>
                <a:lnTo>
                  <a:pt x="5108" y="1659"/>
                </a:lnTo>
                <a:lnTo>
                  <a:pt x="5146" y="1640"/>
                </a:lnTo>
                <a:lnTo>
                  <a:pt x="5183" y="1585"/>
                </a:lnTo>
                <a:lnTo>
                  <a:pt x="5202" y="1547"/>
                </a:lnTo>
                <a:lnTo>
                  <a:pt x="5202" y="1398"/>
                </a:lnTo>
                <a:lnTo>
                  <a:pt x="5500" y="1398"/>
                </a:lnTo>
                <a:lnTo>
                  <a:pt x="5537" y="1379"/>
                </a:lnTo>
                <a:lnTo>
                  <a:pt x="5556" y="1342"/>
                </a:lnTo>
                <a:lnTo>
                  <a:pt x="5574" y="1305"/>
                </a:lnTo>
                <a:lnTo>
                  <a:pt x="5574" y="1119"/>
                </a:lnTo>
                <a:lnTo>
                  <a:pt x="5556" y="1063"/>
                </a:lnTo>
                <a:lnTo>
                  <a:pt x="5500" y="1044"/>
                </a:lnTo>
                <a:lnTo>
                  <a:pt x="2816" y="19"/>
                </a:lnTo>
                <a:lnTo>
                  <a:pt x="2778" y="0"/>
                </a:lnTo>
                <a:close/>
                <a:moveTo>
                  <a:pt x="933" y="1864"/>
                </a:moveTo>
                <a:lnTo>
                  <a:pt x="933" y="4082"/>
                </a:lnTo>
                <a:lnTo>
                  <a:pt x="504" y="4082"/>
                </a:lnTo>
                <a:lnTo>
                  <a:pt x="448" y="4101"/>
                </a:lnTo>
                <a:lnTo>
                  <a:pt x="411" y="4138"/>
                </a:lnTo>
                <a:lnTo>
                  <a:pt x="374" y="4175"/>
                </a:lnTo>
                <a:lnTo>
                  <a:pt x="374" y="4231"/>
                </a:lnTo>
                <a:lnTo>
                  <a:pt x="374" y="4455"/>
                </a:lnTo>
                <a:lnTo>
                  <a:pt x="5202" y="4455"/>
                </a:lnTo>
                <a:lnTo>
                  <a:pt x="5202" y="4231"/>
                </a:lnTo>
                <a:lnTo>
                  <a:pt x="5183" y="4175"/>
                </a:lnTo>
                <a:lnTo>
                  <a:pt x="5146" y="4138"/>
                </a:lnTo>
                <a:lnTo>
                  <a:pt x="5108" y="4101"/>
                </a:lnTo>
                <a:lnTo>
                  <a:pt x="5052" y="4082"/>
                </a:lnTo>
                <a:lnTo>
                  <a:pt x="4642" y="4082"/>
                </a:lnTo>
                <a:lnTo>
                  <a:pt x="4642" y="1864"/>
                </a:lnTo>
                <a:lnTo>
                  <a:pt x="3897" y="1864"/>
                </a:lnTo>
                <a:lnTo>
                  <a:pt x="3897" y="4082"/>
                </a:lnTo>
                <a:lnTo>
                  <a:pt x="3151" y="4082"/>
                </a:lnTo>
                <a:lnTo>
                  <a:pt x="3151" y="1864"/>
                </a:lnTo>
                <a:lnTo>
                  <a:pt x="2406" y="1864"/>
                </a:lnTo>
                <a:lnTo>
                  <a:pt x="2406" y="4082"/>
                </a:lnTo>
                <a:lnTo>
                  <a:pt x="1660" y="4082"/>
                </a:lnTo>
                <a:lnTo>
                  <a:pt x="1660" y="1864"/>
                </a:lnTo>
                <a:close/>
                <a:moveTo>
                  <a:pt x="281" y="4641"/>
                </a:moveTo>
                <a:lnTo>
                  <a:pt x="225" y="4660"/>
                </a:lnTo>
                <a:lnTo>
                  <a:pt x="169" y="4660"/>
                </a:lnTo>
                <a:lnTo>
                  <a:pt x="76" y="4735"/>
                </a:lnTo>
                <a:lnTo>
                  <a:pt x="20" y="4809"/>
                </a:lnTo>
                <a:lnTo>
                  <a:pt x="1" y="4865"/>
                </a:lnTo>
                <a:lnTo>
                  <a:pt x="1" y="4921"/>
                </a:lnTo>
                <a:lnTo>
                  <a:pt x="1" y="5107"/>
                </a:lnTo>
                <a:lnTo>
                  <a:pt x="1" y="5145"/>
                </a:lnTo>
                <a:lnTo>
                  <a:pt x="20" y="5182"/>
                </a:lnTo>
                <a:lnTo>
                  <a:pt x="57" y="5201"/>
                </a:lnTo>
                <a:lnTo>
                  <a:pt x="5500" y="5201"/>
                </a:lnTo>
                <a:lnTo>
                  <a:pt x="5537" y="5182"/>
                </a:lnTo>
                <a:lnTo>
                  <a:pt x="5556" y="5145"/>
                </a:lnTo>
                <a:lnTo>
                  <a:pt x="5574" y="5107"/>
                </a:lnTo>
                <a:lnTo>
                  <a:pt x="5574" y="4921"/>
                </a:lnTo>
                <a:lnTo>
                  <a:pt x="5556" y="4865"/>
                </a:lnTo>
                <a:lnTo>
                  <a:pt x="5537" y="4809"/>
                </a:lnTo>
                <a:lnTo>
                  <a:pt x="5481" y="4735"/>
                </a:lnTo>
                <a:lnTo>
                  <a:pt x="5388" y="4660"/>
                </a:lnTo>
                <a:lnTo>
                  <a:pt x="5351" y="4660"/>
                </a:lnTo>
                <a:lnTo>
                  <a:pt x="5295" y="464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5973869" y="971550"/>
            <a:ext cx="226020" cy="158448"/>
          </a:xfrm>
          <a:custGeom>
            <a:rect b="b" l="l" r="r" t="t"/>
            <a:pathLst>
              <a:path extrusionOk="0" h="5201" w="7419">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5543987" y="971550"/>
            <a:ext cx="158479" cy="181175"/>
          </a:xfrm>
          <a:custGeom>
            <a:rect b="b" l="l" r="r" t="t"/>
            <a:pathLst>
              <a:path extrusionOk="0" h="5947" w="5202">
                <a:moveTo>
                  <a:pt x="3710" y="1920"/>
                </a:moveTo>
                <a:lnTo>
                  <a:pt x="3710" y="2050"/>
                </a:lnTo>
                <a:lnTo>
                  <a:pt x="3673" y="2069"/>
                </a:lnTo>
                <a:lnTo>
                  <a:pt x="3635" y="2106"/>
                </a:lnTo>
                <a:lnTo>
                  <a:pt x="3561" y="2330"/>
                </a:lnTo>
                <a:lnTo>
                  <a:pt x="3524" y="2423"/>
                </a:lnTo>
                <a:lnTo>
                  <a:pt x="3449" y="2498"/>
                </a:lnTo>
                <a:lnTo>
                  <a:pt x="3393" y="2535"/>
                </a:lnTo>
                <a:lnTo>
                  <a:pt x="3300" y="2572"/>
                </a:lnTo>
                <a:lnTo>
                  <a:pt x="3207" y="2610"/>
                </a:lnTo>
                <a:lnTo>
                  <a:pt x="3095" y="2610"/>
                </a:lnTo>
                <a:lnTo>
                  <a:pt x="2983" y="2572"/>
                </a:lnTo>
                <a:lnTo>
                  <a:pt x="2890" y="2498"/>
                </a:lnTo>
                <a:lnTo>
                  <a:pt x="2834" y="2460"/>
                </a:lnTo>
                <a:lnTo>
                  <a:pt x="2778" y="2386"/>
                </a:lnTo>
                <a:lnTo>
                  <a:pt x="2741" y="2311"/>
                </a:lnTo>
                <a:lnTo>
                  <a:pt x="2703" y="2218"/>
                </a:lnTo>
                <a:lnTo>
                  <a:pt x="2685" y="2181"/>
                </a:lnTo>
                <a:lnTo>
                  <a:pt x="2666" y="2162"/>
                </a:lnTo>
                <a:lnTo>
                  <a:pt x="2592" y="2144"/>
                </a:lnTo>
                <a:lnTo>
                  <a:pt x="2536" y="2162"/>
                </a:lnTo>
                <a:lnTo>
                  <a:pt x="2517" y="2181"/>
                </a:lnTo>
                <a:lnTo>
                  <a:pt x="2498" y="2218"/>
                </a:lnTo>
                <a:lnTo>
                  <a:pt x="2442" y="2311"/>
                </a:lnTo>
                <a:lnTo>
                  <a:pt x="2405" y="2405"/>
                </a:lnTo>
                <a:lnTo>
                  <a:pt x="2349" y="2460"/>
                </a:lnTo>
                <a:lnTo>
                  <a:pt x="2312" y="2516"/>
                </a:lnTo>
                <a:lnTo>
                  <a:pt x="2256" y="2554"/>
                </a:lnTo>
                <a:lnTo>
                  <a:pt x="2200" y="2591"/>
                </a:lnTo>
                <a:lnTo>
                  <a:pt x="2088" y="2610"/>
                </a:lnTo>
                <a:lnTo>
                  <a:pt x="1976" y="2610"/>
                </a:lnTo>
                <a:lnTo>
                  <a:pt x="1883" y="2572"/>
                </a:lnTo>
                <a:lnTo>
                  <a:pt x="1790" y="2535"/>
                </a:lnTo>
                <a:lnTo>
                  <a:pt x="1753" y="2498"/>
                </a:lnTo>
                <a:lnTo>
                  <a:pt x="1678" y="2423"/>
                </a:lnTo>
                <a:lnTo>
                  <a:pt x="1622" y="2330"/>
                </a:lnTo>
                <a:lnTo>
                  <a:pt x="1566" y="2106"/>
                </a:lnTo>
                <a:lnTo>
                  <a:pt x="1510" y="2069"/>
                </a:lnTo>
                <a:lnTo>
                  <a:pt x="1492" y="2050"/>
                </a:lnTo>
                <a:lnTo>
                  <a:pt x="1492" y="1920"/>
                </a:lnTo>
                <a:lnTo>
                  <a:pt x="2014" y="1976"/>
                </a:lnTo>
                <a:lnTo>
                  <a:pt x="2592" y="1994"/>
                </a:lnTo>
                <a:lnTo>
                  <a:pt x="3188" y="1976"/>
                </a:lnTo>
                <a:lnTo>
                  <a:pt x="3710" y="1920"/>
                </a:lnTo>
                <a:close/>
                <a:moveTo>
                  <a:pt x="1566" y="3355"/>
                </a:moveTo>
                <a:lnTo>
                  <a:pt x="2126" y="3728"/>
                </a:lnTo>
                <a:lnTo>
                  <a:pt x="2405" y="4194"/>
                </a:lnTo>
                <a:lnTo>
                  <a:pt x="2032" y="5573"/>
                </a:lnTo>
                <a:lnTo>
                  <a:pt x="1566" y="3355"/>
                </a:lnTo>
                <a:close/>
                <a:moveTo>
                  <a:pt x="3635" y="3355"/>
                </a:moveTo>
                <a:lnTo>
                  <a:pt x="3151" y="5573"/>
                </a:lnTo>
                <a:lnTo>
                  <a:pt x="2778" y="4194"/>
                </a:lnTo>
                <a:lnTo>
                  <a:pt x="3058" y="3728"/>
                </a:lnTo>
                <a:lnTo>
                  <a:pt x="3635" y="3355"/>
                </a:lnTo>
                <a:close/>
                <a:moveTo>
                  <a:pt x="1995" y="0"/>
                </a:moveTo>
                <a:lnTo>
                  <a:pt x="1865" y="19"/>
                </a:lnTo>
                <a:lnTo>
                  <a:pt x="1753" y="56"/>
                </a:lnTo>
                <a:lnTo>
                  <a:pt x="1697" y="93"/>
                </a:lnTo>
                <a:lnTo>
                  <a:pt x="1660" y="149"/>
                </a:lnTo>
                <a:lnTo>
                  <a:pt x="1529" y="317"/>
                </a:lnTo>
                <a:lnTo>
                  <a:pt x="1399" y="559"/>
                </a:lnTo>
                <a:lnTo>
                  <a:pt x="1287" y="820"/>
                </a:lnTo>
                <a:lnTo>
                  <a:pt x="1175" y="1100"/>
                </a:lnTo>
                <a:lnTo>
                  <a:pt x="839" y="1193"/>
                </a:lnTo>
                <a:lnTo>
                  <a:pt x="597" y="1268"/>
                </a:lnTo>
                <a:lnTo>
                  <a:pt x="504" y="1323"/>
                </a:lnTo>
                <a:lnTo>
                  <a:pt x="429" y="1379"/>
                </a:lnTo>
                <a:lnTo>
                  <a:pt x="392" y="1435"/>
                </a:lnTo>
                <a:lnTo>
                  <a:pt x="373" y="1491"/>
                </a:lnTo>
                <a:lnTo>
                  <a:pt x="392" y="1547"/>
                </a:lnTo>
                <a:lnTo>
                  <a:pt x="429" y="1603"/>
                </a:lnTo>
                <a:lnTo>
                  <a:pt x="485" y="1640"/>
                </a:lnTo>
                <a:lnTo>
                  <a:pt x="578" y="1696"/>
                </a:lnTo>
                <a:lnTo>
                  <a:pt x="802" y="1789"/>
                </a:lnTo>
                <a:lnTo>
                  <a:pt x="1119" y="1864"/>
                </a:lnTo>
                <a:lnTo>
                  <a:pt x="1119" y="2069"/>
                </a:lnTo>
                <a:lnTo>
                  <a:pt x="1175" y="2255"/>
                </a:lnTo>
                <a:lnTo>
                  <a:pt x="1231" y="2442"/>
                </a:lnTo>
                <a:lnTo>
                  <a:pt x="1324" y="2610"/>
                </a:lnTo>
                <a:lnTo>
                  <a:pt x="597" y="2610"/>
                </a:lnTo>
                <a:lnTo>
                  <a:pt x="560" y="2628"/>
                </a:lnTo>
                <a:lnTo>
                  <a:pt x="504" y="2684"/>
                </a:lnTo>
                <a:lnTo>
                  <a:pt x="467" y="2777"/>
                </a:lnTo>
                <a:lnTo>
                  <a:pt x="467" y="2815"/>
                </a:lnTo>
                <a:lnTo>
                  <a:pt x="485" y="2871"/>
                </a:lnTo>
                <a:lnTo>
                  <a:pt x="784" y="3560"/>
                </a:lnTo>
                <a:lnTo>
                  <a:pt x="616" y="3672"/>
                </a:lnTo>
                <a:lnTo>
                  <a:pt x="467" y="3803"/>
                </a:lnTo>
                <a:lnTo>
                  <a:pt x="336" y="3952"/>
                </a:lnTo>
                <a:lnTo>
                  <a:pt x="224" y="4119"/>
                </a:lnTo>
                <a:lnTo>
                  <a:pt x="131" y="4306"/>
                </a:lnTo>
                <a:lnTo>
                  <a:pt x="57" y="4492"/>
                </a:lnTo>
                <a:lnTo>
                  <a:pt x="19" y="4697"/>
                </a:lnTo>
                <a:lnTo>
                  <a:pt x="1" y="4902"/>
                </a:lnTo>
                <a:lnTo>
                  <a:pt x="1" y="5424"/>
                </a:lnTo>
                <a:lnTo>
                  <a:pt x="19" y="5536"/>
                </a:lnTo>
                <a:lnTo>
                  <a:pt x="38" y="5629"/>
                </a:lnTo>
                <a:lnTo>
                  <a:pt x="94" y="5722"/>
                </a:lnTo>
                <a:lnTo>
                  <a:pt x="150" y="5797"/>
                </a:lnTo>
                <a:lnTo>
                  <a:pt x="224" y="5853"/>
                </a:lnTo>
                <a:lnTo>
                  <a:pt x="318" y="5909"/>
                </a:lnTo>
                <a:lnTo>
                  <a:pt x="411" y="5927"/>
                </a:lnTo>
                <a:lnTo>
                  <a:pt x="523" y="5946"/>
                </a:lnTo>
                <a:lnTo>
                  <a:pt x="4679" y="5946"/>
                </a:lnTo>
                <a:lnTo>
                  <a:pt x="4772" y="5927"/>
                </a:lnTo>
                <a:lnTo>
                  <a:pt x="4884" y="5909"/>
                </a:lnTo>
                <a:lnTo>
                  <a:pt x="4959" y="5853"/>
                </a:lnTo>
                <a:lnTo>
                  <a:pt x="5052" y="5797"/>
                </a:lnTo>
                <a:lnTo>
                  <a:pt x="5108" y="5722"/>
                </a:lnTo>
                <a:lnTo>
                  <a:pt x="5164" y="5629"/>
                </a:lnTo>
                <a:lnTo>
                  <a:pt x="5183" y="5536"/>
                </a:lnTo>
                <a:lnTo>
                  <a:pt x="5201" y="5424"/>
                </a:lnTo>
                <a:lnTo>
                  <a:pt x="5201" y="4902"/>
                </a:lnTo>
                <a:lnTo>
                  <a:pt x="5183" y="4697"/>
                </a:lnTo>
                <a:lnTo>
                  <a:pt x="5145" y="4492"/>
                </a:lnTo>
                <a:lnTo>
                  <a:pt x="5071" y="4306"/>
                </a:lnTo>
                <a:lnTo>
                  <a:pt x="4996" y="4138"/>
                </a:lnTo>
                <a:lnTo>
                  <a:pt x="4884" y="3970"/>
                </a:lnTo>
                <a:lnTo>
                  <a:pt x="4754" y="3821"/>
                </a:lnTo>
                <a:lnTo>
                  <a:pt x="4605" y="3691"/>
                </a:lnTo>
                <a:lnTo>
                  <a:pt x="4456" y="3579"/>
                </a:lnTo>
                <a:lnTo>
                  <a:pt x="4735" y="2852"/>
                </a:lnTo>
                <a:lnTo>
                  <a:pt x="4735" y="2815"/>
                </a:lnTo>
                <a:lnTo>
                  <a:pt x="4735" y="2759"/>
                </a:lnTo>
                <a:lnTo>
                  <a:pt x="4717" y="2684"/>
                </a:lnTo>
                <a:lnTo>
                  <a:pt x="4642" y="2628"/>
                </a:lnTo>
                <a:lnTo>
                  <a:pt x="4605" y="2610"/>
                </a:lnTo>
                <a:lnTo>
                  <a:pt x="3878" y="2610"/>
                </a:lnTo>
                <a:lnTo>
                  <a:pt x="3971" y="2442"/>
                </a:lnTo>
                <a:lnTo>
                  <a:pt x="4027" y="2255"/>
                </a:lnTo>
                <a:lnTo>
                  <a:pt x="4064" y="2069"/>
                </a:lnTo>
                <a:lnTo>
                  <a:pt x="4083" y="1864"/>
                </a:lnTo>
                <a:lnTo>
                  <a:pt x="4400" y="1789"/>
                </a:lnTo>
                <a:lnTo>
                  <a:pt x="4623" y="1696"/>
                </a:lnTo>
                <a:lnTo>
                  <a:pt x="4717" y="1640"/>
                </a:lnTo>
                <a:lnTo>
                  <a:pt x="4772" y="1603"/>
                </a:lnTo>
                <a:lnTo>
                  <a:pt x="4810" y="1547"/>
                </a:lnTo>
                <a:lnTo>
                  <a:pt x="4828" y="1491"/>
                </a:lnTo>
                <a:lnTo>
                  <a:pt x="4810" y="1435"/>
                </a:lnTo>
                <a:lnTo>
                  <a:pt x="4772" y="1379"/>
                </a:lnTo>
                <a:lnTo>
                  <a:pt x="4698" y="1323"/>
                </a:lnTo>
                <a:lnTo>
                  <a:pt x="4605" y="1268"/>
                </a:lnTo>
                <a:lnTo>
                  <a:pt x="4344" y="1193"/>
                </a:lnTo>
                <a:lnTo>
                  <a:pt x="4008" y="1100"/>
                </a:lnTo>
                <a:lnTo>
                  <a:pt x="3915" y="820"/>
                </a:lnTo>
                <a:lnTo>
                  <a:pt x="3803" y="559"/>
                </a:lnTo>
                <a:lnTo>
                  <a:pt x="3673" y="317"/>
                </a:lnTo>
                <a:lnTo>
                  <a:pt x="3542" y="149"/>
                </a:lnTo>
                <a:lnTo>
                  <a:pt x="3505" y="93"/>
                </a:lnTo>
                <a:lnTo>
                  <a:pt x="3449" y="56"/>
                </a:lnTo>
                <a:lnTo>
                  <a:pt x="3337" y="19"/>
                </a:lnTo>
                <a:lnTo>
                  <a:pt x="3207" y="0"/>
                </a:lnTo>
                <a:lnTo>
                  <a:pt x="3151" y="19"/>
                </a:lnTo>
                <a:lnTo>
                  <a:pt x="3076" y="37"/>
                </a:lnTo>
                <a:lnTo>
                  <a:pt x="2759" y="205"/>
                </a:lnTo>
                <a:lnTo>
                  <a:pt x="2685" y="242"/>
                </a:lnTo>
                <a:lnTo>
                  <a:pt x="2517" y="242"/>
                </a:lnTo>
                <a:lnTo>
                  <a:pt x="2424" y="205"/>
                </a:lnTo>
                <a:lnTo>
                  <a:pt x="2107" y="37"/>
                </a:lnTo>
                <a:lnTo>
                  <a:pt x="2051" y="19"/>
                </a:lnTo>
                <a:lnTo>
                  <a:pt x="1995"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5058476" y="971550"/>
            <a:ext cx="157900" cy="181175"/>
          </a:xfrm>
          <a:custGeom>
            <a:rect b="b" l="l" r="r" t="t"/>
            <a:pathLst>
              <a:path extrusionOk="0" h="5947" w="5183">
                <a:moveTo>
                  <a:pt x="2592" y="0"/>
                </a:moveTo>
                <a:lnTo>
                  <a:pt x="2442" y="19"/>
                </a:lnTo>
                <a:lnTo>
                  <a:pt x="2293" y="37"/>
                </a:lnTo>
                <a:lnTo>
                  <a:pt x="2144" y="75"/>
                </a:lnTo>
                <a:lnTo>
                  <a:pt x="2014" y="130"/>
                </a:lnTo>
                <a:lnTo>
                  <a:pt x="1883" y="186"/>
                </a:lnTo>
                <a:lnTo>
                  <a:pt x="1771" y="261"/>
                </a:lnTo>
                <a:lnTo>
                  <a:pt x="1641" y="336"/>
                </a:lnTo>
                <a:lnTo>
                  <a:pt x="1548" y="447"/>
                </a:lnTo>
                <a:lnTo>
                  <a:pt x="1454" y="541"/>
                </a:lnTo>
                <a:lnTo>
                  <a:pt x="1361" y="652"/>
                </a:lnTo>
                <a:lnTo>
                  <a:pt x="1287" y="783"/>
                </a:lnTo>
                <a:lnTo>
                  <a:pt x="1231" y="913"/>
                </a:lnTo>
                <a:lnTo>
                  <a:pt x="1175" y="1044"/>
                </a:lnTo>
                <a:lnTo>
                  <a:pt x="1138" y="1193"/>
                </a:lnTo>
                <a:lnTo>
                  <a:pt x="1119" y="1342"/>
                </a:lnTo>
                <a:lnTo>
                  <a:pt x="1100" y="1491"/>
                </a:lnTo>
                <a:lnTo>
                  <a:pt x="1119" y="1640"/>
                </a:lnTo>
                <a:lnTo>
                  <a:pt x="1138" y="1789"/>
                </a:lnTo>
                <a:lnTo>
                  <a:pt x="1175" y="1939"/>
                </a:lnTo>
                <a:lnTo>
                  <a:pt x="1231" y="2069"/>
                </a:lnTo>
                <a:lnTo>
                  <a:pt x="1287" y="2200"/>
                </a:lnTo>
                <a:lnTo>
                  <a:pt x="1361" y="2311"/>
                </a:lnTo>
                <a:lnTo>
                  <a:pt x="1454" y="2442"/>
                </a:lnTo>
                <a:lnTo>
                  <a:pt x="1548" y="2535"/>
                </a:lnTo>
                <a:lnTo>
                  <a:pt x="1641" y="2628"/>
                </a:lnTo>
                <a:lnTo>
                  <a:pt x="1771" y="2721"/>
                </a:lnTo>
                <a:lnTo>
                  <a:pt x="1883" y="2796"/>
                </a:lnTo>
                <a:lnTo>
                  <a:pt x="2014" y="2852"/>
                </a:lnTo>
                <a:lnTo>
                  <a:pt x="2144" y="2908"/>
                </a:lnTo>
                <a:lnTo>
                  <a:pt x="2293" y="2945"/>
                </a:lnTo>
                <a:lnTo>
                  <a:pt x="2442" y="2964"/>
                </a:lnTo>
                <a:lnTo>
                  <a:pt x="2592" y="2982"/>
                </a:lnTo>
                <a:lnTo>
                  <a:pt x="2741" y="2964"/>
                </a:lnTo>
                <a:lnTo>
                  <a:pt x="2890" y="2945"/>
                </a:lnTo>
                <a:lnTo>
                  <a:pt x="3039" y="2908"/>
                </a:lnTo>
                <a:lnTo>
                  <a:pt x="3169" y="2852"/>
                </a:lnTo>
                <a:lnTo>
                  <a:pt x="3300" y="2796"/>
                </a:lnTo>
                <a:lnTo>
                  <a:pt x="3430" y="2721"/>
                </a:lnTo>
                <a:lnTo>
                  <a:pt x="3542" y="2628"/>
                </a:lnTo>
                <a:lnTo>
                  <a:pt x="3635" y="2535"/>
                </a:lnTo>
                <a:lnTo>
                  <a:pt x="3747" y="2442"/>
                </a:lnTo>
                <a:lnTo>
                  <a:pt x="3822" y="2311"/>
                </a:lnTo>
                <a:lnTo>
                  <a:pt x="3896" y="2200"/>
                </a:lnTo>
                <a:lnTo>
                  <a:pt x="3952" y="2069"/>
                </a:lnTo>
                <a:lnTo>
                  <a:pt x="4008" y="1939"/>
                </a:lnTo>
                <a:lnTo>
                  <a:pt x="4045" y="1789"/>
                </a:lnTo>
                <a:lnTo>
                  <a:pt x="4064" y="1640"/>
                </a:lnTo>
                <a:lnTo>
                  <a:pt x="4083" y="1491"/>
                </a:lnTo>
                <a:lnTo>
                  <a:pt x="4064" y="1342"/>
                </a:lnTo>
                <a:lnTo>
                  <a:pt x="4045" y="1193"/>
                </a:lnTo>
                <a:lnTo>
                  <a:pt x="4008" y="1044"/>
                </a:lnTo>
                <a:lnTo>
                  <a:pt x="3952" y="913"/>
                </a:lnTo>
                <a:lnTo>
                  <a:pt x="3896" y="783"/>
                </a:lnTo>
                <a:lnTo>
                  <a:pt x="3822" y="652"/>
                </a:lnTo>
                <a:lnTo>
                  <a:pt x="3747" y="541"/>
                </a:lnTo>
                <a:lnTo>
                  <a:pt x="3635" y="447"/>
                </a:lnTo>
                <a:lnTo>
                  <a:pt x="3542" y="336"/>
                </a:lnTo>
                <a:lnTo>
                  <a:pt x="3430" y="261"/>
                </a:lnTo>
                <a:lnTo>
                  <a:pt x="3300" y="186"/>
                </a:lnTo>
                <a:lnTo>
                  <a:pt x="3169" y="130"/>
                </a:lnTo>
                <a:lnTo>
                  <a:pt x="3039" y="75"/>
                </a:lnTo>
                <a:lnTo>
                  <a:pt x="2890" y="37"/>
                </a:lnTo>
                <a:lnTo>
                  <a:pt x="2741" y="19"/>
                </a:lnTo>
                <a:lnTo>
                  <a:pt x="2592" y="0"/>
                </a:lnTo>
                <a:close/>
                <a:moveTo>
                  <a:pt x="1548" y="3337"/>
                </a:moveTo>
                <a:lnTo>
                  <a:pt x="1399" y="3355"/>
                </a:lnTo>
                <a:lnTo>
                  <a:pt x="1231" y="3374"/>
                </a:lnTo>
                <a:lnTo>
                  <a:pt x="1082" y="3411"/>
                </a:lnTo>
                <a:lnTo>
                  <a:pt x="951" y="3467"/>
                </a:lnTo>
                <a:lnTo>
                  <a:pt x="802" y="3523"/>
                </a:lnTo>
                <a:lnTo>
                  <a:pt x="690" y="3616"/>
                </a:lnTo>
                <a:lnTo>
                  <a:pt x="560" y="3691"/>
                </a:lnTo>
                <a:lnTo>
                  <a:pt x="448" y="3803"/>
                </a:lnTo>
                <a:lnTo>
                  <a:pt x="355" y="3914"/>
                </a:lnTo>
                <a:lnTo>
                  <a:pt x="262" y="4026"/>
                </a:lnTo>
                <a:lnTo>
                  <a:pt x="187" y="4157"/>
                </a:lnTo>
                <a:lnTo>
                  <a:pt x="112" y="4287"/>
                </a:lnTo>
                <a:lnTo>
                  <a:pt x="57" y="4436"/>
                </a:lnTo>
                <a:lnTo>
                  <a:pt x="19" y="4585"/>
                </a:lnTo>
                <a:lnTo>
                  <a:pt x="1" y="4735"/>
                </a:lnTo>
                <a:lnTo>
                  <a:pt x="1" y="4902"/>
                </a:lnTo>
                <a:lnTo>
                  <a:pt x="1" y="5387"/>
                </a:lnTo>
                <a:lnTo>
                  <a:pt x="1" y="5499"/>
                </a:lnTo>
                <a:lnTo>
                  <a:pt x="38" y="5592"/>
                </a:lnTo>
                <a:lnTo>
                  <a:pt x="94" y="5685"/>
                </a:lnTo>
                <a:lnTo>
                  <a:pt x="150" y="5778"/>
                </a:lnTo>
                <a:lnTo>
                  <a:pt x="243" y="5853"/>
                </a:lnTo>
                <a:lnTo>
                  <a:pt x="336" y="5890"/>
                </a:lnTo>
                <a:lnTo>
                  <a:pt x="448" y="5927"/>
                </a:lnTo>
                <a:lnTo>
                  <a:pt x="560" y="5946"/>
                </a:lnTo>
                <a:lnTo>
                  <a:pt x="4642" y="5946"/>
                </a:lnTo>
                <a:lnTo>
                  <a:pt x="4754" y="5927"/>
                </a:lnTo>
                <a:lnTo>
                  <a:pt x="4847" y="5890"/>
                </a:lnTo>
                <a:lnTo>
                  <a:pt x="4940" y="5853"/>
                </a:lnTo>
                <a:lnTo>
                  <a:pt x="5033" y="5778"/>
                </a:lnTo>
                <a:lnTo>
                  <a:pt x="5089" y="5685"/>
                </a:lnTo>
                <a:lnTo>
                  <a:pt x="5145" y="5592"/>
                </a:lnTo>
                <a:lnTo>
                  <a:pt x="5182" y="5499"/>
                </a:lnTo>
                <a:lnTo>
                  <a:pt x="5182" y="5387"/>
                </a:lnTo>
                <a:lnTo>
                  <a:pt x="5182" y="4902"/>
                </a:lnTo>
                <a:lnTo>
                  <a:pt x="5182" y="4735"/>
                </a:lnTo>
                <a:lnTo>
                  <a:pt x="5164" y="4585"/>
                </a:lnTo>
                <a:lnTo>
                  <a:pt x="5127" y="4436"/>
                </a:lnTo>
                <a:lnTo>
                  <a:pt x="5071" y="4287"/>
                </a:lnTo>
                <a:lnTo>
                  <a:pt x="4996" y="4157"/>
                </a:lnTo>
                <a:lnTo>
                  <a:pt x="4922" y="4026"/>
                </a:lnTo>
                <a:lnTo>
                  <a:pt x="4828" y="3914"/>
                </a:lnTo>
                <a:lnTo>
                  <a:pt x="4735" y="3803"/>
                </a:lnTo>
                <a:lnTo>
                  <a:pt x="4623" y="3691"/>
                </a:lnTo>
                <a:lnTo>
                  <a:pt x="4511" y="3616"/>
                </a:lnTo>
                <a:lnTo>
                  <a:pt x="4381" y="3523"/>
                </a:lnTo>
                <a:lnTo>
                  <a:pt x="4232" y="3467"/>
                </a:lnTo>
                <a:lnTo>
                  <a:pt x="4101" y="3411"/>
                </a:lnTo>
                <a:lnTo>
                  <a:pt x="3952" y="3374"/>
                </a:lnTo>
                <a:lnTo>
                  <a:pt x="3784" y="3355"/>
                </a:lnTo>
                <a:lnTo>
                  <a:pt x="3635" y="3337"/>
                </a:lnTo>
                <a:lnTo>
                  <a:pt x="3430" y="3337"/>
                </a:lnTo>
                <a:lnTo>
                  <a:pt x="3244" y="3411"/>
                </a:lnTo>
                <a:lnTo>
                  <a:pt x="3039" y="3486"/>
                </a:lnTo>
                <a:lnTo>
                  <a:pt x="2815" y="3523"/>
                </a:lnTo>
                <a:lnTo>
                  <a:pt x="2368" y="3523"/>
                </a:lnTo>
                <a:lnTo>
                  <a:pt x="2163" y="3486"/>
                </a:lnTo>
                <a:lnTo>
                  <a:pt x="1939" y="3411"/>
                </a:lnTo>
                <a:lnTo>
                  <a:pt x="1753" y="33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4545700" y="971550"/>
            <a:ext cx="158479" cy="181175"/>
          </a:xfrm>
          <a:custGeom>
            <a:rect b="b" l="l" r="r" t="t"/>
            <a:pathLst>
              <a:path extrusionOk="0" h="5947" w="5202">
                <a:moveTo>
                  <a:pt x="2610" y="0"/>
                </a:moveTo>
                <a:lnTo>
                  <a:pt x="2461" y="19"/>
                </a:lnTo>
                <a:lnTo>
                  <a:pt x="2312" y="37"/>
                </a:lnTo>
                <a:lnTo>
                  <a:pt x="2163" y="75"/>
                </a:lnTo>
                <a:lnTo>
                  <a:pt x="2033" y="130"/>
                </a:lnTo>
                <a:lnTo>
                  <a:pt x="1902" y="186"/>
                </a:lnTo>
                <a:lnTo>
                  <a:pt x="1772" y="261"/>
                </a:lnTo>
                <a:lnTo>
                  <a:pt x="1660" y="336"/>
                </a:lnTo>
                <a:lnTo>
                  <a:pt x="1567" y="447"/>
                </a:lnTo>
                <a:lnTo>
                  <a:pt x="1455" y="541"/>
                </a:lnTo>
                <a:lnTo>
                  <a:pt x="1380" y="652"/>
                </a:lnTo>
                <a:lnTo>
                  <a:pt x="1306" y="783"/>
                </a:lnTo>
                <a:lnTo>
                  <a:pt x="1231" y="913"/>
                </a:lnTo>
                <a:lnTo>
                  <a:pt x="1194" y="1044"/>
                </a:lnTo>
                <a:lnTo>
                  <a:pt x="1156" y="1193"/>
                </a:lnTo>
                <a:lnTo>
                  <a:pt x="1138" y="1342"/>
                </a:lnTo>
                <a:lnTo>
                  <a:pt x="1119" y="1491"/>
                </a:lnTo>
                <a:lnTo>
                  <a:pt x="1138" y="1640"/>
                </a:lnTo>
                <a:lnTo>
                  <a:pt x="1156" y="1789"/>
                </a:lnTo>
                <a:lnTo>
                  <a:pt x="1194" y="1939"/>
                </a:lnTo>
                <a:lnTo>
                  <a:pt x="1231" y="2069"/>
                </a:lnTo>
                <a:lnTo>
                  <a:pt x="1306" y="2200"/>
                </a:lnTo>
                <a:lnTo>
                  <a:pt x="1380" y="2311"/>
                </a:lnTo>
                <a:lnTo>
                  <a:pt x="1455" y="2442"/>
                </a:lnTo>
                <a:lnTo>
                  <a:pt x="1567" y="2535"/>
                </a:lnTo>
                <a:lnTo>
                  <a:pt x="1660" y="2628"/>
                </a:lnTo>
                <a:lnTo>
                  <a:pt x="1772" y="2721"/>
                </a:lnTo>
                <a:lnTo>
                  <a:pt x="1902" y="2796"/>
                </a:lnTo>
                <a:lnTo>
                  <a:pt x="2033" y="2852"/>
                </a:lnTo>
                <a:lnTo>
                  <a:pt x="2163" y="2908"/>
                </a:lnTo>
                <a:lnTo>
                  <a:pt x="2312" y="2945"/>
                </a:lnTo>
                <a:lnTo>
                  <a:pt x="2461" y="2964"/>
                </a:lnTo>
                <a:lnTo>
                  <a:pt x="2610" y="2982"/>
                </a:lnTo>
                <a:lnTo>
                  <a:pt x="2760" y="2964"/>
                </a:lnTo>
                <a:lnTo>
                  <a:pt x="2909" y="2945"/>
                </a:lnTo>
                <a:lnTo>
                  <a:pt x="3058" y="2908"/>
                </a:lnTo>
                <a:lnTo>
                  <a:pt x="3188" y="2852"/>
                </a:lnTo>
                <a:lnTo>
                  <a:pt x="3319" y="2796"/>
                </a:lnTo>
                <a:lnTo>
                  <a:pt x="3431" y="2721"/>
                </a:lnTo>
                <a:lnTo>
                  <a:pt x="3561" y="2628"/>
                </a:lnTo>
                <a:lnTo>
                  <a:pt x="3654" y="2535"/>
                </a:lnTo>
                <a:lnTo>
                  <a:pt x="3747" y="2442"/>
                </a:lnTo>
                <a:lnTo>
                  <a:pt x="3841" y="2311"/>
                </a:lnTo>
                <a:lnTo>
                  <a:pt x="3915" y="2200"/>
                </a:lnTo>
                <a:lnTo>
                  <a:pt x="3971" y="2069"/>
                </a:lnTo>
                <a:lnTo>
                  <a:pt x="4027" y="1939"/>
                </a:lnTo>
                <a:lnTo>
                  <a:pt x="4064" y="1789"/>
                </a:lnTo>
                <a:lnTo>
                  <a:pt x="4083" y="1640"/>
                </a:lnTo>
                <a:lnTo>
                  <a:pt x="4102" y="1491"/>
                </a:lnTo>
                <a:lnTo>
                  <a:pt x="4083" y="1342"/>
                </a:lnTo>
                <a:lnTo>
                  <a:pt x="4064" y="1193"/>
                </a:lnTo>
                <a:lnTo>
                  <a:pt x="4027" y="1044"/>
                </a:lnTo>
                <a:lnTo>
                  <a:pt x="3971" y="913"/>
                </a:lnTo>
                <a:lnTo>
                  <a:pt x="3915" y="783"/>
                </a:lnTo>
                <a:lnTo>
                  <a:pt x="3841" y="652"/>
                </a:lnTo>
                <a:lnTo>
                  <a:pt x="3747" y="541"/>
                </a:lnTo>
                <a:lnTo>
                  <a:pt x="3654" y="447"/>
                </a:lnTo>
                <a:lnTo>
                  <a:pt x="3561" y="336"/>
                </a:lnTo>
                <a:lnTo>
                  <a:pt x="3431" y="261"/>
                </a:lnTo>
                <a:lnTo>
                  <a:pt x="3319" y="186"/>
                </a:lnTo>
                <a:lnTo>
                  <a:pt x="3188" y="130"/>
                </a:lnTo>
                <a:lnTo>
                  <a:pt x="3058" y="75"/>
                </a:lnTo>
                <a:lnTo>
                  <a:pt x="2909" y="37"/>
                </a:lnTo>
                <a:lnTo>
                  <a:pt x="2760" y="19"/>
                </a:lnTo>
                <a:lnTo>
                  <a:pt x="2610" y="0"/>
                </a:lnTo>
                <a:close/>
                <a:moveTo>
                  <a:pt x="2051" y="3337"/>
                </a:moveTo>
                <a:lnTo>
                  <a:pt x="2424" y="3989"/>
                </a:lnTo>
                <a:lnTo>
                  <a:pt x="2051" y="5573"/>
                </a:lnTo>
                <a:lnTo>
                  <a:pt x="1492" y="3355"/>
                </a:lnTo>
                <a:lnTo>
                  <a:pt x="1343" y="3355"/>
                </a:lnTo>
                <a:lnTo>
                  <a:pt x="1194" y="3392"/>
                </a:lnTo>
                <a:lnTo>
                  <a:pt x="1045" y="3430"/>
                </a:lnTo>
                <a:lnTo>
                  <a:pt x="914" y="3486"/>
                </a:lnTo>
                <a:lnTo>
                  <a:pt x="784" y="3560"/>
                </a:lnTo>
                <a:lnTo>
                  <a:pt x="672" y="3635"/>
                </a:lnTo>
                <a:lnTo>
                  <a:pt x="541" y="3728"/>
                </a:lnTo>
                <a:lnTo>
                  <a:pt x="448" y="3821"/>
                </a:lnTo>
                <a:lnTo>
                  <a:pt x="355" y="3933"/>
                </a:lnTo>
                <a:lnTo>
                  <a:pt x="262" y="4045"/>
                </a:lnTo>
                <a:lnTo>
                  <a:pt x="187" y="4175"/>
                </a:lnTo>
                <a:lnTo>
                  <a:pt x="131" y="4306"/>
                </a:lnTo>
                <a:lnTo>
                  <a:pt x="75" y="4455"/>
                </a:lnTo>
                <a:lnTo>
                  <a:pt x="38" y="4604"/>
                </a:lnTo>
                <a:lnTo>
                  <a:pt x="19" y="4753"/>
                </a:lnTo>
                <a:lnTo>
                  <a:pt x="1" y="4902"/>
                </a:lnTo>
                <a:lnTo>
                  <a:pt x="1" y="5387"/>
                </a:lnTo>
                <a:lnTo>
                  <a:pt x="19" y="5499"/>
                </a:lnTo>
                <a:lnTo>
                  <a:pt x="57" y="5592"/>
                </a:lnTo>
                <a:lnTo>
                  <a:pt x="113" y="5685"/>
                </a:lnTo>
                <a:lnTo>
                  <a:pt x="169" y="5778"/>
                </a:lnTo>
                <a:lnTo>
                  <a:pt x="262" y="5853"/>
                </a:lnTo>
                <a:lnTo>
                  <a:pt x="355" y="5890"/>
                </a:lnTo>
                <a:lnTo>
                  <a:pt x="448" y="5927"/>
                </a:lnTo>
                <a:lnTo>
                  <a:pt x="560" y="5946"/>
                </a:lnTo>
                <a:lnTo>
                  <a:pt x="4642" y="5946"/>
                </a:lnTo>
                <a:lnTo>
                  <a:pt x="4754" y="5927"/>
                </a:lnTo>
                <a:lnTo>
                  <a:pt x="4866" y="5890"/>
                </a:lnTo>
                <a:lnTo>
                  <a:pt x="4959" y="5853"/>
                </a:lnTo>
                <a:lnTo>
                  <a:pt x="5052" y="5778"/>
                </a:lnTo>
                <a:lnTo>
                  <a:pt x="5108" y="5685"/>
                </a:lnTo>
                <a:lnTo>
                  <a:pt x="5164" y="5592"/>
                </a:lnTo>
                <a:lnTo>
                  <a:pt x="5201" y="5499"/>
                </a:lnTo>
                <a:lnTo>
                  <a:pt x="5201" y="5387"/>
                </a:lnTo>
                <a:lnTo>
                  <a:pt x="5201" y="4902"/>
                </a:lnTo>
                <a:lnTo>
                  <a:pt x="5201" y="4753"/>
                </a:lnTo>
                <a:lnTo>
                  <a:pt x="5183" y="4604"/>
                </a:lnTo>
                <a:lnTo>
                  <a:pt x="5145" y="4455"/>
                </a:lnTo>
                <a:lnTo>
                  <a:pt x="5089" y="4306"/>
                </a:lnTo>
                <a:lnTo>
                  <a:pt x="5034" y="4175"/>
                </a:lnTo>
                <a:lnTo>
                  <a:pt x="4959" y="4045"/>
                </a:lnTo>
                <a:lnTo>
                  <a:pt x="4866" y="3933"/>
                </a:lnTo>
                <a:lnTo>
                  <a:pt x="4773" y="3821"/>
                </a:lnTo>
                <a:lnTo>
                  <a:pt x="4661" y="3728"/>
                </a:lnTo>
                <a:lnTo>
                  <a:pt x="4549" y="3635"/>
                </a:lnTo>
                <a:lnTo>
                  <a:pt x="4437" y="3560"/>
                </a:lnTo>
                <a:lnTo>
                  <a:pt x="4307" y="3486"/>
                </a:lnTo>
                <a:lnTo>
                  <a:pt x="4158" y="3430"/>
                </a:lnTo>
                <a:lnTo>
                  <a:pt x="4027" y="3392"/>
                </a:lnTo>
                <a:lnTo>
                  <a:pt x="3878" y="3355"/>
                </a:lnTo>
                <a:lnTo>
                  <a:pt x="3710" y="3355"/>
                </a:lnTo>
                <a:lnTo>
                  <a:pt x="3170" y="5573"/>
                </a:lnTo>
                <a:lnTo>
                  <a:pt x="2797" y="3989"/>
                </a:lnTo>
                <a:lnTo>
                  <a:pt x="3170" y="333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094279" y="971550"/>
            <a:ext cx="147085" cy="181175"/>
          </a:xfrm>
          <a:custGeom>
            <a:rect b="b" l="l" r="r" t="t"/>
            <a:pathLst>
              <a:path extrusionOk="0" h="5947" w="4828">
                <a:moveTo>
                  <a:pt x="466" y="0"/>
                </a:moveTo>
                <a:lnTo>
                  <a:pt x="373" y="19"/>
                </a:lnTo>
                <a:lnTo>
                  <a:pt x="280" y="56"/>
                </a:lnTo>
                <a:lnTo>
                  <a:pt x="205" y="112"/>
                </a:lnTo>
                <a:lnTo>
                  <a:pt x="187" y="186"/>
                </a:lnTo>
                <a:lnTo>
                  <a:pt x="75" y="802"/>
                </a:lnTo>
                <a:lnTo>
                  <a:pt x="19" y="1286"/>
                </a:lnTo>
                <a:lnTo>
                  <a:pt x="0" y="1678"/>
                </a:lnTo>
                <a:lnTo>
                  <a:pt x="0" y="1901"/>
                </a:lnTo>
                <a:lnTo>
                  <a:pt x="56" y="2088"/>
                </a:lnTo>
                <a:lnTo>
                  <a:pt x="112" y="2274"/>
                </a:lnTo>
                <a:lnTo>
                  <a:pt x="205" y="2442"/>
                </a:lnTo>
                <a:lnTo>
                  <a:pt x="336" y="2591"/>
                </a:lnTo>
                <a:lnTo>
                  <a:pt x="466" y="2703"/>
                </a:lnTo>
                <a:lnTo>
                  <a:pt x="615" y="2815"/>
                </a:lnTo>
                <a:lnTo>
                  <a:pt x="802" y="2889"/>
                </a:lnTo>
                <a:lnTo>
                  <a:pt x="634" y="5648"/>
                </a:lnTo>
                <a:lnTo>
                  <a:pt x="653" y="5704"/>
                </a:lnTo>
                <a:lnTo>
                  <a:pt x="653" y="5760"/>
                </a:lnTo>
                <a:lnTo>
                  <a:pt x="727" y="5853"/>
                </a:lnTo>
                <a:lnTo>
                  <a:pt x="802" y="5927"/>
                </a:lnTo>
                <a:lnTo>
                  <a:pt x="858" y="5946"/>
                </a:lnTo>
                <a:lnTo>
                  <a:pt x="1715" y="5946"/>
                </a:lnTo>
                <a:lnTo>
                  <a:pt x="1771" y="5927"/>
                </a:lnTo>
                <a:lnTo>
                  <a:pt x="1864" y="5853"/>
                </a:lnTo>
                <a:lnTo>
                  <a:pt x="1920" y="5760"/>
                </a:lnTo>
                <a:lnTo>
                  <a:pt x="1939" y="5704"/>
                </a:lnTo>
                <a:lnTo>
                  <a:pt x="1939" y="5648"/>
                </a:lnTo>
                <a:lnTo>
                  <a:pt x="1790" y="2889"/>
                </a:lnTo>
                <a:lnTo>
                  <a:pt x="1957" y="2815"/>
                </a:lnTo>
                <a:lnTo>
                  <a:pt x="2125" y="2703"/>
                </a:lnTo>
                <a:lnTo>
                  <a:pt x="2256" y="2591"/>
                </a:lnTo>
                <a:lnTo>
                  <a:pt x="2367" y="2442"/>
                </a:lnTo>
                <a:lnTo>
                  <a:pt x="2461" y="2274"/>
                </a:lnTo>
                <a:lnTo>
                  <a:pt x="2535" y="2088"/>
                </a:lnTo>
                <a:lnTo>
                  <a:pt x="2572" y="1901"/>
                </a:lnTo>
                <a:lnTo>
                  <a:pt x="2591" y="1678"/>
                </a:lnTo>
                <a:lnTo>
                  <a:pt x="2572" y="1286"/>
                </a:lnTo>
                <a:lnTo>
                  <a:pt x="2498" y="802"/>
                </a:lnTo>
                <a:lnTo>
                  <a:pt x="2405" y="186"/>
                </a:lnTo>
                <a:lnTo>
                  <a:pt x="2367" y="112"/>
                </a:lnTo>
                <a:lnTo>
                  <a:pt x="2311" y="56"/>
                </a:lnTo>
                <a:lnTo>
                  <a:pt x="2218" y="19"/>
                </a:lnTo>
                <a:lnTo>
                  <a:pt x="2125" y="0"/>
                </a:lnTo>
                <a:lnTo>
                  <a:pt x="2032" y="19"/>
                </a:lnTo>
                <a:lnTo>
                  <a:pt x="1939" y="56"/>
                </a:lnTo>
                <a:lnTo>
                  <a:pt x="1883" y="112"/>
                </a:lnTo>
                <a:lnTo>
                  <a:pt x="1864" y="149"/>
                </a:lnTo>
                <a:lnTo>
                  <a:pt x="1845" y="186"/>
                </a:lnTo>
                <a:lnTo>
                  <a:pt x="1845" y="1827"/>
                </a:lnTo>
                <a:lnTo>
                  <a:pt x="1808" y="1845"/>
                </a:lnTo>
                <a:lnTo>
                  <a:pt x="1752" y="1864"/>
                </a:lnTo>
                <a:lnTo>
                  <a:pt x="1696" y="1845"/>
                </a:lnTo>
                <a:lnTo>
                  <a:pt x="1659" y="1827"/>
                </a:lnTo>
                <a:lnTo>
                  <a:pt x="1566" y="186"/>
                </a:lnTo>
                <a:lnTo>
                  <a:pt x="1529" y="112"/>
                </a:lnTo>
                <a:lnTo>
                  <a:pt x="1473" y="56"/>
                </a:lnTo>
                <a:lnTo>
                  <a:pt x="1379" y="19"/>
                </a:lnTo>
                <a:lnTo>
                  <a:pt x="1286" y="0"/>
                </a:lnTo>
                <a:lnTo>
                  <a:pt x="1193" y="19"/>
                </a:lnTo>
                <a:lnTo>
                  <a:pt x="1119" y="56"/>
                </a:lnTo>
                <a:lnTo>
                  <a:pt x="1044" y="112"/>
                </a:lnTo>
                <a:lnTo>
                  <a:pt x="1007" y="186"/>
                </a:lnTo>
                <a:lnTo>
                  <a:pt x="914" y="1827"/>
                </a:lnTo>
                <a:lnTo>
                  <a:pt x="895" y="1845"/>
                </a:lnTo>
                <a:lnTo>
                  <a:pt x="839" y="1864"/>
                </a:lnTo>
                <a:lnTo>
                  <a:pt x="764" y="1845"/>
                </a:lnTo>
                <a:lnTo>
                  <a:pt x="727" y="1827"/>
                </a:lnTo>
                <a:lnTo>
                  <a:pt x="727" y="186"/>
                </a:lnTo>
                <a:lnTo>
                  <a:pt x="727" y="149"/>
                </a:lnTo>
                <a:lnTo>
                  <a:pt x="708" y="112"/>
                </a:lnTo>
                <a:lnTo>
                  <a:pt x="634" y="56"/>
                </a:lnTo>
                <a:lnTo>
                  <a:pt x="559" y="19"/>
                </a:lnTo>
                <a:lnTo>
                  <a:pt x="466" y="0"/>
                </a:lnTo>
                <a:close/>
                <a:moveTo>
                  <a:pt x="4548" y="0"/>
                </a:moveTo>
                <a:lnTo>
                  <a:pt x="4455" y="19"/>
                </a:lnTo>
                <a:lnTo>
                  <a:pt x="4362" y="37"/>
                </a:lnTo>
                <a:lnTo>
                  <a:pt x="4157" y="93"/>
                </a:lnTo>
                <a:lnTo>
                  <a:pt x="3952" y="205"/>
                </a:lnTo>
                <a:lnTo>
                  <a:pt x="3765" y="354"/>
                </a:lnTo>
                <a:lnTo>
                  <a:pt x="3579" y="522"/>
                </a:lnTo>
                <a:lnTo>
                  <a:pt x="3411" y="727"/>
                </a:lnTo>
                <a:lnTo>
                  <a:pt x="3243" y="969"/>
                </a:lnTo>
                <a:lnTo>
                  <a:pt x="3132" y="1212"/>
                </a:lnTo>
                <a:lnTo>
                  <a:pt x="3038" y="1491"/>
                </a:lnTo>
                <a:lnTo>
                  <a:pt x="2983" y="1771"/>
                </a:lnTo>
                <a:lnTo>
                  <a:pt x="2964" y="1920"/>
                </a:lnTo>
                <a:lnTo>
                  <a:pt x="2964" y="2050"/>
                </a:lnTo>
                <a:lnTo>
                  <a:pt x="2983" y="2200"/>
                </a:lnTo>
                <a:lnTo>
                  <a:pt x="3001" y="2349"/>
                </a:lnTo>
                <a:lnTo>
                  <a:pt x="3038" y="2498"/>
                </a:lnTo>
                <a:lnTo>
                  <a:pt x="3094" y="2647"/>
                </a:lnTo>
                <a:lnTo>
                  <a:pt x="3169" y="2796"/>
                </a:lnTo>
                <a:lnTo>
                  <a:pt x="3262" y="2945"/>
                </a:lnTo>
                <a:lnTo>
                  <a:pt x="3355" y="3076"/>
                </a:lnTo>
                <a:lnTo>
                  <a:pt x="3486" y="3225"/>
                </a:lnTo>
                <a:lnTo>
                  <a:pt x="3635" y="3355"/>
                </a:lnTo>
                <a:lnTo>
                  <a:pt x="3784" y="3504"/>
                </a:lnTo>
                <a:lnTo>
                  <a:pt x="3616" y="5648"/>
                </a:lnTo>
                <a:lnTo>
                  <a:pt x="3616" y="5704"/>
                </a:lnTo>
                <a:lnTo>
                  <a:pt x="3635" y="5760"/>
                </a:lnTo>
                <a:lnTo>
                  <a:pt x="3654" y="5816"/>
                </a:lnTo>
                <a:lnTo>
                  <a:pt x="3691" y="5853"/>
                </a:lnTo>
                <a:lnTo>
                  <a:pt x="3728" y="5890"/>
                </a:lnTo>
                <a:lnTo>
                  <a:pt x="3784" y="5927"/>
                </a:lnTo>
                <a:lnTo>
                  <a:pt x="3840" y="5946"/>
                </a:lnTo>
                <a:lnTo>
                  <a:pt x="4604" y="5946"/>
                </a:lnTo>
                <a:lnTo>
                  <a:pt x="4641" y="5927"/>
                </a:lnTo>
                <a:lnTo>
                  <a:pt x="4735" y="5872"/>
                </a:lnTo>
                <a:lnTo>
                  <a:pt x="4791" y="5778"/>
                </a:lnTo>
                <a:lnTo>
                  <a:pt x="4809" y="5722"/>
                </a:lnTo>
                <a:lnTo>
                  <a:pt x="4828" y="5667"/>
                </a:lnTo>
                <a:lnTo>
                  <a:pt x="4828" y="280"/>
                </a:lnTo>
                <a:lnTo>
                  <a:pt x="4809" y="224"/>
                </a:lnTo>
                <a:lnTo>
                  <a:pt x="4791" y="168"/>
                </a:lnTo>
                <a:lnTo>
                  <a:pt x="4735" y="93"/>
                </a:lnTo>
                <a:lnTo>
                  <a:pt x="4641" y="19"/>
                </a:lnTo>
                <a:lnTo>
                  <a:pt x="4604" y="19"/>
                </a:lnTo>
                <a:lnTo>
                  <a:pt x="454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3646788" y="971550"/>
            <a:ext cx="169842" cy="169812"/>
          </a:xfrm>
          <a:custGeom>
            <a:rect b="b" l="l" r="r" t="t"/>
            <a:pathLst>
              <a:path extrusionOk="0" h="5574" w="5575">
                <a:moveTo>
                  <a:pt x="3580" y="1062"/>
                </a:moveTo>
                <a:lnTo>
                  <a:pt x="4493" y="1976"/>
                </a:lnTo>
                <a:lnTo>
                  <a:pt x="3692" y="2777"/>
                </a:lnTo>
                <a:lnTo>
                  <a:pt x="1865" y="2777"/>
                </a:lnTo>
                <a:lnTo>
                  <a:pt x="3580" y="1062"/>
                </a:lnTo>
                <a:close/>
                <a:moveTo>
                  <a:pt x="3524" y="0"/>
                </a:moveTo>
                <a:lnTo>
                  <a:pt x="3487" y="19"/>
                </a:lnTo>
                <a:lnTo>
                  <a:pt x="3468" y="37"/>
                </a:lnTo>
                <a:lnTo>
                  <a:pt x="3077" y="429"/>
                </a:lnTo>
                <a:lnTo>
                  <a:pt x="3039" y="447"/>
                </a:lnTo>
                <a:lnTo>
                  <a:pt x="3039" y="485"/>
                </a:lnTo>
                <a:lnTo>
                  <a:pt x="3039" y="522"/>
                </a:lnTo>
                <a:lnTo>
                  <a:pt x="3077" y="559"/>
                </a:lnTo>
                <a:lnTo>
                  <a:pt x="3207" y="690"/>
                </a:lnTo>
                <a:lnTo>
                  <a:pt x="392" y="3486"/>
                </a:lnTo>
                <a:lnTo>
                  <a:pt x="243" y="3672"/>
                </a:lnTo>
                <a:lnTo>
                  <a:pt x="113" y="3877"/>
                </a:lnTo>
                <a:lnTo>
                  <a:pt x="38" y="4082"/>
                </a:lnTo>
                <a:lnTo>
                  <a:pt x="1" y="4306"/>
                </a:lnTo>
                <a:lnTo>
                  <a:pt x="20" y="4530"/>
                </a:lnTo>
                <a:lnTo>
                  <a:pt x="57" y="4753"/>
                </a:lnTo>
                <a:lnTo>
                  <a:pt x="94" y="4865"/>
                </a:lnTo>
                <a:lnTo>
                  <a:pt x="150" y="4958"/>
                </a:lnTo>
                <a:lnTo>
                  <a:pt x="206" y="5070"/>
                </a:lnTo>
                <a:lnTo>
                  <a:pt x="281" y="5163"/>
                </a:lnTo>
                <a:lnTo>
                  <a:pt x="374" y="5256"/>
                </a:lnTo>
                <a:lnTo>
                  <a:pt x="467" y="5331"/>
                </a:lnTo>
                <a:lnTo>
                  <a:pt x="579" y="5406"/>
                </a:lnTo>
                <a:lnTo>
                  <a:pt x="691" y="5461"/>
                </a:lnTo>
                <a:lnTo>
                  <a:pt x="821" y="5517"/>
                </a:lnTo>
                <a:lnTo>
                  <a:pt x="933" y="5555"/>
                </a:lnTo>
                <a:lnTo>
                  <a:pt x="1063" y="5573"/>
                </a:lnTo>
                <a:lnTo>
                  <a:pt x="1194" y="5573"/>
                </a:lnTo>
                <a:lnTo>
                  <a:pt x="1418" y="5555"/>
                </a:lnTo>
                <a:lnTo>
                  <a:pt x="1529" y="5517"/>
                </a:lnTo>
                <a:lnTo>
                  <a:pt x="1641" y="5480"/>
                </a:lnTo>
                <a:lnTo>
                  <a:pt x="1734" y="5443"/>
                </a:lnTo>
                <a:lnTo>
                  <a:pt x="1846" y="5368"/>
                </a:lnTo>
                <a:lnTo>
                  <a:pt x="1940" y="5312"/>
                </a:lnTo>
                <a:lnTo>
                  <a:pt x="2033" y="5219"/>
                </a:lnTo>
                <a:lnTo>
                  <a:pt x="4885" y="2367"/>
                </a:lnTo>
                <a:lnTo>
                  <a:pt x="5015" y="2498"/>
                </a:lnTo>
                <a:lnTo>
                  <a:pt x="5052" y="2516"/>
                </a:lnTo>
                <a:lnTo>
                  <a:pt x="5090" y="2535"/>
                </a:lnTo>
                <a:lnTo>
                  <a:pt x="5127" y="2516"/>
                </a:lnTo>
                <a:lnTo>
                  <a:pt x="5146" y="2498"/>
                </a:lnTo>
                <a:lnTo>
                  <a:pt x="5537" y="2106"/>
                </a:lnTo>
                <a:lnTo>
                  <a:pt x="5556" y="2088"/>
                </a:lnTo>
                <a:lnTo>
                  <a:pt x="5574" y="2050"/>
                </a:lnTo>
                <a:lnTo>
                  <a:pt x="5556" y="2013"/>
                </a:lnTo>
                <a:lnTo>
                  <a:pt x="5537" y="1976"/>
                </a:lnTo>
                <a:lnTo>
                  <a:pt x="3598" y="37"/>
                </a:lnTo>
                <a:lnTo>
                  <a:pt x="3561" y="19"/>
                </a:lnTo>
                <a:lnTo>
                  <a:pt x="352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211270" y="971550"/>
            <a:ext cx="174930" cy="175478"/>
          </a:xfrm>
          <a:custGeom>
            <a:rect b="b" l="l" r="r" t="t"/>
            <a:pathLst>
              <a:path extrusionOk="0" h="5760" w="5742">
                <a:moveTo>
                  <a:pt x="2778" y="0"/>
                </a:moveTo>
                <a:lnTo>
                  <a:pt x="2442" y="37"/>
                </a:lnTo>
                <a:lnTo>
                  <a:pt x="2256" y="75"/>
                </a:lnTo>
                <a:lnTo>
                  <a:pt x="2051" y="130"/>
                </a:lnTo>
                <a:lnTo>
                  <a:pt x="2293" y="391"/>
                </a:lnTo>
                <a:lnTo>
                  <a:pt x="2498" y="671"/>
                </a:lnTo>
                <a:lnTo>
                  <a:pt x="2684" y="988"/>
                </a:lnTo>
                <a:lnTo>
                  <a:pt x="2833" y="1305"/>
                </a:lnTo>
                <a:lnTo>
                  <a:pt x="2964" y="1640"/>
                </a:lnTo>
                <a:lnTo>
                  <a:pt x="3057" y="1994"/>
                </a:lnTo>
                <a:lnTo>
                  <a:pt x="3113" y="2349"/>
                </a:lnTo>
                <a:lnTo>
                  <a:pt x="3132" y="2703"/>
                </a:lnTo>
                <a:lnTo>
                  <a:pt x="3430" y="2852"/>
                </a:lnTo>
                <a:lnTo>
                  <a:pt x="3728" y="2964"/>
                </a:lnTo>
                <a:lnTo>
                  <a:pt x="4026" y="3038"/>
                </a:lnTo>
                <a:lnTo>
                  <a:pt x="4325" y="3094"/>
                </a:lnTo>
                <a:lnTo>
                  <a:pt x="4343" y="2871"/>
                </a:lnTo>
                <a:lnTo>
                  <a:pt x="4343" y="2666"/>
                </a:lnTo>
                <a:lnTo>
                  <a:pt x="4343" y="2442"/>
                </a:lnTo>
                <a:lnTo>
                  <a:pt x="4306" y="2237"/>
                </a:lnTo>
                <a:lnTo>
                  <a:pt x="4287" y="2032"/>
                </a:lnTo>
                <a:lnTo>
                  <a:pt x="4231" y="1827"/>
                </a:lnTo>
                <a:lnTo>
                  <a:pt x="4176" y="1622"/>
                </a:lnTo>
                <a:lnTo>
                  <a:pt x="4120" y="1417"/>
                </a:lnTo>
                <a:lnTo>
                  <a:pt x="4026" y="1230"/>
                </a:lnTo>
                <a:lnTo>
                  <a:pt x="3952" y="1025"/>
                </a:lnTo>
                <a:lnTo>
                  <a:pt x="3840" y="839"/>
                </a:lnTo>
                <a:lnTo>
                  <a:pt x="3728" y="671"/>
                </a:lnTo>
                <a:lnTo>
                  <a:pt x="3616" y="503"/>
                </a:lnTo>
                <a:lnTo>
                  <a:pt x="3486" y="336"/>
                </a:lnTo>
                <a:lnTo>
                  <a:pt x="3355" y="168"/>
                </a:lnTo>
                <a:lnTo>
                  <a:pt x="3206" y="19"/>
                </a:lnTo>
                <a:lnTo>
                  <a:pt x="3020" y="19"/>
                </a:lnTo>
                <a:lnTo>
                  <a:pt x="2778" y="0"/>
                </a:lnTo>
                <a:close/>
                <a:moveTo>
                  <a:pt x="3840" y="168"/>
                </a:moveTo>
                <a:lnTo>
                  <a:pt x="4064" y="485"/>
                </a:lnTo>
                <a:lnTo>
                  <a:pt x="4250" y="839"/>
                </a:lnTo>
                <a:lnTo>
                  <a:pt x="4418" y="1174"/>
                </a:lnTo>
                <a:lnTo>
                  <a:pt x="4548" y="1547"/>
                </a:lnTo>
                <a:lnTo>
                  <a:pt x="4642" y="1939"/>
                </a:lnTo>
                <a:lnTo>
                  <a:pt x="4697" y="2330"/>
                </a:lnTo>
                <a:lnTo>
                  <a:pt x="4716" y="2721"/>
                </a:lnTo>
                <a:lnTo>
                  <a:pt x="4697" y="3113"/>
                </a:lnTo>
                <a:lnTo>
                  <a:pt x="4958" y="3113"/>
                </a:lnTo>
                <a:lnTo>
                  <a:pt x="5238" y="3076"/>
                </a:lnTo>
                <a:lnTo>
                  <a:pt x="5480" y="3020"/>
                </a:lnTo>
                <a:lnTo>
                  <a:pt x="5741" y="2945"/>
                </a:lnTo>
                <a:lnTo>
                  <a:pt x="5741" y="2889"/>
                </a:lnTo>
                <a:lnTo>
                  <a:pt x="5741" y="2647"/>
                </a:lnTo>
                <a:lnTo>
                  <a:pt x="5704" y="2423"/>
                </a:lnTo>
                <a:lnTo>
                  <a:pt x="5667" y="2200"/>
                </a:lnTo>
                <a:lnTo>
                  <a:pt x="5611" y="1994"/>
                </a:lnTo>
                <a:lnTo>
                  <a:pt x="5536" y="1789"/>
                </a:lnTo>
                <a:lnTo>
                  <a:pt x="5443" y="1584"/>
                </a:lnTo>
                <a:lnTo>
                  <a:pt x="5331" y="1398"/>
                </a:lnTo>
                <a:lnTo>
                  <a:pt x="5219" y="1212"/>
                </a:lnTo>
                <a:lnTo>
                  <a:pt x="5070" y="1044"/>
                </a:lnTo>
                <a:lnTo>
                  <a:pt x="4940" y="876"/>
                </a:lnTo>
                <a:lnTo>
                  <a:pt x="4772" y="727"/>
                </a:lnTo>
                <a:lnTo>
                  <a:pt x="4604" y="596"/>
                </a:lnTo>
                <a:lnTo>
                  <a:pt x="4436" y="466"/>
                </a:lnTo>
                <a:lnTo>
                  <a:pt x="4231" y="354"/>
                </a:lnTo>
                <a:lnTo>
                  <a:pt x="4045" y="261"/>
                </a:lnTo>
                <a:lnTo>
                  <a:pt x="3840" y="168"/>
                </a:lnTo>
                <a:close/>
                <a:moveTo>
                  <a:pt x="1491" y="354"/>
                </a:moveTo>
                <a:lnTo>
                  <a:pt x="1305" y="466"/>
                </a:lnTo>
                <a:lnTo>
                  <a:pt x="1119" y="596"/>
                </a:lnTo>
                <a:lnTo>
                  <a:pt x="951" y="746"/>
                </a:lnTo>
                <a:lnTo>
                  <a:pt x="783" y="895"/>
                </a:lnTo>
                <a:lnTo>
                  <a:pt x="634" y="1062"/>
                </a:lnTo>
                <a:lnTo>
                  <a:pt x="503" y="1230"/>
                </a:lnTo>
                <a:lnTo>
                  <a:pt x="392" y="1417"/>
                </a:lnTo>
                <a:lnTo>
                  <a:pt x="280" y="1622"/>
                </a:lnTo>
                <a:lnTo>
                  <a:pt x="187" y="1827"/>
                </a:lnTo>
                <a:lnTo>
                  <a:pt x="112" y="2032"/>
                </a:lnTo>
                <a:lnTo>
                  <a:pt x="56" y="2255"/>
                </a:lnTo>
                <a:lnTo>
                  <a:pt x="19" y="2479"/>
                </a:lnTo>
                <a:lnTo>
                  <a:pt x="0" y="2703"/>
                </a:lnTo>
                <a:lnTo>
                  <a:pt x="0" y="2926"/>
                </a:lnTo>
                <a:lnTo>
                  <a:pt x="0" y="3169"/>
                </a:lnTo>
                <a:lnTo>
                  <a:pt x="37" y="3392"/>
                </a:lnTo>
                <a:lnTo>
                  <a:pt x="205" y="3038"/>
                </a:lnTo>
                <a:lnTo>
                  <a:pt x="392" y="2703"/>
                </a:lnTo>
                <a:lnTo>
                  <a:pt x="615" y="2386"/>
                </a:lnTo>
                <a:lnTo>
                  <a:pt x="876" y="2106"/>
                </a:lnTo>
                <a:lnTo>
                  <a:pt x="1156" y="1827"/>
                </a:lnTo>
                <a:lnTo>
                  <a:pt x="1473" y="1584"/>
                </a:lnTo>
                <a:lnTo>
                  <a:pt x="1808" y="1361"/>
                </a:lnTo>
                <a:lnTo>
                  <a:pt x="2162" y="1174"/>
                </a:lnTo>
                <a:lnTo>
                  <a:pt x="2013" y="951"/>
                </a:lnTo>
                <a:lnTo>
                  <a:pt x="1864" y="746"/>
                </a:lnTo>
                <a:lnTo>
                  <a:pt x="1678" y="541"/>
                </a:lnTo>
                <a:lnTo>
                  <a:pt x="1491" y="354"/>
                </a:lnTo>
                <a:close/>
                <a:moveTo>
                  <a:pt x="2889" y="3206"/>
                </a:moveTo>
                <a:lnTo>
                  <a:pt x="2628" y="3374"/>
                </a:lnTo>
                <a:lnTo>
                  <a:pt x="2386" y="3579"/>
                </a:lnTo>
                <a:lnTo>
                  <a:pt x="2162" y="3803"/>
                </a:lnTo>
                <a:lnTo>
                  <a:pt x="1957" y="4045"/>
                </a:lnTo>
                <a:lnTo>
                  <a:pt x="2144" y="4157"/>
                </a:lnTo>
                <a:lnTo>
                  <a:pt x="2330" y="4269"/>
                </a:lnTo>
                <a:lnTo>
                  <a:pt x="2517" y="4362"/>
                </a:lnTo>
                <a:lnTo>
                  <a:pt x="2703" y="4455"/>
                </a:lnTo>
                <a:lnTo>
                  <a:pt x="2908" y="4530"/>
                </a:lnTo>
                <a:lnTo>
                  <a:pt x="3113" y="4604"/>
                </a:lnTo>
                <a:lnTo>
                  <a:pt x="3318" y="4641"/>
                </a:lnTo>
                <a:lnTo>
                  <a:pt x="3523" y="4697"/>
                </a:lnTo>
                <a:lnTo>
                  <a:pt x="3728" y="4716"/>
                </a:lnTo>
                <a:lnTo>
                  <a:pt x="3933" y="4735"/>
                </a:lnTo>
                <a:lnTo>
                  <a:pt x="4138" y="4753"/>
                </a:lnTo>
                <a:lnTo>
                  <a:pt x="4343" y="4735"/>
                </a:lnTo>
                <a:lnTo>
                  <a:pt x="4567" y="4716"/>
                </a:lnTo>
                <a:lnTo>
                  <a:pt x="4772" y="4697"/>
                </a:lnTo>
                <a:lnTo>
                  <a:pt x="4977" y="4660"/>
                </a:lnTo>
                <a:lnTo>
                  <a:pt x="5182" y="4604"/>
                </a:lnTo>
                <a:lnTo>
                  <a:pt x="5331" y="4362"/>
                </a:lnTo>
                <a:lnTo>
                  <a:pt x="5480" y="4101"/>
                </a:lnTo>
                <a:lnTo>
                  <a:pt x="5574" y="3840"/>
                </a:lnTo>
                <a:lnTo>
                  <a:pt x="5667" y="3560"/>
                </a:lnTo>
                <a:lnTo>
                  <a:pt x="5424" y="3616"/>
                </a:lnTo>
                <a:lnTo>
                  <a:pt x="5201" y="3653"/>
                </a:lnTo>
                <a:lnTo>
                  <a:pt x="4958" y="3672"/>
                </a:lnTo>
                <a:lnTo>
                  <a:pt x="4492" y="3672"/>
                </a:lnTo>
                <a:lnTo>
                  <a:pt x="4250" y="3653"/>
                </a:lnTo>
                <a:lnTo>
                  <a:pt x="4026" y="3616"/>
                </a:lnTo>
                <a:lnTo>
                  <a:pt x="3784" y="3560"/>
                </a:lnTo>
                <a:lnTo>
                  <a:pt x="3560" y="3486"/>
                </a:lnTo>
                <a:lnTo>
                  <a:pt x="3337" y="3411"/>
                </a:lnTo>
                <a:lnTo>
                  <a:pt x="3113" y="3318"/>
                </a:lnTo>
                <a:lnTo>
                  <a:pt x="2889" y="3206"/>
                </a:lnTo>
                <a:close/>
                <a:moveTo>
                  <a:pt x="2330" y="1510"/>
                </a:moveTo>
                <a:lnTo>
                  <a:pt x="2125" y="1603"/>
                </a:lnTo>
                <a:lnTo>
                  <a:pt x="1939" y="1715"/>
                </a:lnTo>
                <a:lnTo>
                  <a:pt x="1752" y="1827"/>
                </a:lnTo>
                <a:lnTo>
                  <a:pt x="1585" y="1957"/>
                </a:lnTo>
                <a:lnTo>
                  <a:pt x="1417" y="2088"/>
                </a:lnTo>
                <a:lnTo>
                  <a:pt x="1268" y="2237"/>
                </a:lnTo>
                <a:lnTo>
                  <a:pt x="1119" y="2386"/>
                </a:lnTo>
                <a:lnTo>
                  <a:pt x="988" y="2535"/>
                </a:lnTo>
                <a:lnTo>
                  <a:pt x="858" y="2703"/>
                </a:lnTo>
                <a:lnTo>
                  <a:pt x="727" y="2871"/>
                </a:lnTo>
                <a:lnTo>
                  <a:pt x="615" y="3057"/>
                </a:lnTo>
                <a:lnTo>
                  <a:pt x="522" y="3243"/>
                </a:lnTo>
                <a:lnTo>
                  <a:pt x="429" y="3430"/>
                </a:lnTo>
                <a:lnTo>
                  <a:pt x="354" y="3616"/>
                </a:lnTo>
                <a:lnTo>
                  <a:pt x="280" y="3821"/>
                </a:lnTo>
                <a:lnTo>
                  <a:pt x="224" y="4026"/>
                </a:lnTo>
                <a:lnTo>
                  <a:pt x="354" y="4287"/>
                </a:lnTo>
                <a:lnTo>
                  <a:pt x="522" y="4530"/>
                </a:lnTo>
                <a:lnTo>
                  <a:pt x="690" y="4753"/>
                </a:lnTo>
                <a:lnTo>
                  <a:pt x="895" y="4958"/>
                </a:lnTo>
                <a:lnTo>
                  <a:pt x="1007" y="4623"/>
                </a:lnTo>
                <a:lnTo>
                  <a:pt x="1156" y="4306"/>
                </a:lnTo>
                <a:lnTo>
                  <a:pt x="1324" y="3989"/>
                </a:lnTo>
                <a:lnTo>
                  <a:pt x="1529" y="3709"/>
                </a:lnTo>
                <a:lnTo>
                  <a:pt x="1752" y="3430"/>
                </a:lnTo>
                <a:lnTo>
                  <a:pt x="2013" y="3169"/>
                </a:lnTo>
                <a:lnTo>
                  <a:pt x="2293" y="2945"/>
                </a:lnTo>
                <a:lnTo>
                  <a:pt x="2591" y="2740"/>
                </a:lnTo>
                <a:lnTo>
                  <a:pt x="2554" y="2423"/>
                </a:lnTo>
                <a:lnTo>
                  <a:pt x="2517" y="2106"/>
                </a:lnTo>
                <a:lnTo>
                  <a:pt x="2423" y="1808"/>
                </a:lnTo>
                <a:lnTo>
                  <a:pt x="2330" y="1510"/>
                </a:lnTo>
                <a:close/>
                <a:moveTo>
                  <a:pt x="1752" y="4362"/>
                </a:moveTo>
                <a:lnTo>
                  <a:pt x="1622" y="4585"/>
                </a:lnTo>
                <a:lnTo>
                  <a:pt x="1529" y="4828"/>
                </a:lnTo>
                <a:lnTo>
                  <a:pt x="1435" y="5089"/>
                </a:lnTo>
                <a:lnTo>
                  <a:pt x="1380" y="5331"/>
                </a:lnTo>
                <a:lnTo>
                  <a:pt x="1547" y="5424"/>
                </a:lnTo>
                <a:lnTo>
                  <a:pt x="1715" y="5517"/>
                </a:lnTo>
                <a:lnTo>
                  <a:pt x="1901" y="5592"/>
                </a:lnTo>
                <a:lnTo>
                  <a:pt x="2088" y="5648"/>
                </a:lnTo>
                <a:lnTo>
                  <a:pt x="2274" y="5704"/>
                </a:lnTo>
                <a:lnTo>
                  <a:pt x="2461" y="5722"/>
                </a:lnTo>
                <a:lnTo>
                  <a:pt x="2666" y="5760"/>
                </a:lnTo>
                <a:lnTo>
                  <a:pt x="2871" y="5760"/>
                </a:lnTo>
                <a:lnTo>
                  <a:pt x="3132" y="5741"/>
                </a:lnTo>
                <a:lnTo>
                  <a:pt x="3393" y="5722"/>
                </a:lnTo>
                <a:lnTo>
                  <a:pt x="3635" y="5648"/>
                </a:lnTo>
                <a:lnTo>
                  <a:pt x="3877" y="5573"/>
                </a:lnTo>
                <a:lnTo>
                  <a:pt x="4101" y="5480"/>
                </a:lnTo>
                <a:lnTo>
                  <a:pt x="4325" y="5368"/>
                </a:lnTo>
                <a:lnTo>
                  <a:pt x="4530" y="5238"/>
                </a:lnTo>
                <a:lnTo>
                  <a:pt x="4735" y="5089"/>
                </a:lnTo>
                <a:lnTo>
                  <a:pt x="4735" y="5089"/>
                </a:lnTo>
                <a:lnTo>
                  <a:pt x="4492" y="5107"/>
                </a:lnTo>
                <a:lnTo>
                  <a:pt x="4250" y="5126"/>
                </a:lnTo>
                <a:lnTo>
                  <a:pt x="4026" y="5126"/>
                </a:lnTo>
                <a:lnTo>
                  <a:pt x="3803" y="5107"/>
                </a:lnTo>
                <a:lnTo>
                  <a:pt x="3579" y="5089"/>
                </a:lnTo>
                <a:lnTo>
                  <a:pt x="3374" y="5051"/>
                </a:lnTo>
                <a:lnTo>
                  <a:pt x="2983" y="4958"/>
                </a:lnTo>
                <a:lnTo>
                  <a:pt x="2610" y="4828"/>
                </a:lnTo>
                <a:lnTo>
                  <a:pt x="2293" y="4679"/>
                </a:lnTo>
                <a:lnTo>
                  <a:pt x="1995" y="4530"/>
                </a:lnTo>
                <a:lnTo>
                  <a:pt x="1752" y="436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2735965" y="972098"/>
            <a:ext cx="203902" cy="169264"/>
          </a:xfrm>
          <a:custGeom>
            <a:rect b="b" l="l" r="r" t="t"/>
            <a:pathLst>
              <a:path extrusionOk="0" h="5556" w="6693">
                <a:moveTo>
                  <a:pt x="3822" y="1846"/>
                </a:moveTo>
                <a:lnTo>
                  <a:pt x="3729" y="1865"/>
                </a:lnTo>
                <a:lnTo>
                  <a:pt x="3617" y="1902"/>
                </a:lnTo>
                <a:lnTo>
                  <a:pt x="3580" y="1939"/>
                </a:lnTo>
                <a:lnTo>
                  <a:pt x="3561" y="1995"/>
                </a:lnTo>
                <a:lnTo>
                  <a:pt x="3524" y="2032"/>
                </a:lnTo>
                <a:lnTo>
                  <a:pt x="3524" y="2088"/>
                </a:lnTo>
                <a:lnTo>
                  <a:pt x="3524" y="2200"/>
                </a:lnTo>
                <a:lnTo>
                  <a:pt x="3580" y="2293"/>
                </a:lnTo>
                <a:lnTo>
                  <a:pt x="3617" y="2331"/>
                </a:lnTo>
                <a:lnTo>
                  <a:pt x="3654" y="2368"/>
                </a:lnTo>
                <a:lnTo>
                  <a:pt x="3766" y="2442"/>
                </a:lnTo>
                <a:lnTo>
                  <a:pt x="3840" y="2536"/>
                </a:lnTo>
                <a:lnTo>
                  <a:pt x="3896" y="2648"/>
                </a:lnTo>
                <a:lnTo>
                  <a:pt x="3896" y="2778"/>
                </a:lnTo>
                <a:lnTo>
                  <a:pt x="3896" y="2890"/>
                </a:lnTo>
                <a:lnTo>
                  <a:pt x="3840" y="3002"/>
                </a:lnTo>
                <a:lnTo>
                  <a:pt x="3766" y="3095"/>
                </a:lnTo>
                <a:lnTo>
                  <a:pt x="3654" y="3169"/>
                </a:lnTo>
                <a:lnTo>
                  <a:pt x="3617" y="3207"/>
                </a:lnTo>
                <a:lnTo>
                  <a:pt x="3580" y="3244"/>
                </a:lnTo>
                <a:lnTo>
                  <a:pt x="3524" y="3337"/>
                </a:lnTo>
                <a:lnTo>
                  <a:pt x="3524" y="3449"/>
                </a:lnTo>
                <a:lnTo>
                  <a:pt x="3524" y="3505"/>
                </a:lnTo>
                <a:lnTo>
                  <a:pt x="3561" y="3561"/>
                </a:lnTo>
                <a:lnTo>
                  <a:pt x="3580" y="3598"/>
                </a:lnTo>
                <a:lnTo>
                  <a:pt x="3617" y="3635"/>
                </a:lnTo>
                <a:lnTo>
                  <a:pt x="3729" y="3691"/>
                </a:lnTo>
                <a:lnTo>
                  <a:pt x="3878" y="3691"/>
                </a:lnTo>
                <a:lnTo>
                  <a:pt x="3934" y="3654"/>
                </a:lnTo>
                <a:lnTo>
                  <a:pt x="4046" y="3580"/>
                </a:lnTo>
                <a:lnTo>
                  <a:pt x="4157" y="3505"/>
                </a:lnTo>
                <a:lnTo>
                  <a:pt x="4251" y="3393"/>
                </a:lnTo>
                <a:lnTo>
                  <a:pt x="4325" y="3281"/>
                </a:lnTo>
                <a:lnTo>
                  <a:pt x="4381" y="3169"/>
                </a:lnTo>
                <a:lnTo>
                  <a:pt x="4418" y="3039"/>
                </a:lnTo>
                <a:lnTo>
                  <a:pt x="4456" y="2908"/>
                </a:lnTo>
                <a:lnTo>
                  <a:pt x="4456" y="2778"/>
                </a:lnTo>
                <a:lnTo>
                  <a:pt x="4456" y="2629"/>
                </a:lnTo>
                <a:lnTo>
                  <a:pt x="4418" y="2498"/>
                </a:lnTo>
                <a:lnTo>
                  <a:pt x="4381" y="2368"/>
                </a:lnTo>
                <a:lnTo>
                  <a:pt x="4325" y="2256"/>
                </a:lnTo>
                <a:lnTo>
                  <a:pt x="4251" y="2144"/>
                </a:lnTo>
                <a:lnTo>
                  <a:pt x="4157" y="2051"/>
                </a:lnTo>
                <a:lnTo>
                  <a:pt x="4046" y="1958"/>
                </a:lnTo>
                <a:lnTo>
                  <a:pt x="3934" y="1883"/>
                </a:lnTo>
                <a:lnTo>
                  <a:pt x="3878" y="1865"/>
                </a:lnTo>
                <a:lnTo>
                  <a:pt x="3822" y="1846"/>
                </a:lnTo>
                <a:close/>
                <a:moveTo>
                  <a:pt x="4362" y="914"/>
                </a:moveTo>
                <a:lnTo>
                  <a:pt x="4269" y="970"/>
                </a:lnTo>
                <a:lnTo>
                  <a:pt x="4232" y="1007"/>
                </a:lnTo>
                <a:lnTo>
                  <a:pt x="4195" y="1044"/>
                </a:lnTo>
                <a:lnTo>
                  <a:pt x="4176" y="1100"/>
                </a:lnTo>
                <a:lnTo>
                  <a:pt x="4157" y="1156"/>
                </a:lnTo>
                <a:lnTo>
                  <a:pt x="4157" y="1250"/>
                </a:lnTo>
                <a:lnTo>
                  <a:pt x="4195" y="1361"/>
                </a:lnTo>
                <a:lnTo>
                  <a:pt x="4232" y="1399"/>
                </a:lnTo>
                <a:lnTo>
                  <a:pt x="4288" y="1436"/>
                </a:lnTo>
                <a:lnTo>
                  <a:pt x="4456" y="1548"/>
                </a:lnTo>
                <a:lnTo>
                  <a:pt x="4586" y="1697"/>
                </a:lnTo>
                <a:lnTo>
                  <a:pt x="4717" y="1846"/>
                </a:lnTo>
                <a:lnTo>
                  <a:pt x="4828" y="2014"/>
                </a:lnTo>
                <a:lnTo>
                  <a:pt x="4903" y="2182"/>
                </a:lnTo>
                <a:lnTo>
                  <a:pt x="4977" y="2368"/>
                </a:lnTo>
                <a:lnTo>
                  <a:pt x="5015" y="2573"/>
                </a:lnTo>
                <a:lnTo>
                  <a:pt x="5015" y="2778"/>
                </a:lnTo>
                <a:lnTo>
                  <a:pt x="5015" y="2964"/>
                </a:lnTo>
                <a:lnTo>
                  <a:pt x="4977" y="3169"/>
                </a:lnTo>
                <a:lnTo>
                  <a:pt x="4903" y="3356"/>
                </a:lnTo>
                <a:lnTo>
                  <a:pt x="4828" y="3542"/>
                </a:lnTo>
                <a:lnTo>
                  <a:pt x="4717" y="3691"/>
                </a:lnTo>
                <a:lnTo>
                  <a:pt x="4586" y="3859"/>
                </a:lnTo>
                <a:lnTo>
                  <a:pt x="4456" y="3990"/>
                </a:lnTo>
                <a:lnTo>
                  <a:pt x="4288" y="4101"/>
                </a:lnTo>
                <a:lnTo>
                  <a:pt x="4232" y="4139"/>
                </a:lnTo>
                <a:lnTo>
                  <a:pt x="4195" y="4195"/>
                </a:lnTo>
                <a:lnTo>
                  <a:pt x="4157" y="4288"/>
                </a:lnTo>
                <a:lnTo>
                  <a:pt x="4157" y="4400"/>
                </a:lnTo>
                <a:lnTo>
                  <a:pt x="4176" y="4456"/>
                </a:lnTo>
                <a:lnTo>
                  <a:pt x="4195" y="4493"/>
                </a:lnTo>
                <a:lnTo>
                  <a:pt x="4269" y="4567"/>
                </a:lnTo>
                <a:lnTo>
                  <a:pt x="4362" y="4623"/>
                </a:lnTo>
                <a:lnTo>
                  <a:pt x="4474" y="4623"/>
                </a:lnTo>
                <a:lnTo>
                  <a:pt x="4530" y="4605"/>
                </a:lnTo>
                <a:lnTo>
                  <a:pt x="4586" y="4586"/>
                </a:lnTo>
                <a:lnTo>
                  <a:pt x="4810" y="4418"/>
                </a:lnTo>
                <a:lnTo>
                  <a:pt x="4996" y="4232"/>
                </a:lnTo>
                <a:lnTo>
                  <a:pt x="5164" y="4027"/>
                </a:lnTo>
                <a:lnTo>
                  <a:pt x="5313" y="3803"/>
                </a:lnTo>
                <a:lnTo>
                  <a:pt x="5425" y="3561"/>
                </a:lnTo>
                <a:lnTo>
                  <a:pt x="5499" y="3319"/>
                </a:lnTo>
                <a:lnTo>
                  <a:pt x="5555" y="3039"/>
                </a:lnTo>
                <a:lnTo>
                  <a:pt x="5574" y="2778"/>
                </a:lnTo>
                <a:lnTo>
                  <a:pt x="5555" y="2498"/>
                </a:lnTo>
                <a:lnTo>
                  <a:pt x="5499" y="2237"/>
                </a:lnTo>
                <a:lnTo>
                  <a:pt x="5425" y="1976"/>
                </a:lnTo>
                <a:lnTo>
                  <a:pt x="5313" y="1734"/>
                </a:lnTo>
                <a:lnTo>
                  <a:pt x="5164" y="1510"/>
                </a:lnTo>
                <a:lnTo>
                  <a:pt x="4996" y="1305"/>
                </a:lnTo>
                <a:lnTo>
                  <a:pt x="4810" y="1119"/>
                </a:lnTo>
                <a:lnTo>
                  <a:pt x="4586" y="951"/>
                </a:lnTo>
                <a:lnTo>
                  <a:pt x="4530" y="933"/>
                </a:lnTo>
                <a:lnTo>
                  <a:pt x="4474" y="914"/>
                </a:lnTo>
                <a:close/>
                <a:moveTo>
                  <a:pt x="2648" y="541"/>
                </a:moveTo>
                <a:lnTo>
                  <a:pt x="2573" y="560"/>
                </a:lnTo>
                <a:lnTo>
                  <a:pt x="2498" y="616"/>
                </a:lnTo>
                <a:lnTo>
                  <a:pt x="1473" y="1660"/>
                </a:lnTo>
                <a:lnTo>
                  <a:pt x="224" y="1660"/>
                </a:lnTo>
                <a:lnTo>
                  <a:pt x="168" y="1678"/>
                </a:lnTo>
                <a:lnTo>
                  <a:pt x="94" y="1734"/>
                </a:lnTo>
                <a:lnTo>
                  <a:pt x="38" y="1827"/>
                </a:lnTo>
                <a:lnTo>
                  <a:pt x="19" y="1883"/>
                </a:lnTo>
                <a:lnTo>
                  <a:pt x="1" y="1939"/>
                </a:lnTo>
                <a:lnTo>
                  <a:pt x="1" y="3598"/>
                </a:lnTo>
                <a:lnTo>
                  <a:pt x="19" y="3654"/>
                </a:lnTo>
                <a:lnTo>
                  <a:pt x="38" y="3710"/>
                </a:lnTo>
                <a:lnTo>
                  <a:pt x="94" y="3803"/>
                </a:lnTo>
                <a:lnTo>
                  <a:pt x="168" y="3859"/>
                </a:lnTo>
                <a:lnTo>
                  <a:pt x="224" y="3878"/>
                </a:lnTo>
                <a:lnTo>
                  <a:pt x="1473" y="3878"/>
                </a:lnTo>
                <a:lnTo>
                  <a:pt x="2498" y="4903"/>
                </a:lnTo>
                <a:lnTo>
                  <a:pt x="2573" y="4959"/>
                </a:lnTo>
                <a:lnTo>
                  <a:pt x="2648" y="4996"/>
                </a:lnTo>
                <a:lnTo>
                  <a:pt x="2722" y="4996"/>
                </a:lnTo>
                <a:lnTo>
                  <a:pt x="2797" y="4977"/>
                </a:lnTo>
                <a:lnTo>
                  <a:pt x="2871" y="4940"/>
                </a:lnTo>
                <a:lnTo>
                  <a:pt x="2927" y="4884"/>
                </a:lnTo>
                <a:lnTo>
                  <a:pt x="2964" y="4810"/>
                </a:lnTo>
                <a:lnTo>
                  <a:pt x="2983" y="4717"/>
                </a:lnTo>
                <a:lnTo>
                  <a:pt x="2983" y="821"/>
                </a:lnTo>
                <a:lnTo>
                  <a:pt x="2964" y="728"/>
                </a:lnTo>
                <a:lnTo>
                  <a:pt x="2927" y="653"/>
                </a:lnTo>
                <a:lnTo>
                  <a:pt x="2871" y="597"/>
                </a:lnTo>
                <a:lnTo>
                  <a:pt x="2797" y="560"/>
                </a:lnTo>
                <a:lnTo>
                  <a:pt x="2722" y="541"/>
                </a:lnTo>
                <a:close/>
                <a:moveTo>
                  <a:pt x="4996" y="1"/>
                </a:moveTo>
                <a:lnTo>
                  <a:pt x="4903" y="38"/>
                </a:lnTo>
                <a:lnTo>
                  <a:pt x="4847" y="75"/>
                </a:lnTo>
                <a:lnTo>
                  <a:pt x="4828" y="112"/>
                </a:lnTo>
                <a:lnTo>
                  <a:pt x="4791" y="168"/>
                </a:lnTo>
                <a:lnTo>
                  <a:pt x="4772" y="224"/>
                </a:lnTo>
                <a:lnTo>
                  <a:pt x="4772" y="318"/>
                </a:lnTo>
                <a:lnTo>
                  <a:pt x="4828" y="429"/>
                </a:lnTo>
                <a:lnTo>
                  <a:pt x="4847" y="467"/>
                </a:lnTo>
                <a:lnTo>
                  <a:pt x="4903" y="504"/>
                </a:lnTo>
                <a:lnTo>
                  <a:pt x="5183" y="709"/>
                </a:lnTo>
                <a:lnTo>
                  <a:pt x="5425" y="933"/>
                </a:lnTo>
                <a:lnTo>
                  <a:pt x="5630" y="1194"/>
                </a:lnTo>
                <a:lnTo>
                  <a:pt x="5798" y="1473"/>
                </a:lnTo>
                <a:lnTo>
                  <a:pt x="5947" y="1790"/>
                </a:lnTo>
                <a:lnTo>
                  <a:pt x="6040" y="2107"/>
                </a:lnTo>
                <a:lnTo>
                  <a:pt x="6115" y="2424"/>
                </a:lnTo>
                <a:lnTo>
                  <a:pt x="6133" y="2778"/>
                </a:lnTo>
                <a:lnTo>
                  <a:pt x="6115" y="3114"/>
                </a:lnTo>
                <a:lnTo>
                  <a:pt x="6040" y="3449"/>
                </a:lnTo>
                <a:lnTo>
                  <a:pt x="5947" y="3766"/>
                </a:lnTo>
                <a:lnTo>
                  <a:pt x="5798" y="4064"/>
                </a:lnTo>
                <a:lnTo>
                  <a:pt x="5630" y="4344"/>
                </a:lnTo>
                <a:lnTo>
                  <a:pt x="5425" y="4605"/>
                </a:lnTo>
                <a:lnTo>
                  <a:pt x="5183" y="4828"/>
                </a:lnTo>
                <a:lnTo>
                  <a:pt x="4903" y="5033"/>
                </a:lnTo>
                <a:lnTo>
                  <a:pt x="4847" y="5071"/>
                </a:lnTo>
                <a:lnTo>
                  <a:pt x="4828" y="5127"/>
                </a:lnTo>
                <a:lnTo>
                  <a:pt x="4772" y="5220"/>
                </a:lnTo>
                <a:lnTo>
                  <a:pt x="4772" y="5332"/>
                </a:lnTo>
                <a:lnTo>
                  <a:pt x="4791" y="5388"/>
                </a:lnTo>
                <a:lnTo>
                  <a:pt x="4828" y="5425"/>
                </a:lnTo>
                <a:lnTo>
                  <a:pt x="4903" y="5499"/>
                </a:lnTo>
                <a:lnTo>
                  <a:pt x="4996" y="5555"/>
                </a:lnTo>
                <a:lnTo>
                  <a:pt x="5108" y="5555"/>
                </a:lnTo>
                <a:lnTo>
                  <a:pt x="5164" y="5537"/>
                </a:lnTo>
                <a:lnTo>
                  <a:pt x="5201" y="5518"/>
                </a:lnTo>
                <a:lnTo>
                  <a:pt x="5369" y="5388"/>
                </a:lnTo>
                <a:lnTo>
                  <a:pt x="5537" y="5257"/>
                </a:lnTo>
                <a:lnTo>
                  <a:pt x="5686" y="5127"/>
                </a:lnTo>
                <a:lnTo>
                  <a:pt x="5835" y="4977"/>
                </a:lnTo>
                <a:lnTo>
                  <a:pt x="5965" y="4828"/>
                </a:lnTo>
                <a:lnTo>
                  <a:pt x="6077" y="4661"/>
                </a:lnTo>
                <a:lnTo>
                  <a:pt x="6189" y="4493"/>
                </a:lnTo>
                <a:lnTo>
                  <a:pt x="6301" y="4325"/>
                </a:lnTo>
                <a:lnTo>
                  <a:pt x="6394" y="4139"/>
                </a:lnTo>
                <a:lnTo>
                  <a:pt x="6469" y="3971"/>
                </a:lnTo>
                <a:lnTo>
                  <a:pt x="6525" y="3766"/>
                </a:lnTo>
                <a:lnTo>
                  <a:pt x="6581" y="3580"/>
                </a:lnTo>
                <a:lnTo>
                  <a:pt x="6636" y="3374"/>
                </a:lnTo>
                <a:lnTo>
                  <a:pt x="6655" y="3188"/>
                </a:lnTo>
                <a:lnTo>
                  <a:pt x="6674" y="2983"/>
                </a:lnTo>
                <a:lnTo>
                  <a:pt x="6692" y="2778"/>
                </a:lnTo>
                <a:lnTo>
                  <a:pt x="6674" y="2573"/>
                </a:lnTo>
                <a:lnTo>
                  <a:pt x="6655" y="2368"/>
                </a:lnTo>
                <a:lnTo>
                  <a:pt x="6636" y="2163"/>
                </a:lnTo>
                <a:lnTo>
                  <a:pt x="6581" y="1958"/>
                </a:lnTo>
                <a:lnTo>
                  <a:pt x="6525" y="1771"/>
                </a:lnTo>
                <a:lnTo>
                  <a:pt x="6469" y="1585"/>
                </a:lnTo>
                <a:lnTo>
                  <a:pt x="6394" y="1399"/>
                </a:lnTo>
                <a:lnTo>
                  <a:pt x="6301" y="1212"/>
                </a:lnTo>
                <a:lnTo>
                  <a:pt x="6189" y="1044"/>
                </a:lnTo>
                <a:lnTo>
                  <a:pt x="6077" y="877"/>
                </a:lnTo>
                <a:lnTo>
                  <a:pt x="5965" y="709"/>
                </a:lnTo>
                <a:lnTo>
                  <a:pt x="5835" y="560"/>
                </a:lnTo>
                <a:lnTo>
                  <a:pt x="5686" y="411"/>
                </a:lnTo>
                <a:lnTo>
                  <a:pt x="5537" y="280"/>
                </a:lnTo>
                <a:lnTo>
                  <a:pt x="5369" y="150"/>
                </a:lnTo>
                <a:lnTo>
                  <a:pt x="5201" y="38"/>
                </a:lnTo>
                <a:lnTo>
                  <a:pt x="516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2312906" y="971550"/>
            <a:ext cx="113604" cy="181175"/>
          </a:xfrm>
          <a:custGeom>
            <a:rect b="b" l="l" r="r" t="t"/>
            <a:pathLst>
              <a:path extrusionOk="0" h="5947" w="3729">
                <a:moveTo>
                  <a:pt x="2424" y="0"/>
                </a:moveTo>
                <a:lnTo>
                  <a:pt x="2312" y="19"/>
                </a:lnTo>
                <a:lnTo>
                  <a:pt x="2200" y="56"/>
                </a:lnTo>
                <a:lnTo>
                  <a:pt x="2107" y="93"/>
                </a:lnTo>
                <a:lnTo>
                  <a:pt x="2033" y="168"/>
                </a:lnTo>
                <a:lnTo>
                  <a:pt x="1958" y="242"/>
                </a:lnTo>
                <a:lnTo>
                  <a:pt x="1902" y="354"/>
                </a:lnTo>
                <a:lnTo>
                  <a:pt x="1884" y="447"/>
                </a:lnTo>
                <a:lnTo>
                  <a:pt x="1865" y="559"/>
                </a:lnTo>
                <a:lnTo>
                  <a:pt x="1884" y="671"/>
                </a:lnTo>
                <a:lnTo>
                  <a:pt x="1902" y="783"/>
                </a:lnTo>
                <a:lnTo>
                  <a:pt x="1958" y="876"/>
                </a:lnTo>
                <a:lnTo>
                  <a:pt x="2033" y="951"/>
                </a:lnTo>
                <a:lnTo>
                  <a:pt x="2107" y="1025"/>
                </a:lnTo>
                <a:lnTo>
                  <a:pt x="2200" y="1081"/>
                </a:lnTo>
                <a:lnTo>
                  <a:pt x="2312" y="1100"/>
                </a:lnTo>
                <a:lnTo>
                  <a:pt x="2424" y="1118"/>
                </a:lnTo>
                <a:lnTo>
                  <a:pt x="2536" y="1100"/>
                </a:lnTo>
                <a:lnTo>
                  <a:pt x="2629" y="1081"/>
                </a:lnTo>
                <a:lnTo>
                  <a:pt x="2741" y="1025"/>
                </a:lnTo>
                <a:lnTo>
                  <a:pt x="2816" y="951"/>
                </a:lnTo>
                <a:lnTo>
                  <a:pt x="2890" y="876"/>
                </a:lnTo>
                <a:lnTo>
                  <a:pt x="2927" y="783"/>
                </a:lnTo>
                <a:lnTo>
                  <a:pt x="2965" y="671"/>
                </a:lnTo>
                <a:lnTo>
                  <a:pt x="2983" y="559"/>
                </a:lnTo>
                <a:lnTo>
                  <a:pt x="2965" y="447"/>
                </a:lnTo>
                <a:lnTo>
                  <a:pt x="2927" y="354"/>
                </a:lnTo>
                <a:lnTo>
                  <a:pt x="2890" y="242"/>
                </a:lnTo>
                <a:lnTo>
                  <a:pt x="2816" y="168"/>
                </a:lnTo>
                <a:lnTo>
                  <a:pt x="2741" y="93"/>
                </a:lnTo>
                <a:lnTo>
                  <a:pt x="2629" y="56"/>
                </a:lnTo>
                <a:lnTo>
                  <a:pt x="2536" y="19"/>
                </a:lnTo>
                <a:lnTo>
                  <a:pt x="2424" y="0"/>
                </a:lnTo>
                <a:close/>
                <a:moveTo>
                  <a:pt x="1101" y="3877"/>
                </a:moveTo>
                <a:lnTo>
                  <a:pt x="858" y="4474"/>
                </a:lnTo>
                <a:lnTo>
                  <a:pt x="784" y="4623"/>
                </a:lnTo>
                <a:lnTo>
                  <a:pt x="691" y="4735"/>
                </a:lnTo>
                <a:lnTo>
                  <a:pt x="113" y="5312"/>
                </a:lnTo>
                <a:lnTo>
                  <a:pt x="76" y="5368"/>
                </a:lnTo>
                <a:lnTo>
                  <a:pt x="38" y="5443"/>
                </a:lnTo>
                <a:lnTo>
                  <a:pt x="20" y="5499"/>
                </a:lnTo>
                <a:lnTo>
                  <a:pt x="1" y="5573"/>
                </a:lnTo>
                <a:lnTo>
                  <a:pt x="20" y="5648"/>
                </a:lnTo>
                <a:lnTo>
                  <a:pt x="38" y="5722"/>
                </a:lnTo>
                <a:lnTo>
                  <a:pt x="76" y="5778"/>
                </a:lnTo>
                <a:lnTo>
                  <a:pt x="113" y="5834"/>
                </a:lnTo>
                <a:lnTo>
                  <a:pt x="169" y="5890"/>
                </a:lnTo>
                <a:lnTo>
                  <a:pt x="243" y="5927"/>
                </a:lnTo>
                <a:lnTo>
                  <a:pt x="299" y="5946"/>
                </a:lnTo>
                <a:lnTo>
                  <a:pt x="448" y="5946"/>
                </a:lnTo>
                <a:lnTo>
                  <a:pt x="523" y="5927"/>
                </a:lnTo>
                <a:lnTo>
                  <a:pt x="579" y="5890"/>
                </a:lnTo>
                <a:lnTo>
                  <a:pt x="635" y="5834"/>
                </a:lnTo>
                <a:lnTo>
                  <a:pt x="1324" y="5145"/>
                </a:lnTo>
                <a:lnTo>
                  <a:pt x="1418" y="5033"/>
                </a:lnTo>
                <a:lnTo>
                  <a:pt x="1492" y="4902"/>
                </a:lnTo>
                <a:lnTo>
                  <a:pt x="1660" y="4511"/>
                </a:lnTo>
                <a:lnTo>
                  <a:pt x="1175" y="3989"/>
                </a:lnTo>
                <a:lnTo>
                  <a:pt x="1101" y="3877"/>
                </a:lnTo>
                <a:close/>
                <a:moveTo>
                  <a:pt x="1809" y="1491"/>
                </a:moveTo>
                <a:lnTo>
                  <a:pt x="1660" y="1510"/>
                </a:lnTo>
                <a:lnTo>
                  <a:pt x="1418" y="1566"/>
                </a:lnTo>
                <a:lnTo>
                  <a:pt x="1157" y="1659"/>
                </a:lnTo>
                <a:lnTo>
                  <a:pt x="858" y="1789"/>
                </a:lnTo>
                <a:lnTo>
                  <a:pt x="691" y="1883"/>
                </a:lnTo>
                <a:lnTo>
                  <a:pt x="523" y="1994"/>
                </a:lnTo>
                <a:lnTo>
                  <a:pt x="392" y="2144"/>
                </a:lnTo>
                <a:lnTo>
                  <a:pt x="281" y="2311"/>
                </a:lnTo>
                <a:lnTo>
                  <a:pt x="206" y="2479"/>
                </a:lnTo>
                <a:lnTo>
                  <a:pt x="187" y="2554"/>
                </a:lnTo>
                <a:lnTo>
                  <a:pt x="169" y="2610"/>
                </a:lnTo>
                <a:lnTo>
                  <a:pt x="169" y="2684"/>
                </a:lnTo>
                <a:lnTo>
                  <a:pt x="187" y="2759"/>
                </a:lnTo>
                <a:lnTo>
                  <a:pt x="225" y="2833"/>
                </a:lnTo>
                <a:lnTo>
                  <a:pt x="262" y="2889"/>
                </a:lnTo>
                <a:lnTo>
                  <a:pt x="318" y="2926"/>
                </a:lnTo>
                <a:lnTo>
                  <a:pt x="374" y="2982"/>
                </a:lnTo>
                <a:lnTo>
                  <a:pt x="448" y="3001"/>
                </a:lnTo>
                <a:lnTo>
                  <a:pt x="523" y="3020"/>
                </a:lnTo>
                <a:lnTo>
                  <a:pt x="579" y="3001"/>
                </a:lnTo>
                <a:lnTo>
                  <a:pt x="653" y="3001"/>
                </a:lnTo>
                <a:lnTo>
                  <a:pt x="728" y="2964"/>
                </a:lnTo>
                <a:lnTo>
                  <a:pt x="784" y="2926"/>
                </a:lnTo>
                <a:lnTo>
                  <a:pt x="821" y="2871"/>
                </a:lnTo>
                <a:lnTo>
                  <a:pt x="877" y="2815"/>
                </a:lnTo>
                <a:lnTo>
                  <a:pt x="952" y="2647"/>
                </a:lnTo>
                <a:lnTo>
                  <a:pt x="989" y="2591"/>
                </a:lnTo>
                <a:lnTo>
                  <a:pt x="1026" y="2535"/>
                </a:lnTo>
                <a:lnTo>
                  <a:pt x="1082" y="2498"/>
                </a:lnTo>
                <a:lnTo>
                  <a:pt x="1138" y="2479"/>
                </a:lnTo>
                <a:lnTo>
                  <a:pt x="1455" y="2349"/>
                </a:lnTo>
                <a:lnTo>
                  <a:pt x="1268" y="3057"/>
                </a:lnTo>
                <a:lnTo>
                  <a:pt x="1250" y="3150"/>
                </a:lnTo>
                <a:lnTo>
                  <a:pt x="1250" y="3225"/>
                </a:lnTo>
                <a:lnTo>
                  <a:pt x="1268" y="3411"/>
                </a:lnTo>
                <a:lnTo>
                  <a:pt x="1343" y="3579"/>
                </a:lnTo>
                <a:lnTo>
                  <a:pt x="1380" y="3653"/>
                </a:lnTo>
                <a:lnTo>
                  <a:pt x="1455" y="3728"/>
                </a:lnTo>
                <a:lnTo>
                  <a:pt x="2145" y="4492"/>
                </a:lnTo>
                <a:lnTo>
                  <a:pt x="2200" y="4567"/>
                </a:lnTo>
                <a:lnTo>
                  <a:pt x="2256" y="4641"/>
                </a:lnTo>
                <a:lnTo>
                  <a:pt x="2294" y="4716"/>
                </a:lnTo>
                <a:lnTo>
                  <a:pt x="2312" y="4809"/>
                </a:lnTo>
                <a:lnTo>
                  <a:pt x="2517" y="5667"/>
                </a:lnTo>
                <a:lnTo>
                  <a:pt x="2555" y="5741"/>
                </a:lnTo>
                <a:lnTo>
                  <a:pt x="2592" y="5797"/>
                </a:lnTo>
                <a:lnTo>
                  <a:pt x="2629" y="5853"/>
                </a:lnTo>
                <a:lnTo>
                  <a:pt x="2704" y="5890"/>
                </a:lnTo>
                <a:lnTo>
                  <a:pt x="2760" y="5927"/>
                </a:lnTo>
                <a:lnTo>
                  <a:pt x="2834" y="5946"/>
                </a:lnTo>
                <a:lnTo>
                  <a:pt x="2909" y="5946"/>
                </a:lnTo>
                <a:lnTo>
                  <a:pt x="2983" y="5927"/>
                </a:lnTo>
                <a:lnTo>
                  <a:pt x="3039" y="5909"/>
                </a:lnTo>
                <a:lnTo>
                  <a:pt x="3114" y="5872"/>
                </a:lnTo>
                <a:lnTo>
                  <a:pt x="3170" y="5816"/>
                </a:lnTo>
                <a:lnTo>
                  <a:pt x="3207" y="5760"/>
                </a:lnTo>
                <a:lnTo>
                  <a:pt x="3244" y="5704"/>
                </a:lnTo>
                <a:lnTo>
                  <a:pt x="3244" y="5629"/>
                </a:lnTo>
                <a:lnTo>
                  <a:pt x="3263" y="5555"/>
                </a:lnTo>
                <a:lnTo>
                  <a:pt x="3244" y="5480"/>
                </a:lnTo>
                <a:lnTo>
                  <a:pt x="2983" y="4455"/>
                </a:lnTo>
                <a:lnTo>
                  <a:pt x="2965" y="4362"/>
                </a:lnTo>
                <a:lnTo>
                  <a:pt x="2927" y="4287"/>
                </a:lnTo>
                <a:lnTo>
                  <a:pt x="2872" y="4194"/>
                </a:lnTo>
                <a:lnTo>
                  <a:pt x="2816" y="4138"/>
                </a:lnTo>
                <a:lnTo>
                  <a:pt x="2294" y="3560"/>
                </a:lnTo>
                <a:lnTo>
                  <a:pt x="2480" y="2759"/>
                </a:lnTo>
                <a:lnTo>
                  <a:pt x="2555" y="2945"/>
                </a:lnTo>
                <a:lnTo>
                  <a:pt x="2611" y="3076"/>
                </a:lnTo>
                <a:lnTo>
                  <a:pt x="2685" y="3206"/>
                </a:lnTo>
                <a:lnTo>
                  <a:pt x="2797" y="3299"/>
                </a:lnTo>
                <a:lnTo>
                  <a:pt x="2927" y="3374"/>
                </a:lnTo>
                <a:lnTo>
                  <a:pt x="3188" y="3504"/>
                </a:lnTo>
                <a:lnTo>
                  <a:pt x="3263" y="3542"/>
                </a:lnTo>
                <a:lnTo>
                  <a:pt x="3338" y="3560"/>
                </a:lnTo>
                <a:lnTo>
                  <a:pt x="3393" y="3542"/>
                </a:lnTo>
                <a:lnTo>
                  <a:pt x="3468" y="3542"/>
                </a:lnTo>
                <a:lnTo>
                  <a:pt x="3543" y="3504"/>
                </a:lnTo>
                <a:lnTo>
                  <a:pt x="3598" y="3467"/>
                </a:lnTo>
                <a:lnTo>
                  <a:pt x="3636" y="3411"/>
                </a:lnTo>
                <a:lnTo>
                  <a:pt x="3692" y="3355"/>
                </a:lnTo>
                <a:lnTo>
                  <a:pt x="3710" y="3281"/>
                </a:lnTo>
                <a:lnTo>
                  <a:pt x="3729" y="3206"/>
                </a:lnTo>
                <a:lnTo>
                  <a:pt x="3710" y="3132"/>
                </a:lnTo>
                <a:lnTo>
                  <a:pt x="3710" y="3057"/>
                </a:lnTo>
                <a:lnTo>
                  <a:pt x="3673" y="3001"/>
                </a:lnTo>
                <a:lnTo>
                  <a:pt x="3636" y="2945"/>
                </a:lnTo>
                <a:lnTo>
                  <a:pt x="3580" y="2889"/>
                </a:lnTo>
                <a:lnTo>
                  <a:pt x="3524" y="2852"/>
                </a:lnTo>
                <a:lnTo>
                  <a:pt x="3244" y="2703"/>
                </a:lnTo>
                <a:lnTo>
                  <a:pt x="3132" y="2367"/>
                </a:lnTo>
                <a:lnTo>
                  <a:pt x="3058" y="2181"/>
                </a:lnTo>
                <a:lnTo>
                  <a:pt x="2946" y="2013"/>
                </a:lnTo>
                <a:lnTo>
                  <a:pt x="2834" y="1864"/>
                </a:lnTo>
                <a:lnTo>
                  <a:pt x="2685" y="1734"/>
                </a:lnTo>
                <a:lnTo>
                  <a:pt x="2517" y="1640"/>
                </a:lnTo>
                <a:lnTo>
                  <a:pt x="2331" y="1547"/>
                </a:lnTo>
                <a:lnTo>
                  <a:pt x="2145" y="1510"/>
                </a:lnTo>
                <a:lnTo>
                  <a:pt x="1940" y="14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806406" y="971550"/>
            <a:ext cx="203323" cy="135722"/>
          </a:xfrm>
          <a:custGeom>
            <a:rect b="b" l="l" r="r" t="t"/>
            <a:pathLst>
              <a:path extrusionOk="0" h="4455" w="6674">
                <a:moveTo>
                  <a:pt x="1100" y="0"/>
                </a:moveTo>
                <a:lnTo>
                  <a:pt x="1025" y="19"/>
                </a:lnTo>
                <a:lnTo>
                  <a:pt x="951" y="37"/>
                </a:lnTo>
                <a:lnTo>
                  <a:pt x="895" y="75"/>
                </a:lnTo>
                <a:lnTo>
                  <a:pt x="820" y="112"/>
                </a:lnTo>
                <a:lnTo>
                  <a:pt x="671" y="205"/>
                </a:lnTo>
                <a:lnTo>
                  <a:pt x="522" y="280"/>
                </a:lnTo>
                <a:lnTo>
                  <a:pt x="336" y="336"/>
                </a:lnTo>
                <a:lnTo>
                  <a:pt x="149" y="373"/>
                </a:lnTo>
                <a:lnTo>
                  <a:pt x="93" y="391"/>
                </a:lnTo>
                <a:lnTo>
                  <a:pt x="38" y="429"/>
                </a:lnTo>
                <a:lnTo>
                  <a:pt x="0" y="485"/>
                </a:lnTo>
                <a:lnTo>
                  <a:pt x="0" y="559"/>
                </a:lnTo>
                <a:lnTo>
                  <a:pt x="0" y="932"/>
                </a:lnTo>
                <a:lnTo>
                  <a:pt x="19" y="1007"/>
                </a:lnTo>
                <a:lnTo>
                  <a:pt x="56" y="1062"/>
                </a:lnTo>
                <a:lnTo>
                  <a:pt x="112" y="1100"/>
                </a:lnTo>
                <a:lnTo>
                  <a:pt x="187" y="1118"/>
                </a:lnTo>
                <a:lnTo>
                  <a:pt x="429" y="1081"/>
                </a:lnTo>
                <a:lnTo>
                  <a:pt x="671" y="1025"/>
                </a:lnTo>
                <a:lnTo>
                  <a:pt x="895" y="932"/>
                </a:lnTo>
                <a:lnTo>
                  <a:pt x="1119" y="820"/>
                </a:lnTo>
                <a:lnTo>
                  <a:pt x="1230" y="895"/>
                </a:lnTo>
                <a:lnTo>
                  <a:pt x="1361" y="951"/>
                </a:lnTo>
                <a:lnTo>
                  <a:pt x="1641" y="1044"/>
                </a:lnTo>
                <a:lnTo>
                  <a:pt x="1939" y="1100"/>
                </a:lnTo>
                <a:lnTo>
                  <a:pt x="2237" y="1118"/>
                </a:lnTo>
                <a:lnTo>
                  <a:pt x="2535" y="1100"/>
                </a:lnTo>
                <a:lnTo>
                  <a:pt x="2815" y="1044"/>
                </a:lnTo>
                <a:lnTo>
                  <a:pt x="3094" y="951"/>
                </a:lnTo>
                <a:lnTo>
                  <a:pt x="3337" y="820"/>
                </a:lnTo>
                <a:lnTo>
                  <a:pt x="3467" y="895"/>
                </a:lnTo>
                <a:lnTo>
                  <a:pt x="3598" y="951"/>
                </a:lnTo>
                <a:lnTo>
                  <a:pt x="3877" y="1044"/>
                </a:lnTo>
                <a:lnTo>
                  <a:pt x="4157" y="1100"/>
                </a:lnTo>
                <a:lnTo>
                  <a:pt x="4455" y="1118"/>
                </a:lnTo>
                <a:lnTo>
                  <a:pt x="4753" y="1100"/>
                </a:lnTo>
                <a:lnTo>
                  <a:pt x="5052" y="1044"/>
                </a:lnTo>
                <a:lnTo>
                  <a:pt x="5313" y="951"/>
                </a:lnTo>
                <a:lnTo>
                  <a:pt x="5574" y="820"/>
                </a:lnTo>
                <a:lnTo>
                  <a:pt x="5779" y="932"/>
                </a:lnTo>
                <a:lnTo>
                  <a:pt x="6002" y="1025"/>
                </a:lnTo>
                <a:lnTo>
                  <a:pt x="6245" y="1081"/>
                </a:lnTo>
                <a:lnTo>
                  <a:pt x="6487" y="1118"/>
                </a:lnTo>
                <a:lnTo>
                  <a:pt x="6561" y="1100"/>
                </a:lnTo>
                <a:lnTo>
                  <a:pt x="6617" y="1062"/>
                </a:lnTo>
                <a:lnTo>
                  <a:pt x="6655" y="1007"/>
                </a:lnTo>
                <a:lnTo>
                  <a:pt x="6673" y="932"/>
                </a:lnTo>
                <a:lnTo>
                  <a:pt x="6673" y="559"/>
                </a:lnTo>
                <a:lnTo>
                  <a:pt x="6673" y="503"/>
                </a:lnTo>
                <a:lnTo>
                  <a:pt x="6636" y="447"/>
                </a:lnTo>
                <a:lnTo>
                  <a:pt x="6580" y="391"/>
                </a:lnTo>
                <a:lnTo>
                  <a:pt x="6524" y="373"/>
                </a:lnTo>
                <a:lnTo>
                  <a:pt x="6338" y="336"/>
                </a:lnTo>
                <a:lnTo>
                  <a:pt x="6151" y="280"/>
                </a:lnTo>
                <a:lnTo>
                  <a:pt x="6002" y="205"/>
                </a:lnTo>
                <a:lnTo>
                  <a:pt x="5853" y="112"/>
                </a:lnTo>
                <a:lnTo>
                  <a:pt x="5779" y="75"/>
                </a:lnTo>
                <a:lnTo>
                  <a:pt x="5723" y="37"/>
                </a:lnTo>
                <a:lnTo>
                  <a:pt x="5648" y="19"/>
                </a:lnTo>
                <a:lnTo>
                  <a:pt x="5499" y="19"/>
                </a:lnTo>
                <a:lnTo>
                  <a:pt x="5424" y="37"/>
                </a:lnTo>
                <a:lnTo>
                  <a:pt x="5350" y="75"/>
                </a:lnTo>
                <a:lnTo>
                  <a:pt x="5294" y="112"/>
                </a:lnTo>
                <a:lnTo>
                  <a:pt x="5201" y="168"/>
                </a:lnTo>
                <a:lnTo>
                  <a:pt x="5108" y="224"/>
                </a:lnTo>
                <a:lnTo>
                  <a:pt x="4903" y="298"/>
                </a:lnTo>
                <a:lnTo>
                  <a:pt x="4679" y="354"/>
                </a:lnTo>
                <a:lnTo>
                  <a:pt x="4437" y="373"/>
                </a:lnTo>
                <a:lnTo>
                  <a:pt x="4213" y="354"/>
                </a:lnTo>
                <a:lnTo>
                  <a:pt x="3989" y="298"/>
                </a:lnTo>
                <a:lnTo>
                  <a:pt x="3784" y="205"/>
                </a:lnTo>
                <a:lnTo>
                  <a:pt x="3691" y="149"/>
                </a:lnTo>
                <a:lnTo>
                  <a:pt x="3598" y="93"/>
                </a:lnTo>
                <a:lnTo>
                  <a:pt x="3542" y="56"/>
                </a:lnTo>
                <a:lnTo>
                  <a:pt x="3467" y="19"/>
                </a:lnTo>
                <a:lnTo>
                  <a:pt x="3393" y="0"/>
                </a:lnTo>
                <a:lnTo>
                  <a:pt x="3337" y="0"/>
                </a:lnTo>
                <a:lnTo>
                  <a:pt x="3262" y="19"/>
                </a:lnTo>
                <a:lnTo>
                  <a:pt x="3188" y="37"/>
                </a:lnTo>
                <a:lnTo>
                  <a:pt x="3113" y="75"/>
                </a:lnTo>
                <a:lnTo>
                  <a:pt x="3057" y="112"/>
                </a:lnTo>
                <a:lnTo>
                  <a:pt x="2871" y="224"/>
                </a:lnTo>
                <a:lnTo>
                  <a:pt x="2666" y="317"/>
                </a:lnTo>
                <a:lnTo>
                  <a:pt x="2442" y="354"/>
                </a:lnTo>
                <a:lnTo>
                  <a:pt x="2218" y="373"/>
                </a:lnTo>
                <a:lnTo>
                  <a:pt x="1976" y="354"/>
                </a:lnTo>
                <a:lnTo>
                  <a:pt x="1752" y="298"/>
                </a:lnTo>
                <a:lnTo>
                  <a:pt x="1547" y="205"/>
                </a:lnTo>
                <a:lnTo>
                  <a:pt x="1454" y="149"/>
                </a:lnTo>
                <a:lnTo>
                  <a:pt x="1380" y="93"/>
                </a:lnTo>
                <a:lnTo>
                  <a:pt x="1305" y="56"/>
                </a:lnTo>
                <a:lnTo>
                  <a:pt x="1249" y="19"/>
                </a:lnTo>
                <a:lnTo>
                  <a:pt x="1175" y="19"/>
                </a:lnTo>
                <a:lnTo>
                  <a:pt x="1100" y="0"/>
                </a:lnTo>
                <a:close/>
                <a:moveTo>
                  <a:pt x="1100" y="1678"/>
                </a:moveTo>
                <a:lnTo>
                  <a:pt x="1025" y="1696"/>
                </a:lnTo>
                <a:lnTo>
                  <a:pt x="951" y="1715"/>
                </a:lnTo>
                <a:lnTo>
                  <a:pt x="895" y="1752"/>
                </a:lnTo>
                <a:lnTo>
                  <a:pt x="820" y="1789"/>
                </a:lnTo>
                <a:lnTo>
                  <a:pt x="671" y="1883"/>
                </a:lnTo>
                <a:lnTo>
                  <a:pt x="522" y="1957"/>
                </a:lnTo>
                <a:lnTo>
                  <a:pt x="336" y="2013"/>
                </a:lnTo>
                <a:lnTo>
                  <a:pt x="149" y="2050"/>
                </a:lnTo>
                <a:lnTo>
                  <a:pt x="93" y="2069"/>
                </a:lnTo>
                <a:lnTo>
                  <a:pt x="38" y="2106"/>
                </a:lnTo>
                <a:lnTo>
                  <a:pt x="0" y="2162"/>
                </a:lnTo>
                <a:lnTo>
                  <a:pt x="0" y="2237"/>
                </a:lnTo>
                <a:lnTo>
                  <a:pt x="0" y="2610"/>
                </a:lnTo>
                <a:lnTo>
                  <a:pt x="19" y="2684"/>
                </a:lnTo>
                <a:lnTo>
                  <a:pt x="56" y="2740"/>
                </a:lnTo>
                <a:lnTo>
                  <a:pt x="112" y="2777"/>
                </a:lnTo>
                <a:lnTo>
                  <a:pt x="187" y="2796"/>
                </a:lnTo>
                <a:lnTo>
                  <a:pt x="429" y="2759"/>
                </a:lnTo>
                <a:lnTo>
                  <a:pt x="671" y="2684"/>
                </a:lnTo>
                <a:lnTo>
                  <a:pt x="895" y="2610"/>
                </a:lnTo>
                <a:lnTo>
                  <a:pt x="1119" y="2479"/>
                </a:lnTo>
                <a:lnTo>
                  <a:pt x="1230" y="2554"/>
                </a:lnTo>
                <a:lnTo>
                  <a:pt x="1361" y="2610"/>
                </a:lnTo>
                <a:lnTo>
                  <a:pt x="1641" y="2721"/>
                </a:lnTo>
                <a:lnTo>
                  <a:pt x="1939" y="2759"/>
                </a:lnTo>
                <a:lnTo>
                  <a:pt x="2237" y="2777"/>
                </a:lnTo>
                <a:lnTo>
                  <a:pt x="2535" y="2759"/>
                </a:lnTo>
                <a:lnTo>
                  <a:pt x="2815" y="2703"/>
                </a:lnTo>
                <a:lnTo>
                  <a:pt x="3094" y="2610"/>
                </a:lnTo>
                <a:lnTo>
                  <a:pt x="3337" y="2479"/>
                </a:lnTo>
                <a:lnTo>
                  <a:pt x="3467" y="2554"/>
                </a:lnTo>
                <a:lnTo>
                  <a:pt x="3598" y="2610"/>
                </a:lnTo>
                <a:lnTo>
                  <a:pt x="3877" y="2721"/>
                </a:lnTo>
                <a:lnTo>
                  <a:pt x="4157" y="2759"/>
                </a:lnTo>
                <a:lnTo>
                  <a:pt x="4455" y="2777"/>
                </a:lnTo>
                <a:lnTo>
                  <a:pt x="4753" y="2759"/>
                </a:lnTo>
                <a:lnTo>
                  <a:pt x="5052" y="2703"/>
                </a:lnTo>
                <a:lnTo>
                  <a:pt x="5313" y="2610"/>
                </a:lnTo>
                <a:lnTo>
                  <a:pt x="5574" y="2479"/>
                </a:lnTo>
                <a:lnTo>
                  <a:pt x="5779" y="2591"/>
                </a:lnTo>
                <a:lnTo>
                  <a:pt x="6002" y="2684"/>
                </a:lnTo>
                <a:lnTo>
                  <a:pt x="6245" y="2759"/>
                </a:lnTo>
                <a:lnTo>
                  <a:pt x="6487" y="2777"/>
                </a:lnTo>
                <a:lnTo>
                  <a:pt x="6561" y="2777"/>
                </a:lnTo>
                <a:lnTo>
                  <a:pt x="6617" y="2740"/>
                </a:lnTo>
                <a:lnTo>
                  <a:pt x="6655" y="2684"/>
                </a:lnTo>
                <a:lnTo>
                  <a:pt x="6673" y="2610"/>
                </a:lnTo>
                <a:lnTo>
                  <a:pt x="6673" y="2237"/>
                </a:lnTo>
                <a:lnTo>
                  <a:pt x="6673" y="2162"/>
                </a:lnTo>
                <a:lnTo>
                  <a:pt x="6636" y="2106"/>
                </a:lnTo>
                <a:lnTo>
                  <a:pt x="6580" y="2069"/>
                </a:lnTo>
                <a:lnTo>
                  <a:pt x="6524" y="2050"/>
                </a:lnTo>
                <a:lnTo>
                  <a:pt x="6338" y="2013"/>
                </a:lnTo>
                <a:lnTo>
                  <a:pt x="6151" y="1957"/>
                </a:lnTo>
                <a:lnTo>
                  <a:pt x="6002" y="1883"/>
                </a:lnTo>
                <a:lnTo>
                  <a:pt x="5853" y="1771"/>
                </a:lnTo>
                <a:lnTo>
                  <a:pt x="5779" y="1734"/>
                </a:lnTo>
                <a:lnTo>
                  <a:pt x="5723" y="1715"/>
                </a:lnTo>
                <a:lnTo>
                  <a:pt x="5648" y="1696"/>
                </a:lnTo>
                <a:lnTo>
                  <a:pt x="5574" y="1678"/>
                </a:lnTo>
                <a:lnTo>
                  <a:pt x="5499" y="1696"/>
                </a:lnTo>
                <a:lnTo>
                  <a:pt x="5424" y="1715"/>
                </a:lnTo>
                <a:lnTo>
                  <a:pt x="5350" y="1734"/>
                </a:lnTo>
                <a:lnTo>
                  <a:pt x="5294" y="1771"/>
                </a:lnTo>
                <a:lnTo>
                  <a:pt x="5201" y="1845"/>
                </a:lnTo>
                <a:lnTo>
                  <a:pt x="5108" y="1901"/>
                </a:lnTo>
                <a:lnTo>
                  <a:pt x="4903" y="1976"/>
                </a:lnTo>
                <a:lnTo>
                  <a:pt x="4679" y="2032"/>
                </a:lnTo>
                <a:lnTo>
                  <a:pt x="4437" y="2050"/>
                </a:lnTo>
                <a:lnTo>
                  <a:pt x="4213" y="2032"/>
                </a:lnTo>
                <a:lnTo>
                  <a:pt x="3989" y="1976"/>
                </a:lnTo>
                <a:lnTo>
                  <a:pt x="3784" y="1883"/>
                </a:lnTo>
                <a:lnTo>
                  <a:pt x="3691" y="1827"/>
                </a:lnTo>
                <a:lnTo>
                  <a:pt x="3598" y="1771"/>
                </a:lnTo>
                <a:lnTo>
                  <a:pt x="3542" y="1715"/>
                </a:lnTo>
                <a:lnTo>
                  <a:pt x="3467" y="1696"/>
                </a:lnTo>
                <a:lnTo>
                  <a:pt x="3393" y="1678"/>
                </a:lnTo>
                <a:lnTo>
                  <a:pt x="3262" y="1678"/>
                </a:lnTo>
                <a:lnTo>
                  <a:pt x="3188" y="1715"/>
                </a:lnTo>
                <a:lnTo>
                  <a:pt x="3113" y="1734"/>
                </a:lnTo>
                <a:lnTo>
                  <a:pt x="3057" y="1789"/>
                </a:lnTo>
                <a:lnTo>
                  <a:pt x="2871" y="1901"/>
                </a:lnTo>
                <a:lnTo>
                  <a:pt x="2666" y="1976"/>
                </a:lnTo>
                <a:lnTo>
                  <a:pt x="2442" y="2032"/>
                </a:lnTo>
                <a:lnTo>
                  <a:pt x="2218" y="2050"/>
                </a:lnTo>
                <a:lnTo>
                  <a:pt x="1976" y="2032"/>
                </a:lnTo>
                <a:lnTo>
                  <a:pt x="1752" y="1976"/>
                </a:lnTo>
                <a:lnTo>
                  <a:pt x="1547" y="1883"/>
                </a:lnTo>
                <a:lnTo>
                  <a:pt x="1454" y="1827"/>
                </a:lnTo>
                <a:lnTo>
                  <a:pt x="1380" y="1771"/>
                </a:lnTo>
                <a:lnTo>
                  <a:pt x="1305" y="1715"/>
                </a:lnTo>
                <a:lnTo>
                  <a:pt x="1249" y="1696"/>
                </a:lnTo>
                <a:lnTo>
                  <a:pt x="1175" y="1678"/>
                </a:lnTo>
                <a:close/>
                <a:moveTo>
                  <a:pt x="1025" y="3355"/>
                </a:moveTo>
                <a:lnTo>
                  <a:pt x="951" y="3374"/>
                </a:lnTo>
                <a:lnTo>
                  <a:pt x="895" y="3411"/>
                </a:lnTo>
                <a:lnTo>
                  <a:pt x="820" y="3448"/>
                </a:lnTo>
                <a:lnTo>
                  <a:pt x="671" y="3560"/>
                </a:lnTo>
                <a:lnTo>
                  <a:pt x="522" y="3635"/>
                </a:lnTo>
                <a:lnTo>
                  <a:pt x="336" y="3691"/>
                </a:lnTo>
                <a:lnTo>
                  <a:pt x="149" y="3709"/>
                </a:lnTo>
                <a:lnTo>
                  <a:pt x="93" y="3728"/>
                </a:lnTo>
                <a:lnTo>
                  <a:pt x="38" y="3784"/>
                </a:lnTo>
                <a:lnTo>
                  <a:pt x="0" y="3840"/>
                </a:lnTo>
                <a:lnTo>
                  <a:pt x="0" y="3896"/>
                </a:lnTo>
                <a:lnTo>
                  <a:pt x="0" y="4269"/>
                </a:lnTo>
                <a:lnTo>
                  <a:pt x="19" y="4343"/>
                </a:lnTo>
                <a:lnTo>
                  <a:pt x="56" y="4418"/>
                </a:lnTo>
                <a:lnTo>
                  <a:pt x="112" y="4455"/>
                </a:lnTo>
                <a:lnTo>
                  <a:pt x="187" y="4455"/>
                </a:lnTo>
                <a:lnTo>
                  <a:pt x="429" y="4418"/>
                </a:lnTo>
                <a:lnTo>
                  <a:pt x="671" y="4362"/>
                </a:lnTo>
                <a:lnTo>
                  <a:pt x="895" y="4269"/>
                </a:lnTo>
                <a:lnTo>
                  <a:pt x="1119" y="4157"/>
                </a:lnTo>
                <a:lnTo>
                  <a:pt x="1230" y="4231"/>
                </a:lnTo>
                <a:lnTo>
                  <a:pt x="1361" y="4287"/>
                </a:lnTo>
                <a:lnTo>
                  <a:pt x="1641" y="4380"/>
                </a:lnTo>
                <a:lnTo>
                  <a:pt x="1939" y="4436"/>
                </a:lnTo>
                <a:lnTo>
                  <a:pt x="2237" y="4455"/>
                </a:lnTo>
                <a:lnTo>
                  <a:pt x="2535" y="4436"/>
                </a:lnTo>
                <a:lnTo>
                  <a:pt x="2815" y="4380"/>
                </a:lnTo>
                <a:lnTo>
                  <a:pt x="3094" y="4287"/>
                </a:lnTo>
                <a:lnTo>
                  <a:pt x="3337" y="4157"/>
                </a:lnTo>
                <a:lnTo>
                  <a:pt x="3467" y="4231"/>
                </a:lnTo>
                <a:lnTo>
                  <a:pt x="3598" y="4287"/>
                </a:lnTo>
                <a:lnTo>
                  <a:pt x="3877" y="4380"/>
                </a:lnTo>
                <a:lnTo>
                  <a:pt x="4157" y="4436"/>
                </a:lnTo>
                <a:lnTo>
                  <a:pt x="4455" y="4455"/>
                </a:lnTo>
                <a:lnTo>
                  <a:pt x="4753" y="4436"/>
                </a:lnTo>
                <a:lnTo>
                  <a:pt x="5052" y="4380"/>
                </a:lnTo>
                <a:lnTo>
                  <a:pt x="5313" y="4287"/>
                </a:lnTo>
                <a:lnTo>
                  <a:pt x="5574" y="4157"/>
                </a:lnTo>
                <a:lnTo>
                  <a:pt x="5779" y="4269"/>
                </a:lnTo>
                <a:lnTo>
                  <a:pt x="6002" y="4362"/>
                </a:lnTo>
                <a:lnTo>
                  <a:pt x="6245" y="4418"/>
                </a:lnTo>
                <a:lnTo>
                  <a:pt x="6487" y="4455"/>
                </a:lnTo>
                <a:lnTo>
                  <a:pt x="6561" y="4455"/>
                </a:lnTo>
                <a:lnTo>
                  <a:pt x="6617" y="4399"/>
                </a:lnTo>
                <a:lnTo>
                  <a:pt x="6655" y="4343"/>
                </a:lnTo>
                <a:lnTo>
                  <a:pt x="6673" y="4269"/>
                </a:lnTo>
                <a:lnTo>
                  <a:pt x="6673" y="3896"/>
                </a:lnTo>
                <a:lnTo>
                  <a:pt x="6673" y="3840"/>
                </a:lnTo>
                <a:lnTo>
                  <a:pt x="6636" y="3784"/>
                </a:lnTo>
                <a:lnTo>
                  <a:pt x="6580" y="3728"/>
                </a:lnTo>
                <a:lnTo>
                  <a:pt x="6524" y="3709"/>
                </a:lnTo>
                <a:lnTo>
                  <a:pt x="6338" y="3691"/>
                </a:lnTo>
                <a:lnTo>
                  <a:pt x="6151" y="3635"/>
                </a:lnTo>
                <a:lnTo>
                  <a:pt x="6002" y="3542"/>
                </a:lnTo>
                <a:lnTo>
                  <a:pt x="5853" y="3448"/>
                </a:lnTo>
                <a:lnTo>
                  <a:pt x="5779" y="3411"/>
                </a:lnTo>
                <a:lnTo>
                  <a:pt x="5723" y="3374"/>
                </a:lnTo>
                <a:lnTo>
                  <a:pt x="5648" y="3355"/>
                </a:lnTo>
                <a:lnTo>
                  <a:pt x="5499" y="3355"/>
                </a:lnTo>
                <a:lnTo>
                  <a:pt x="5424" y="3374"/>
                </a:lnTo>
                <a:lnTo>
                  <a:pt x="5350" y="3411"/>
                </a:lnTo>
                <a:lnTo>
                  <a:pt x="5294" y="3448"/>
                </a:lnTo>
                <a:lnTo>
                  <a:pt x="5201" y="3504"/>
                </a:lnTo>
                <a:lnTo>
                  <a:pt x="5108" y="3560"/>
                </a:lnTo>
                <a:lnTo>
                  <a:pt x="4903" y="3653"/>
                </a:lnTo>
                <a:lnTo>
                  <a:pt x="4679" y="3691"/>
                </a:lnTo>
                <a:lnTo>
                  <a:pt x="4437" y="3709"/>
                </a:lnTo>
                <a:lnTo>
                  <a:pt x="4213" y="3691"/>
                </a:lnTo>
                <a:lnTo>
                  <a:pt x="3989" y="3635"/>
                </a:lnTo>
                <a:lnTo>
                  <a:pt x="3784" y="3560"/>
                </a:lnTo>
                <a:lnTo>
                  <a:pt x="3691" y="3504"/>
                </a:lnTo>
                <a:lnTo>
                  <a:pt x="3598" y="3430"/>
                </a:lnTo>
                <a:lnTo>
                  <a:pt x="3542" y="3392"/>
                </a:lnTo>
                <a:lnTo>
                  <a:pt x="3467" y="3355"/>
                </a:lnTo>
                <a:lnTo>
                  <a:pt x="3262" y="3355"/>
                </a:lnTo>
                <a:lnTo>
                  <a:pt x="3188" y="3374"/>
                </a:lnTo>
                <a:lnTo>
                  <a:pt x="3113" y="3411"/>
                </a:lnTo>
                <a:lnTo>
                  <a:pt x="3057" y="3448"/>
                </a:lnTo>
                <a:lnTo>
                  <a:pt x="2871" y="3560"/>
                </a:lnTo>
                <a:lnTo>
                  <a:pt x="2666" y="3653"/>
                </a:lnTo>
                <a:lnTo>
                  <a:pt x="2442" y="3691"/>
                </a:lnTo>
                <a:lnTo>
                  <a:pt x="2218" y="3709"/>
                </a:lnTo>
                <a:lnTo>
                  <a:pt x="1976" y="3691"/>
                </a:lnTo>
                <a:lnTo>
                  <a:pt x="1752" y="3635"/>
                </a:lnTo>
                <a:lnTo>
                  <a:pt x="1547" y="3560"/>
                </a:lnTo>
                <a:lnTo>
                  <a:pt x="1454" y="3504"/>
                </a:lnTo>
                <a:lnTo>
                  <a:pt x="1380" y="3430"/>
                </a:lnTo>
                <a:lnTo>
                  <a:pt x="1305" y="3392"/>
                </a:lnTo>
                <a:lnTo>
                  <a:pt x="1249" y="3374"/>
                </a:lnTo>
                <a:lnTo>
                  <a:pt x="1175" y="335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0514" y="971550"/>
            <a:ext cx="158448" cy="158448"/>
          </a:xfrm>
          <a:custGeom>
            <a:rect b="b" l="l" r="r" t="t"/>
            <a:pathLst>
              <a:path extrusionOk="0" h="5201" w="5201">
                <a:moveTo>
                  <a:pt x="1697" y="1379"/>
                </a:moveTo>
                <a:lnTo>
                  <a:pt x="1603" y="1398"/>
                </a:lnTo>
                <a:lnTo>
                  <a:pt x="1566" y="1435"/>
                </a:lnTo>
                <a:lnTo>
                  <a:pt x="1510" y="1473"/>
                </a:lnTo>
                <a:lnTo>
                  <a:pt x="1454" y="1528"/>
                </a:lnTo>
                <a:lnTo>
                  <a:pt x="1380" y="1640"/>
                </a:lnTo>
                <a:lnTo>
                  <a:pt x="1342" y="1715"/>
                </a:lnTo>
                <a:lnTo>
                  <a:pt x="1324" y="1789"/>
                </a:lnTo>
                <a:lnTo>
                  <a:pt x="1305" y="1901"/>
                </a:lnTo>
                <a:lnTo>
                  <a:pt x="1287" y="2013"/>
                </a:lnTo>
                <a:lnTo>
                  <a:pt x="1305" y="2125"/>
                </a:lnTo>
                <a:lnTo>
                  <a:pt x="1324" y="2237"/>
                </a:lnTo>
                <a:lnTo>
                  <a:pt x="1417" y="2442"/>
                </a:lnTo>
                <a:lnTo>
                  <a:pt x="1492" y="2591"/>
                </a:lnTo>
                <a:lnTo>
                  <a:pt x="1547" y="2666"/>
                </a:lnTo>
                <a:lnTo>
                  <a:pt x="1641" y="2796"/>
                </a:lnTo>
                <a:lnTo>
                  <a:pt x="1864" y="3076"/>
                </a:lnTo>
                <a:lnTo>
                  <a:pt x="2032" y="3225"/>
                </a:lnTo>
                <a:lnTo>
                  <a:pt x="2219" y="3374"/>
                </a:lnTo>
                <a:lnTo>
                  <a:pt x="2424" y="3523"/>
                </a:lnTo>
                <a:lnTo>
                  <a:pt x="2647" y="3635"/>
                </a:lnTo>
                <a:lnTo>
                  <a:pt x="2908" y="3747"/>
                </a:lnTo>
                <a:lnTo>
                  <a:pt x="3113" y="3803"/>
                </a:lnTo>
                <a:lnTo>
                  <a:pt x="3281" y="3821"/>
                </a:lnTo>
                <a:lnTo>
                  <a:pt x="3430" y="3803"/>
                </a:lnTo>
                <a:lnTo>
                  <a:pt x="3542" y="3765"/>
                </a:lnTo>
                <a:lnTo>
                  <a:pt x="3672" y="3691"/>
                </a:lnTo>
                <a:lnTo>
                  <a:pt x="3784" y="3598"/>
                </a:lnTo>
                <a:lnTo>
                  <a:pt x="3822" y="3560"/>
                </a:lnTo>
                <a:lnTo>
                  <a:pt x="3859" y="3504"/>
                </a:lnTo>
                <a:lnTo>
                  <a:pt x="3896" y="3392"/>
                </a:lnTo>
                <a:lnTo>
                  <a:pt x="3896" y="3299"/>
                </a:lnTo>
                <a:lnTo>
                  <a:pt x="3896" y="3225"/>
                </a:lnTo>
                <a:lnTo>
                  <a:pt x="3896" y="3187"/>
                </a:lnTo>
                <a:lnTo>
                  <a:pt x="3859" y="3150"/>
                </a:lnTo>
                <a:lnTo>
                  <a:pt x="3766" y="3113"/>
                </a:lnTo>
                <a:lnTo>
                  <a:pt x="3337" y="2908"/>
                </a:lnTo>
                <a:lnTo>
                  <a:pt x="3300" y="2889"/>
                </a:lnTo>
                <a:lnTo>
                  <a:pt x="3262" y="2889"/>
                </a:lnTo>
                <a:lnTo>
                  <a:pt x="3225" y="2908"/>
                </a:lnTo>
                <a:lnTo>
                  <a:pt x="3188" y="2945"/>
                </a:lnTo>
                <a:lnTo>
                  <a:pt x="2983" y="3187"/>
                </a:lnTo>
                <a:lnTo>
                  <a:pt x="2964" y="3225"/>
                </a:lnTo>
                <a:lnTo>
                  <a:pt x="2890" y="3225"/>
                </a:lnTo>
                <a:lnTo>
                  <a:pt x="2852" y="3206"/>
                </a:lnTo>
                <a:lnTo>
                  <a:pt x="2591" y="3076"/>
                </a:lnTo>
                <a:lnTo>
                  <a:pt x="2368" y="2908"/>
                </a:lnTo>
                <a:lnTo>
                  <a:pt x="2256" y="2815"/>
                </a:lnTo>
                <a:lnTo>
                  <a:pt x="2163" y="2721"/>
                </a:lnTo>
                <a:lnTo>
                  <a:pt x="2069" y="2591"/>
                </a:lnTo>
                <a:lnTo>
                  <a:pt x="1976" y="2442"/>
                </a:lnTo>
                <a:lnTo>
                  <a:pt x="1958" y="2405"/>
                </a:lnTo>
                <a:lnTo>
                  <a:pt x="1958" y="2367"/>
                </a:lnTo>
                <a:lnTo>
                  <a:pt x="1995" y="2311"/>
                </a:lnTo>
                <a:lnTo>
                  <a:pt x="2069" y="2237"/>
                </a:lnTo>
                <a:lnTo>
                  <a:pt x="2163" y="2088"/>
                </a:lnTo>
                <a:lnTo>
                  <a:pt x="2163" y="2032"/>
                </a:lnTo>
                <a:lnTo>
                  <a:pt x="2163" y="1976"/>
                </a:lnTo>
                <a:lnTo>
                  <a:pt x="1958" y="1491"/>
                </a:lnTo>
                <a:lnTo>
                  <a:pt x="1920" y="1435"/>
                </a:lnTo>
                <a:lnTo>
                  <a:pt x="1883" y="1398"/>
                </a:lnTo>
                <a:lnTo>
                  <a:pt x="1808" y="1398"/>
                </a:lnTo>
                <a:lnTo>
                  <a:pt x="1697" y="1379"/>
                </a:lnTo>
                <a:close/>
                <a:moveTo>
                  <a:pt x="2610" y="429"/>
                </a:moveTo>
                <a:lnTo>
                  <a:pt x="2815" y="447"/>
                </a:lnTo>
                <a:lnTo>
                  <a:pt x="3020" y="485"/>
                </a:lnTo>
                <a:lnTo>
                  <a:pt x="3225" y="522"/>
                </a:lnTo>
                <a:lnTo>
                  <a:pt x="3430" y="596"/>
                </a:lnTo>
                <a:lnTo>
                  <a:pt x="3617" y="690"/>
                </a:lnTo>
                <a:lnTo>
                  <a:pt x="3784" y="802"/>
                </a:lnTo>
                <a:lnTo>
                  <a:pt x="3952" y="913"/>
                </a:lnTo>
                <a:lnTo>
                  <a:pt x="4120" y="1062"/>
                </a:lnTo>
                <a:lnTo>
                  <a:pt x="4250" y="1212"/>
                </a:lnTo>
                <a:lnTo>
                  <a:pt x="4381" y="1398"/>
                </a:lnTo>
                <a:lnTo>
                  <a:pt x="4493" y="1566"/>
                </a:lnTo>
                <a:lnTo>
                  <a:pt x="4586" y="1752"/>
                </a:lnTo>
                <a:lnTo>
                  <a:pt x="4660" y="1957"/>
                </a:lnTo>
                <a:lnTo>
                  <a:pt x="4716" y="2162"/>
                </a:lnTo>
                <a:lnTo>
                  <a:pt x="4754" y="2367"/>
                </a:lnTo>
                <a:lnTo>
                  <a:pt x="4772" y="2572"/>
                </a:lnTo>
                <a:lnTo>
                  <a:pt x="4754" y="2796"/>
                </a:lnTo>
                <a:lnTo>
                  <a:pt x="4716" y="3001"/>
                </a:lnTo>
                <a:lnTo>
                  <a:pt x="4660" y="3206"/>
                </a:lnTo>
                <a:lnTo>
                  <a:pt x="4586" y="3411"/>
                </a:lnTo>
                <a:lnTo>
                  <a:pt x="4493" y="3598"/>
                </a:lnTo>
                <a:lnTo>
                  <a:pt x="4399" y="3765"/>
                </a:lnTo>
                <a:lnTo>
                  <a:pt x="4269" y="3933"/>
                </a:lnTo>
                <a:lnTo>
                  <a:pt x="4120" y="4082"/>
                </a:lnTo>
                <a:lnTo>
                  <a:pt x="3971" y="4231"/>
                </a:lnTo>
                <a:lnTo>
                  <a:pt x="3803" y="4343"/>
                </a:lnTo>
                <a:lnTo>
                  <a:pt x="3617" y="4455"/>
                </a:lnTo>
                <a:lnTo>
                  <a:pt x="3430" y="4548"/>
                </a:lnTo>
                <a:lnTo>
                  <a:pt x="3244" y="4623"/>
                </a:lnTo>
                <a:lnTo>
                  <a:pt x="3039" y="4679"/>
                </a:lnTo>
                <a:lnTo>
                  <a:pt x="2815" y="4697"/>
                </a:lnTo>
                <a:lnTo>
                  <a:pt x="2591" y="4716"/>
                </a:lnTo>
                <a:lnTo>
                  <a:pt x="2312" y="4697"/>
                </a:lnTo>
                <a:lnTo>
                  <a:pt x="2032" y="4641"/>
                </a:lnTo>
                <a:lnTo>
                  <a:pt x="1771" y="4548"/>
                </a:lnTo>
                <a:lnTo>
                  <a:pt x="1510" y="4418"/>
                </a:lnTo>
                <a:lnTo>
                  <a:pt x="1436" y="4380"/>
                </a:lnTo>
                <a:lnTo>
                  <a:pt x="615" y="4585"/>
                </a:lnTo>
                <a:lnTo>
                  <a:pt x="839" y="3803"/>
                </a:lnTo>
                <a:lnTo>
                  <a:pt x="783" y="3709"/>
                </a:lnTo>
                <a:lnTo>
                  <a:pt x="653" y="3448"/>
                </a:lnTo>
                <a:lnTo>
                  <a:pt x="541" y="3169"/>
                </a:lnTo>
                <a:lnTo>
                  <a:pt x="485" y="2871"/>
                </a:lnTo>
                <a:lnTo>
                  <a:pt x="466" y="2572"/>
                </a:lnTo>
                <a:lnTo>
                  <a:pt x="466" y="2349"/>
                </a:lnTo>
                <a:lnTo>
                  <a:pt x="504" y="2144"/>
                </a:lnTo>
                <a:lnTo>
                  <a:pt x="560" y="1939"/>
                </a:lnTo>
                <a:lnTo>
                  <a:pt x="634" y="1734"/>
                </a:lnTo>
                <a:lnTo>
                  <a:pt x="727" y="1547"/>
                </a:lnTo>
                <a:lnTo>
                  <a:pt x="821" y="1379"/>
                </a:lnTo>
                <a:lnTo>
                  <a:pt x="951" y="1212"/>
                </a:lnTo>
                <a:lnTo>
                  <a:pt x="1081" y="1062"/>
                </a:lnTo>
                <a:lnTo>
                  <a:pt x="1249" y="932"/>
                </a:lnTo>
                <a:lnTo>
                  <a:pt x="1398" y="802"/>
                </a:lnTo>
                <a:lnTo>
                  <a:pt x="1585" y="690"/>
                </a:lnTo>
                <a:lnTo>
                  <a:pt x="1771" y="596"/>
                </a:lnTo>
                <a:lnTo>
                  <a:pt x="1958" y="522"/>
                </a:lnTo>
                <a:lnTo>
                  <a:pt x="2163" y="485"/>
                </a:lnTo>
                <a:lnTo>
                  <a:pt x="2386" y="447"/>
                </a:lnTo>
                <a:lnTo>
                  <a:pt x="2610" y="429"/>
                </a:lnTo>
                <a:close/>
                <a:moveTo>
                  <a:pt x="2591" y="0"/>
                </a:moveTo>
                <a:lnTo>
                  <a:pt x="2330" y="19"/>
                </a:lnTo>
                <a:lnTo>
                  <a:pt x="2088" y="56"/>
                </a:lnTo>
                <a:lnTo>
                  <a:pt x="1827" y="112"/>
                </a:lnTo>
                <a:lnTo>
                  <a:pt x="1603" y="205"/>
                </a:lnTo>
                <a:lnTo>
                  <a:pt x="1380" y="317"/>
                </a:lnTo>
                <a:lnTo>
                  <a:pt x="1156" y="447"/>
                </a:lnTo>
                <a:lnTo>
                  <a:pt x="970" y="596"/>
                </a:lnTo>
                <a:lnTo>
                  <a:pt x="783" y="764"/>
                </a:lnTo>
                <a:lnTo>
                  <a:pt x="615" y="951"/>
                </a:lnTo>
                <a:lnTo>
                  <a:pt x="466" y="1137"/>
                </a:lnTo>
                <a:lnTo>
                  <a:pt x="336" y="1361"/>
                </a:lnTo>
                <a:lnTo>
                  <a:pt x="224" y="1584"/>
                </a:lnTo>
                <a:lnTo>
                  <a:pt x="149" y="1808"/>
                </a:lnTo>
                <a:lnTo>
                  <a:pt x="75" y="2069"/>
                </a:lnTo>
                <a:lnTo>
                  <a:pt x="38" y="2311"/>
                </a:lnTo>
                <a:lnTo>
                  <a:pt x="19" y="2572"/>
                </a:lnTo>
                <a:lnTo>
                  <a:pt x="56" y="2926"/>
                </a:lnTo>
                <a:lnTo>
                  <a:pt x="112" y="3243"/>
                </a:lnTo>
                <a:lnTo>
                  <a:pt x="224" y="3560"/>
                </a:lnTo>
                <a:lnTo>
                  <a:pt x="373" y="3877"/>
                </a:lnTo>
                <a:lnTo>
                  <a:pt x="0" y="5201"/>
                </a:lnTo>
                <a:lnTo>
                  <a:pt x="0" y="5201"/>
                </a:lnTo>
                <a:lnTo>
                  <a:pt x="1361" y="4846"/>
                </a:lnTo>
                <a:lnTo>
                  <a:pt x="1659" y="4977"/>
                </a:lnTo>
                <a:lnTo>
                  <a:pt x="1958" y="5070"/>
                </a:lnTo>
                <a:lnTo>
                  <a:pt x="2274" y="5145"/>
                </a:lnTo>
                <a:lnTo>
                  <a:pt x="2591" y="5163"/>
                </a:lnTo>
                <a:lnTo>
                  <a:pt x="2871" y="5145"/>
                </a:lnTo>
                <a:lnTo>
                  <a:pt x="3113" y="5107"/>
                </a:lnTo>
                <a:lnTo>
                  <a:pt x="3374" y="5033"/>
                </a:lnTo>
                <a:lnTo>
                  <a:pt x="3598" y="4958"/>
                </a:lnTo>
                <a:lnTo>
                  <a:pt x="3840" y="4846"/>
                </a:lnTo>
                <a:lnTo>
                  <a:pt x="4045" y="4716"/>
                </a:lnTo>
                <a:lnTo>
                  <a:pt x="4250" y="4567"/>
                </a:lnTo>
                <a:lnTo>
                  <a:pt x="4437" y="4399"/>
                </a:lnTo>
                <a:lnTo>
                  <a:pt x="4604" y="4213"/>
                </a:lnTo>
                <a:lnTo>
                  <a:pt x="4754" y="4026"/>
                </a:lnTo>
                <a:lnTo>
                  <a:pt x="4884" y="3803"/>
                </a:lnTo>
                <a:lnTo>
                  <a:pt x="4996" y="3579"/>
                </a:lnTo>
                <a:lnTo>
                  <a:pt x="5089" y="3355"/>
                </a:lnTo>
                <a:lnTo>
                  <a:pt x="5145" y="3094"/>
                </a:lnTo>
                <a:lnTo>
                  <a:pt x="5182" y="2852"/>
                </a:lnTo>
                <a:lnTo>
                  <a:pt x="5201" y="2572"/>
                </a:lnTo>
                <a:lnTo>
                  <a:pt x="5182" y="2330"/>
                </a:lnTo>
                <a:lnTo>
                  <a:pt x="5145" y="2069"/>
                </a:lnTo>
                <a:lnTo>
                  <a:pt x="5089" y="1827"/>
                </a:lnTo>
                <a:lnTo>
                  <a:pt x="4996" y="1603"/>
                </a:lnTo>
                <a:lnTo>
                  <a:pt x="4884" y="1361"/>
                </a:lnTo>
                <a:lnTo>
                  <a:pt x="4754" y="1156"/>
                </a:lnTo>
                <a:lnTo>
                  <a:pt x="4586" y="951"/>
                </a:lnTo>
                <a:lnTo>
                  <a:pt x="4418" y="764"/>
                </a:lnTo>
                <a:lnTo>
                  <a:pt x="4232" y="596"/>
                </a:lnTo>
                <a:lnTo>
                  <a:pt x="4027" y="429"/>
                </a:lnTo>
                <a:lnTo>
                  <a:pt x="3822" y="298"/>
                </a:lnTo>
                <a:lnTo>
                  <a:pt x="3579" y="205"/>
                </a:lnTo>
                <a:lnTo>
                  <a:pt x="3356" y="112"/>
                </a:lnTo>
                <a:lnTo>
                  <a:pt x="3113" y="56"/>
                </a:lnTo>
                <a:lnTo>
                  <a:pt x="2852" y="19"/>
                </a:lnTo>
                <a:lnTo>
                  <a:pt x="2591"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924523" y="971550"/>
            <a:ext cx="181175" cy="181175"/>
          </a:xfrm>
          <a:custGeom>
            <a:rect b="b" l="l" r="r" t="t"/>
            <a:pathLst>
              <a:path extrusionOk="0" h="5947" w="5947">
                <a:moveTo>
                  <a:pt x="2442" y="2442"/>
                </a:moveTo>
                <a:lnTo>
                  <a:pt x="3486" y="3504"/>
                </a:lnTo>
                <a:lnTo>
                  <a:pt x="2070" y="4921"/>
                </a:lnTo>
                <a:lnTo>
                  <a:pt x="1026" y="3858"/>
                </a:lnTo>
                <a:lnTo>
                  <a:pt x="2442" y="2442"/>
                </a:lnTo>
                <a:close/>
                <a:moveTo>
                  <a:pt x="4959" y="0"/>
                </a:moveTo>
                <a:lnTo>
                  <a:pt x="4903" y="19"/>
                </a:lnTo>
                <a:lnTo>
                  <a:pt x="4828" y="56"/>
                </a:lnTo>
                <a:lnTo>
                  <a:pt x="4567" y="317"/>
                </a:lnTo>
                <a:lnTo>
                  <a:pt x="4530" y="391"/>
                </a:lnTo>
                <a:lnTo>
                  <a:pt x="4511" y="447"/>
                </a:lnTo>
                <a:lnTo>
                  <a:pt x="4530" y="522"/>
                </a:lnTo>
                <a:lnTo>
                  <a:pt x="4567" y="578"/>
                </a:lnTo>
                <a:lnTo>
                  <a:pt x="3673" y="1473"/>
                </a:lnTo>
                <a:lnTo>
                  <a:pt x="3468" y="1398"/>
                </a:lnTo>
                <a:lnTo>
                  <a:pt x="3263" y="1361"/>
                </a:lnTo>
                <a:lnTo>
                  <a:pt x="3039" y="1361"/>
                </a:lnTo>
                <a:lnTo>
                  <a:pt x="2834" y="1379"/>
                </a:lnTo>
                <a:lnTo>
                  <a:pt x="2610" y="1435"/>
                </a:lnTo>
                <a:lnTo>
                  <a:pt x="2424" y="1528"/>
                </a:lnTo>
                <a:lnTo>
                  <a:pt x="2219" y="1640"/>
                </a:lnTo>
                <a:lnTo>
                  <a:pt x="2051" y="1789"/>
                </a:lnTo>
                <a:lnTo>
                  <a:pt x="224" y="3635"/>
                </a:lnTo>
                <a:lnTo>
                  <a:pt x="112" y="3747"/>
                </a:lnTo>
                <a:lnTo>
                  <a:pt x="57" y="3877"/>
                </a:lnTo>
                <a:lnTo>
                  <a:pt x="19" y="4008"/>
                </a:lnTo>
                <a:lnTo>
                  <a:pt x="1" y="4157"/>
                </a:lnTo>
                <a:lnTo>
                  <a:pt x="19" y="4287"/>
                </a:lnTo>
                <a:lnTo>
                  <a:pt x="57" y="4436"/>
                </a:lnTo>
                <a:lnTo>
                  <a:pt x="112" y="4567"/>
                </a:lnTo>
                <a:lnTo>
                  <a:pt x="224" y="4679"/>
                </a:lnTo>
                <a:lnTo>
                  <a:pt x="1268" y="5722"/>
                </a:lnTo>
                <a:lnTo>
                  <a:pt x="1380" y="5816"/>
                </a:lnTo>
                <a:lnTo>
                  <a:pt x="1510" y="5890"/>
                </a:lnTo>
                <a:lnTo>
                  <a:pt x="1641" y="5927"/>
                </a:lnTo>
                <a:lnTo>
                  <a:pt x="1790" y="5946"/>
                </a:lnTo>
                <a:lnTo>
                  <a:pt x="1939" y="5927"/>
                </a:lnTo>
                <a:lnTo>
                  <a:pt x="2070" y="5890"/>
                </a:lnTo>
                <a:lnTo>
                  <a:pt x="2200" y="5816"/>
                </a:lnTo>
                <a:lnTo>
                  <a:pt x="2312" y="5722"/>
                </a:lnTo>
                <a:lnTo>
                  <a:pt x="4157" y="3896"/>
                </a:lnTo>
                <a:lnTo>
                  <a:pt x="4306" y="3709"/>
                </a:lnTo>
                <a:lnTo>
                  <a:pt x="4418" y="3523"/>
                </a:lnTo>
                <a:lnTo>
                  <a:pt x="4511" y="3318"/>
                </a:lnTo>
                <a:lnTo>
                  <a:pt x="4567" y="3113"/>
                </a:lnTo>
                <a:lnTo>
                  <a:pt x="4586" y="2889"/>
                </a:lnTo>
                <a:lnTo>
                  <a:pt x="4586" y="2684"/>
                </a:lnTo>
                <a:lnTo>
                  <a:pt x="4530" y="2460"/>
                </a:lnTo>
                <a:lnTo>
                  <a:pt x="4474" y="2255"/>
                </a:lnTo>
                <a:lnTo>
                  <a:pt x="5350" y="1379"/>
                </a:lnTo>
                <a:lnTo>
                  <a:pt x="5425" y="1417"/>
                </a:lnTo>
                <a:lnTo>
                  <a:pt x="5481" y="1435"/>
                </a:lnTo>
                <a:lnTo>
                  <a:pt x="5555" y="1417"/>
                </a:lnTo>
                <a:lnTo>
                  <a:pt x="5630" y="1379"/>
                </a:lnTo>
                <a:lnTo>
                  <a:pt x="5891" y="1118"/>
                </a:lnTo>
                <a:lnTo>
                  <a:pt x="5928" y="1044"/>
                </a:lnTo>
                <a:lnTo>
                  <a:pt x="5947" y="969"/>
                </a:lnTo>
                <a:lnTo>
                  <a:pt x="5928" y="913"/>
                </a:lnTo>
                <a:lnTo>
                  <a:pt x="5891" y="839"/>
                </a:lnTo>
                <a:lnTo>
                  <a:pt x="5089" y="56"/>
                </a:lnTo>
                <a:lnTo>
                  <a:pt x="5033" y="19"/>
                </a:lnTo>
                <a:lnTo>
                  <a:pt x="4959"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519652" y="971550"/>
            <a:ext cx="101662" cy="181175"/>
          </a:xfrm>
          <a:custGeom>
            <a:rect b="b" l="l" r="r" t="t"/>
            <a:pathLst>
              <a:path extrusionOk="0" h="5947" w="3337">
                <a:moveTo>
                  <a:pt x="2610" y="559"/>
                </a:moveTo>
                <a:lnTo>
                  <a:pt x="2703" y="1491"/>
                </a:lnTo>
                <a:lnTo>
                  <a:pt x="615" y="1491"/>
                </a:lnTo>
                <a:lnTo>
                  <a:pt x="709" y="559"/>
                </a:lnTo>
                <a:close/>
                <a:moveTo>
                  <a:pt x="373" y="0"/>
                </a:moveTo>
                <a:lnTo>
                  <a:pt x="299" y="19"/>
                </a:lnTo>
                <a:lnTo>
                  <a:pt x="243" y="56"/>
                </a:lnTo>
                <a:lnTo>
                  <a:pt x="205" y="112"/>
                </a:lnTo>
                <a:lnTo>
                  <a:pt x="187" y="168"/>
                </a:lnTo>
                <a:lnTo>
                  <a:pt x="0" y="2237"/>
                </a:lnTo>
                <a:lnTo>
                  <a:pt x="0" y="2405"/>
                </a:lnTo>
                <a:lnTo>
                  <a:pt x="0" y="2554"/>
                </a:lnTo>
                <a:lnTo>
                  <a:pt x="19" y="2703"/>
                </a:lnTo>
                <a:lnTo>
                  <a:pt x="56" y="2852"/>
                </a:lnTo>
                <a:lnTo>
                  <a:pt x="112" y="3001"/>
                </a:lnTo>
                <a:lnTo>
                  <a:pt x="168" y="3132"/>
                </a:lnTo>
                <a:lnTo>
                  <a:pt x="243" y="3262"/>
                </a:lnTo>
                <a:lnTo>
                  <a:pt x="317" y="3392"/>
                </a:lnTo>
                <a:lnTo>
                  <a:pt x="410" y="3504"/>
                </a:lnTo>
                <a:lnTo>
                  <a:pt x="504" y="3616"/>
                </a:lnTo>
                <a:lnTo>
                  <a:pt x="615" y="3709"/>
                </a:lnTo>
                <a:lnTo>
                  <a:pt x="746" y="3784"/>
                </a:lnTo>
                <a:lnTo>
                  <a:pt x="876" y="3877"/>
                </a:lnTo>
                <a:lnTo>
                  <a:pt x="1007" y="3933"/>
                </a:lnTo>
                <a:lnTo>
                  <a:pt x="1137" y="3989"/>
                </a:lnTo>
                <a:lnTo>
                  <a:pt x="1287" y="4026"/>
                </a:lnTo>
                <a:lnTo>
                  <a:pt x="1287" y="5387"/>
                </a:lnTo>
                <a:lnTo>
                  <a:pt x="821" y="5387"/>
                </a:lnTo>
                <a:lnTo>
                  <a:pt x="727" y="5406"/>
                </a:lnTo>
                <a:lnTo>
                  <a:pt x="653" y="5424"/>
                </a:lnTo>
                <a:lnTo>
                  <a:pt x="560" y="5461"/>
                </a:lnTo>
                <a:lnTo>
                  <a:pt x="504" y="5517"/>
                </a:lnTo>
                <a:lnTo>
                  <a:pt x="448" y="5592"/>
                </a:lnTo>
                <a:lnTo>
                  <a:pt x="392" y="5667"/>
                </a:lnTo>
                <a:lnTo>
                  <a:pt x="373" y="5760"/>
                </a:lnTo>
                <a:lnTo>
                  <a:pt x="355" y="5853"/>
                </a:lnTo>
                <a:lnTo>
                  <a:pt x="373" y="5890"/>
                </a:lnTo>
                <a:lnTo>
                  <a:pt x="392" y="5927"/>
                </a:lnTo>
                <a:lnTo>
                  <a:pt x="410" y="5946"/>
                </a:lnTo>
                <a:lnTo>
                  <a:pt x="2908" y="5946"/>
                </a:lnTo>
                <a:lnTo>
                  <a:pt x="2927" y="5927"/>
                </a:lnTo>
                <a:lnTo>
                  <a:pt x="2945" y="5890"/>
                </a:lnTo>
                <a:lnTo>
                  <a:pt x="2964" y="5853"/>
                </a:lnTo>
                <a:lnTo>
                  <a:pt x="2945" y="5760"/>
                </a:lnTo>
                <a:lnTo>
                  <a:pt x="2927" y="5667"/>
                </a:lnTo>
                <a:lnTo>
                  <a:pt x="2890" y="5592"/>
                </a:lnTo>
                <a:lnTo>
                  <a:pt x="2834" y="5517"/>
                </a:lnTo>
                <a:lnTo>
                  <a:pt x="2759" y="5461"/>
                </a:lnTo>
                <a:lnTo>
                  <a:pt x="2685" y="5424"/>
                </a:lnTo>
                <a:lnTo>
                  <a:pt x="2591" y="5406"/>
                </a:lnTo>
                <a:lnTo>
                  <a:pt x="2498" y="5387"/>
                </a:lnTo>
                <a:lnTo>
                  <a:pt x="2032" y="5387"/>
                </a:lnTo>
                <a:lnTo>
                  <a:pt x="2032" y="4026"/>
                </a:lnTo>
                <a:lnTo>
                  <a:pt x="2181" y="3989"/>
                </a:lnTo>
                <a:lnTo>
                  <a:pt x="2312" y="3933"/>
                </a:lnTo>
                <a:lnTo>
                  <a:pt x="2461" y="3877"/>
                </a:lnTo>
                <a:lnTo>
                  <a:pt x="2573" y="3784"/>
                </a:lnTo>
                <a:lnTo>
                  <a:pt x="2703" y="3709"/>
                </a:lnTo>
                <a:lnTo>
                  <a:pt x="2815" y="3616"/>
                </a:lnTo>
                <a:lnTo>
                  <a:pt x="2908" y="3504"/>
                </a:lnTo>
                <a:lnTo>
                  <a:pt x="3001" y="3392"/>
                </a:lnTo>
                <a:lnTo>
                  <a:pt x="3095" y="3262"/>
                </a:lnTo>
                <a:lnTo>
                  <a:pt x="3169" y="3132"/>
                </a:lnTo>
                <a:lnTo>
                  <a:pt x="3225" y="3001"/>
                </a:lnTo>
                <a:lnTo>
                  <a:pt x="3262" y="2852"/>
                </a:lnTo>
                <a:lnTo>
                  <a:pt x="3300" y="2703"/>
                </a:lnTo>
                <a:lnTo>
                  <a:pt x="3318" y="2554"/>
                </a:lnTo>
                <a:lnTo>
                  <a:pt x="3337" y="2405"/>
                </a:lnTo>
                <a:lnTo>
                  <a:pt x="3318" y="2237"/>
                </a:lnTo>
                <a:lnTo>
                  <a:pt x="3132" y="168"/>
                </a:lnTo>
                <a:lnTo>
                  <a:pt x="3113" y="112"/>
                </a:lnTo>
                <a:lnTo>
                  <a:pt x="3076" y="56"/>
                </a:lnTo>
                <a:lnTo>
                  <a:pt x="3020" y="19"/>
                </a:lnTo>
                <a:lnTo>
                  <a:pt x="296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7"/>
          <p:cNvPicPr preferRelativeResize="0"/>
          <p:nvPr/>
        </p:nvPicPr>
        <p:blipFill>
          <a:blip r:embed="rId5">
            <a:alphaModFix/>
          </a:blip>
          <a:stretch>
            <a:fillRect/>
          </a:stretch>
        </p:blipFill>
        <p:spPr>
          <a:xfrm>
            <a:off x="6505400" y="971549"/>
            <a:ext cx="2172900" cy="447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457200" y="434577"/>
            <a:ext cx="8229600" cy="34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Font Awesome Icons</a:t>
            </a:r>
            <a:endParaRPr/>
          </a:p>
        </p:txBody>
      </p:sp>
      <p:sp>
        <p:nvSpPr>
          <p:cNvPr id="155" name="Google Shape;155;p8"/>
          <p:cNvSpPr txBox="1"/>
          <p:nvPr>
            <p:ph idx="1" type="body"/>
          </p:nvPr>
        </p:nvSpPr>
        <p:spPr>
          <a:xfrm>
            <a:off x="6513925" y="1595650"/>
            <a:ext cx="2172900" cy="310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W</a:t>
            </a:r>
            <a:r>
              <a:rPr lang="en"/>
              <a:t>EBSITE</a:t>
            </a:r>
            <a:endParaRPr sz="1200"/>
          </a:p>
          <a:p>
            <a:pPr indent="0" lvl="0" marL="0" rtl="0" algn="l">
              <a:spcBef>
                <a:spcPts val="0"/>
              </a:spcBef>
              <a:spcAft>
                <a:spcPts val="0"/>
              </a:spcAft>
              <a:buNone/>
            </a:pPr>
            <a:r>
              <a:rPr lang="en" sz="1200" u="sng">
                <a:solidFill>
                  <a:srgbClr val="000000"/>
                </a:solidFill>
                <a:hlinkClick r:id="rId3">
                  <a:extLst>
                    <a:ext uri="{A12FA001-AC4F-418D-AE19-62706E023703}">
                      <ahyp:hlinkClr val="tx"/>
                    </a:ext>
                  </a:extLst>
                </a:hlinkClick>
              </a:rPr>
              <a:t>https://fontawesome.com/</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LICENSE</a:t>
            </a:r>
            <a:endParaRPr sz="1200"/>
          </a:p>
          <a:p>
            <a:pPr indent="0" lvl="0" marL="0" rtl="0" algn="l">
              <a:spcBef>
                <a:spcPts val="0"/>
              </a:spcBef>
              <a:spcAft>
                <a:spcPts val="0"/>
              </a:spcAft>
              <a:buNone/>
            </a:pPr>
            <a:r>
              <a:rPr lang="en" sz="1200" u="sng">
                <a:solidFill>
                  <a:srgbClr val="000000"/>
                </a:solidFill>
                <a:hlinkClick r:id="rId4">
                  <a:extLst>
                    <a:ext uri="{A12FA001-AC4F-418D-AE19-62706E023703}">
                      <ahyp:hlinkClr val="tx"/>
                    </a:ext>
                  </a:extLst>
                </a:hlinkClick>
              </a:rPr>
              <a:t>Creative Commons Attribution 4.0 International</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a:t>SHALL I GIVE CREDIT</a:t>
            </a:r>
            <a:r>
              <a:rPr lang="en" sz="1200"/>
              <a:t>?</a:t>
            </a:r>
            <a:endParaRPr sz="1200"/>
          </a:p>
          <a:p>
            <a:pPr indent="0" lvl="0" marL="0" rtl="0" algn="l">
              <a:spcBef>
                <a:spcPts val="0"/>
              </a:spcBef>
              <a:spcAft>
                <a:spcPts val="0"/>
              </a:spcAft>
              <a:buNone/>
            </a:pPr>
            <a:r>
              <a:rPr b="1" lang="en" sz="1200">
                <a:latin typeface="Barlow"/>
                <a:ea typeface="Barlow"/>
                <a:cs typeface="Barlow"/>
                <a:sym typeface="Barlow"/>
              </a:rPr>
              <a:t>Yes</a:t>
            </a:r>
            <a:endParaRPr b="1" sz="1200">
              <a:latin typeface="Barlow"/>
              <a:ea typeface="Barlow"/>
              <a:cs typeface="Barlow"/>
              <a:sym typeface="Barlow"/>
            </a:endParaRPr>
          </a:p>
          <a:p>
            <a:pPr indent="0" lvl="0" marL="0" rtl="0" algn="l">
              <a:spcBef>
                <a:spcPts val="0"/>
              </a:spcBef>
              <a:spcAft>
                <a:spcPts val="0"/>
              </a:spcAft>
              <a:buNone/>
            </a:pPr>
            <a:r>
              <a:rPr lang="en" sz="1000"/>
              <a:t>You must give appropriate credit, provide a link to the license, and indicate if changes were made. You may do so in any reasonable manner, but not in any way that suggests the licensor endorses you or your use.</a:t>
            </a:r>
            <a:endParaRPr sz="1000"/>
          </a:p>
        </p:txBody>
      </p:sp>
      <p:sp>
        <p:nvSpPr>
          <p:cNvPr id="156" name="Google Shape;15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8"/>
          <p:cNvPicPr preferRelativeResize="0"/>
          <p:nvPr/>
        </p:nvPicPr>
        <p:blipFill>
          <a:blip r:embed="rId5">
            <a:alphaModFix/>
          </a:blip>
          <a:stretch>
            <a:fillRect/>
          </a:stretch>
        </p:blipFill>
        <p:spPr>
          <a:xfrm>
            <a:off x="6505400" y="971549"/>
            <a:ext cx="2172900" cy="447362"/>
          </a:xfrm>
          <a:prstGeom prst="rect">
            <a:avLst/>
          </a:prstGeom>
          <a:noFill/>
          <a:ln>
            <a:noFill/>
          </a:ln>
        </p:spPr>
      </p:pic>
      <p:sp>
        <p:nvSpPr>
          <p:cNvPr id="158" name="Google Shape;158;p8"/>
          <p:cNvSpPr/>
          <p:nvPr/>
        </p:nvSpPr>
        <p:spPr>
          <a:xfrm>
            <a:off x="3671781" y="3164205"/>
            <a:ext cx="140845" cy="180402"/>
          </a:xfrm>
          <a:custGeom>
            <a:rect b="b" l="l" r="r" t="t"/>
            <a:pathLst>
              <a:path extrusionOk="0" h="5947" w="4643">
                <a:moveTo>
                  <a:pt x="3897" y="1"/>
                </a:moveTo>
                <a:lnTo>
                  <a:pt x="3766" y="20"/>
                </a:lnTo>
                <a:lnTo>
                  <a:pt x="3654" y="57"/>
                </a:lnTo>
                <a:lnTo>
                  <a:pt x="3561" y="94"/>
                </a:lnTo>
                <a:lnTo>
                  <a:pt x="3468" y="169"/>
                </a:lnTo>
                <a:lnTo>
                  <a:pt x="3393" y="262"/>
                </a:lnTo>
                <a:lnTo>
                  <a:pt x="3337" y="355"/>
                </a:lnTo>
                <a:lnTo>
                  <a:pt x="3300" y="467"/>
                </a:lnTo>
                <a:lnTo>
                  <a:pt x="3300" y="597"/>
                </a:lnTo>
                <a:lnTo>
                  <a:pt x="3300" y="709"/>
                </a:lnTo>
                <a:lnTo>
                  <a:pt x="3337" y="821"/>
                </a:lnTo>
                <a:lnTo>
                  <a:pt x="3393" y="914"/>
                </a:lnTo>
                <a:lnTo>
                  <a:pt x="3468" y="1007"/>
                </a:lnTo>
                <a:lnTo>
                  <a:pt x="3561" y="1082"/>
                </a:lnTo>
                <a:lnTo>
                  <a:pt x="3654" y="1138"/>
                </a:lnTo>
                <a:lnTo>
                  <a:pt x="3766" y="1175"/>
                </a:lnTo>
                <a:lnTo>
                  <a:pt x="4009" y="1175"/>
                </a:lnTo>
                <a:lnTo>
                  <a:pt x="4120" y="1138"/>
                </a:lnTo>
                <a:lnTo>
                  <a:pt x="4214" y="1082"/>
                </a:lnTo>
                <a:lnTo>
                  <a:pt x="4307" y="1007"/>
                </a:lnTo>
                <a:lnTo>
                  <a:pt x="4381" y="914"/>
                </a:lnTo>
                <a:lnTo>
                  <a:pt x="4437" y="821"/>
                </a:lnTo>
                <a:lnTo>
                  <a:pt x="4475" y="709"/>
                </a:lnTo>
                <a:lnTo>
                  <a:pt x="4475" y="597"/>
                </a:lnTo>
                <a:lnTo>
                  <a:pt x="4475" y="467"/>
                </a:lnTo>
                <a:lnTo>
                  <a:pt x="4437" y="355"/>
                </a:lnTo>
                <a:lnTo>
                  <a:pt x="4381" y="262"/>
                </a:lnTo>
                <a:lnTo>
                  <a:pt x="4307" y="169"/>
                </a:lnTo>
                <a:lnTo>
                  <a:pt x="4214" y="94"/>
                </a:lnTo>
                <a:lnTo>
                  <a:pt x="4120" y="57"/>
                </a:lnTo>
                <a:lnTo>
                  <a:pt x="4009" y="20"/>
                </a:lnTo>
                <a:lnTo>
                  <a:pt x="3897" y="1"/>
                </a:lnTo>
                <a:close/>
                <a:moveTo>
                  <a:pt x="1809" y="299"/>
                </a:moveTo>
                <a:lnTo>
                  <a:pt x="1716" y="318"/>
                </a:lnTo>
                <a:lnTo>
                  <a:pt x="1623" y="374"/>
                </a:lnTo>
                <a:lnTo>
                  <a:pt x="821" y="1082"/>
                </a:lnTo>
                <a:lnTo>
                  <a:pt x="765" y="1138"/>
                </a:lnTo>
                <a:lnTo>
                  <a:pt x="728" y="1212"/>
                </a:lnTo>
                <a:lnTo>
                  <a:pt x="709" y="1268"/>
                </a:lnTo>
                <a:lnTo>
                  <a:pt x="709" y="1343"/>
                </a:lnTo>
                <a:lnTo>
                  <a:pt x="709" y="1399"/>
                </a:lnTo>
                <a:lnTo>
                  <a:pt x="728" y="1473"/>
                </a:lnTo>
                <a:lnTo>
                  <a:pt x="765" y="1529"/>
                </a:lnTo>
                <a:lnTo>
                  <a:pt x="802" y="1585"/>
                </a:lnTo>
                <a:lnTo>
                  <a:pt x="840" y="1623"/>
                </a:lnTo>
                <a:lnTo>
                  <a:pt x="896" y="1660"/>
                </a:lnTo>
                <a:lnTo>
                  <a:pt x="970" y="1678"/>
                </a:lnTo>
                <a:lnTo>
                  <a:pt x="1026" y="1697"/>
                </a:lnTo>
                <a:lnTo>
                  <a:pt x="1157" y="1697"/>
                </a:lnTo>
                <a:lnTo>
                  <a:pt x="1231" y="1660"/>
                </a:lnTo>
                <a:lnTo>
                  <a:pt x="1287" y="1604"/>
                </a:lnTo>
                <a:lnTo>
                  <a:pt x="1902" y="1082"/>
                </a:lnTo>
                <a:lnTo>
                  <a:pt x="2387" y="1362"/>
                </a:lnTo>
                <a:lnTo>
                  <a:pt x="1511" y="2350"/>
                </a:lnTo>
                <a:lnTo>
                  <a:pt x="1250" y="2424"/>
                </a:lnTo>
                <a:lnTo>
                  <a:pt x="1008" y="2517"/>
                </a:lnTo>
                <a:lnTo>
                  <a:pt x="765" y="2666"/>
                </a:lnTo>
                <a:lnTo>
                  <a:pt x="579" y="2816"/>
                </a:lnTo>
                <a:lnTo>
                  <a:pt x="1026" y="3281"/>
                </a:lnTo>
                <a:lnTo>
                  <a:pt x="1194" y="3151"/>
                </a:lnTo>
                <a:lnTo>
                  <a:pt x="1380" y="3058"/>
                </a:lnTo>
                <a:lnTo>
                  <a:pt x="1585" y="3002"/>
                </a:lnTo>
                <a:lnTo>
                  <a:pt x="1809" y="2983"/>
                </a:lnTo>
                <a:lnTo>
                  <a:pt x="1995" y="2983"/>
                </a:lnTo>
                <a:lnTo>
                  <a:pt x="2163" y="3039"/>
                </a:lnTo>
                <a:lnTo>
                  <a:pt x="2312" y="3095"/>
                </a:lnTo>
                <a:lnTo>
                  <a:pt x="2461" y="3170"/>
                </a:lnTo>
                <a:lnTo>
                  <a:pt x="2592" y="3281"/>
                </a:lnTo>
                <a:lnTo>
                  <a:pt x="2704" y="3393"/>
                </a:lnTo>
                <a:lnTo>
                  <a:pt x="2797" y="3524"/>
                </a:lnTo>
                <a:lnTo>
                  <a:pt x="2871" y="3673"/>
                </a:lnTo>
                <a:lnTo>
                  <a:pt x="2927" y="3822"/>
                </a:lnTo>
                <a:lnTo>
                  <a:pt x="2946" y="3971"/>
                </a:lnTo>
                <a:lnTo>
                  <a:pt x="2965" y="4139"/>
                </a:lnTo>
                <a:lnTo>
                  <a:pt x="2946" y="4307"/>
                </a:lnTo>
                <a:lnTo>
                  <a:pt x="2927" y="4456"/>
                </a:lnTo>
                <a:lnTo>
                  <a:pt x="2853" y="4624"/>
                </a:lnTo>
                <a:lnTo>
                  <a:pt x="2778" y="4773"/>
                </a:lnTo>
                <a:lnTo>
                  <a:pt x="2666" y="4922"/>
                </a:lnTo>
                <a:lnTo>
                  <a:pt x="3114" y="5369"/>
                </a:lnTo>
                <a:lnTo>
                  <a:pt x="3226" y="5239"/>
                </a:lnTo>
                <a:lnTo>
                  <a:pt x="3319" y="5108"/>
                </a:lnTo>
                <a:lnTo>
                  <a:pt x="3412" y="4959"/>
                </a:lnTo>
                <a:lnTo>
                  <a:pt x="3487" y="4810"/>
                </a:lnTo>
                <a:lnTo>
                  <a:pt x="3543" y="4661"/>
                </a:lnTo>
                <a:lnTo>
                  <a:pt x="3580" y="4493"/>
                </a:lnTo>
                <a:lnTo>
                  <a:pt x="3598" y="4307"/>
                </a:lnTo>
                <a:lnTo>
                  <a:pt x="3617" y="4139"/>
                </a:lnTo>
                <a:lnTo>
                  <a:pt x="3598" y="3934"/>
                </a:lnTo>
                <a:lnTo>
                  <a:pt x="3561" y="3729"/>
                </a:lnTo>
                <a:lnTo>
                  <a:pt x="3505" y="3524"/>
                </a:lnTo>
                <a:lnTo>
                  <a:pt x="3431" y="3337"/>
                </a:lnTo>
                <a:lnTo>
                  <a:pt x="3897" y="3319"/>
                </a:lnTo>
                <a:lnTo>
                  <a:pt x="3785" y="4735"/>
                </a:lnTo>
                <a:lnTo>
                  <a:pt x="3785" y="4829"/>
                </a:lnTo>
                <a:lnTo>
                  <a:pt x="3803" y="4885"/>
                </a:lnTo>
                <a:lnTo>
                  <a:pt x="3841" y="4959"/>
                </a:lnTo>
                <a:lnTo>
                  <a:pt x="3878" y="5015"/>
                </a:lnTo>
                <a:lnTo>
                  <a:pt x="3934" y="5052"/>
                </a:lnTo>
                <a:lnTo>
                  <a:pt x="3990" y="5090"/>
                </a:lnTo>
                <a:lnTo>
                  <a:pt x="4046" y="5108"/>
                </a:lnTo>
                <a:lnTo>
                  <a:pt x="4251" y="5108"/>
                </a:lnTo>
                <a:lnTo>
                  <a:pt x="4307" y="5090"/>
                </a:lnTo>
                <a:lnTo>
                  <a:pt x="4363" y="5052"/>
                </a:lnTo>
                <a:lnTo>
                  <a:pt x="4400" y="4996"/>
                </a:lnTo>
                <a:lnTo>
                  <a:pt x="4456" y="4940"/>
                </a:lnTo>
                <a:lnTo>
                  <a:pt x="4475" y="4885"/>
                </a:lnTo>
                <a:lnTo>
                  <a:pt x="4493" y="4791"/>
                </a:lnTo>
                <a:lnTo>
                  <a:pt x="4642" y="2965"/>
                </a:lnTo>
                <a:lnTo>
                  <a:pt x="4642" y="2890"/>
                </a:lnTo>
                <a:lnTo>
                  <a:pt x="4624" y="2816"/>
                </a:lnTo>
                <a:lnTo>
                  <a:pt x="4586" y="2760"/>
                </a:lnTo>
                <a:lnTo>
                  <a:pt x="4549" y="2704"/>
                </a:lnTo>
                <a:lnTo>
                  <a:pt x="4493" y="2648"/>
                </a:lnTo>
                <a:lnTo>
                  <a:pt x="4419" y="2610"/>
                </a:lnTo>
                <a:lnTo>
                  <a:pt x="4344" y="2592"/>
                </a:lnTo>
                <a:lnTo>
                  <a:pt x="4269" y="2592"/>
                </a:lnTo>
                <a:lnTo>
                  <a:pt x="3039" y="2666"/>
                </a:lnTo>
                <a:lnTo>
                  <a:pt x="3039" y="2666"/>
                </a:lnTo>
                <a:lnTo>
                  <a:pt x="3710" y="1884"/>
                </a:lnTo>
                <a:lnTo>
                  <a:pt x="3766" y="1809"/>
                </a:lnTo>
                <a:lnTo>
                  <a:pt x="3803" y="1734"/>
                </a:lnTo>
                <a:lnTo>
                  <a:pt x="3822" y="1641"/>
                </a:lnTo>
                <a:lnTo>
                  <a:pt x="3822" y="1548"/>
                </a:lnTo>
                <a:lnTo>
                  <a:pt x="3785" y="1473"/>
                </a:lnTo>
                <a:lnTo>
                  <a:pt x="3766" y="1399"/>
                </a:lnTo>
                <a:lnTo>
                  <a:pt x="3710" y="1324"/>
                </a:lnTo>
                <a:lnTo>
                  <a:pt x="3636" y="1268"/>
                </a:lnTo>
                <a:lnTo>
                  <a:pt x="2033" y="336"/>
                </a:lnTo>
                <a:lnTo>
                  <a:pt x="1921" y="299"/>
                </a:lnTo>
                <a:close/>
                <a:moveTo>
                  <a:pt x="392" y="3021"/>
                </a:moveTo>
                <a:lnTo>
                  <a:pt x="299" y="3151"/>
                </a:lnTo>
                <a:lnTo>
                  <a:pt x="225" y="3263"/>
                </a:lnTo>
                <a:lnTo>
                  <a:pt x="150" y="3393"/>
                </a:lnTo>
                <a:lnTo>
                  <a:pt x="94" y="3542"/>
                </a:lnTo>
                <a:lnTo>
                  <a:pt x="57" y="3673"/>
                </a:lnTo>
                <a:lnTo>
                  <a:pt x="20" y="3822"/>
                </a:lnTo>
                <a:lnTo>
                  <a:pt x="1" y="3990"/>
                </a:lnTo>
                <a:lnTo>
                  <a:pt x="1" y="4139"/>
                </a:lnTo>
                <a:lnTo>
                  <a:pt x="20" y="4419"/>
                </a:lnTo>
                <a:lnTo>
                  <a:pt x="76" y="4679"/>
                </a:lnTo>
                <a:lnTo>
                  <a:pt x="169" y="4903"/>
                </a:lnTo>
                <a:lnTo>
                  <a:pt x="299" y="5127"/>
                </a:lnTo>
                <a:lnTo>
                  <a:pt x="448" y="5332"/>
                </a:lnTo>
                <a:lnTo>
                  <a:pt x="616" y="5500"/>
                </a:lnTo>
                <a:lnTo>
                  <a:pt x="802" y="5649"/>
                </a:lnTo>
                <a:lnTo>
                  <a:pt x="1026" y="5761"/>
                </a:lnTo>
                <a:lnTo>
                  <a:pt x="1250" y="5854"/>
                </a:lnTo>
                <a:lnTo>
                  <a:pt x="1474" y="5910"/>
                </a:lnTo>
                <a:lnTo>
                  <a:pt x="1716" y="5947"/>
                </a:lnTo>
                <a:lnTo>
                  <a:pt x="1977" y="5928"/>
                </a:lnTo>
                <a:lnTo>
                  <a:pt x="2219" y="5891"/>
                </a:lnTo>
                <a:lnTo>
                  <a:pt x="2461" y="5817"/>
                </a:lnTo>
                <a:lnTo>
                  <a:pt x="2685" y="5705"/>
                </a:lnTo>
                <a:lnTo>
                  <a:pt x="2909" y="5556"/>
                </a:lnTo>
                <a:lnTo>
                  <a:pt x="2461" y="5090"/>
                </a:lnTo>
                <a:lnTo>
                  <a:pt x="2312" y="5183"/>
                </a:lnTo>
                <a:lnTo>
                  <a:pt x="2145" y="5239"/>
                </a:lnTo>
                <a:lnTo>
                  <a:pt x="1977" y="5276"/>
                </a:lnTo>
                <a:lnTo>
                  <a:pt x="1809" y="5295"/>
                </a:lnTo>
                <a:lnTo>
                  <a:pt x="1641" y="5295"/>
                </a:lnTo>
                <a:lnTo>
                  <a:pt x="1474" y="5257"/>
                </a:lnTo>
                <a:lnTo>
                  <a:pt x="1324" y="5201"/>
                </a:lnTo>
                <a:lnTo>
                  <a:pt x="1194" y="5127"/>
                </a:lnTo>
                <a:lnTo>
                  <a:pt x="1063" y="5034"/>
                </a:lnTo>
                <a:lnTo>
                  <a:pt x="952" y="4922"/>
                </a:lnTo>
                <a:lnTo>
                  <a:pt x="858" y="4810"/>
                </a:lnTo>
                <a:lnTo>
                  <a:pt x="784" y="4679"/>
                </a:lnTo>
                <a:lnTo>
                  <a:pt x="728" y="4530"/>
                </a:lnTo>
                <a:lnTo>
                  <a:pt x="672" y="4400"/>
                </a:lnTo>
                <a:lnTo>
                  <a:pt x="653" y="4251"/>
                </a:lnTo>
                <a:lnTo>
                  <a:pt x="653" y="4083"/>
                </a:lnTo>
                <a:lnTo>
                  <a:pt x="672" y="3934"/>
                </a:lnTo>
                <a:lnTo>
                  <a:pt x="709" y="3785"/>
                </a:lnTo>
                <a:lnTo>
                  <a:pt x="765" y="3636"/>
                </a:lnTo>
                <a:lnTo>
                  <a:pt x="840" y="3487"/>
                </a:lnTo>
                <a:lnTo>
                  <a:pt x="392" y="302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3209839" y="3164205"/>
            <a:ext cx="202456" cy="157803"/>
          </a:xfrm>
          <a:custGeom>
            <a:rect b="b" l="l" r="r" t="t"/>
            <a:pathLst>
              <a:path extrusionOk="0" h="5202" w="6674">
                <a:moveTo>
                  <a:pt x="5872" y="1492"/>
                </a:moveTo>
                <a:lnTo>
                  <a:pt x="5909" y="1511"/>
                </a:lnTo>
                <a:lnTo>
                  <a:pt x="5928" y="1548"/>
                </a:lnTo>
                <a:lnTo>
                  <a:pt x="5928" y="1585"/>
                </a:lnTo>
                <a:lnTo>
                  <a:pt x="5928" y="1772"/>
                </a:lnTo>
                <a:lnTo>
                  <a:pt x="5928" y="1809"/>
                </a:lnTo>
                <a:lnTo>
                  <a:pt x="5909" y="1828"/>
                </a:lnTo>
                <a:lnTo>
                  <a:pt x="5872" y="1846"/>
                </a:lnTo>
                <a:lnTo>
                  <a:pt x="5834" y="1865"/>
                </a:lnTo>
                <a:lnTo>
                  <a:pt x="4176" y="1865"/>
                </a:lnTo>
                <a:lnTo>
                  <a:pt x="4138" y="1846"/>
                </a:lnTo>
                <a:lnTo>
                  <a:pt x="4101" y="1828"/>
                </a:lnTo>
                <a:lnTo>
                  <a:pt x="4082" y="1809"/>
                </a:lnTo>
                <a:lnTo>
                  <a:pt x="4082" y="1772"/>
                </a:lnTo>
                <a:lnTo>
                  <a:pt x="4082" y="1585"/>
                </a:lnTo>
                <a:lnTo>
                  <a:pt x="4082" y="1548"/>
                </a:lnTo>
                <a:lnTo>
                  <a:pt x="4101" y="1511"/>
                </a:lnTo>
                <a:lnTo>
                  <a:pt x="4138" y="1492"/>
                </a:lnTo>
                <a:close/>
                <a:moveTo>
                  <a:pt x="2032" y="1119"/>
                </a:moveTo>
                <a:lnTo>
                  <a:pt x="2181" y="1138"/>
                </a:lnTo>
                <a:lnTo>
                  <a:pt x="2330" y="1175"/>
                </a:lnTo>
                <a:lnTo>
                  <a:pt x="2461" y="1250"/>
                </a:lnTo>
                <a:lnTo>
                  <a:pt x="2554" y="1324"/>
                </a:lnTo>
                <a:lnTo>
                  <a:pt x="2647" y="1436"/>
                </a:lnTo>
                <a:lnTo>
                  <a:pt x="2722" y="1567"/>
                </a:lnTo>
                <a:lnTo>
                  <a:pt x="2759" y="1716"/>
                </a:lnTo>
                <a:lnTo>
                  <a:pt x="2778" y="1865"/>
                </a:lnTo>
                <a:lnTo>
                  <a:pt x="2759" y="2014"/>
                </a:lnTo>
                <a:lnTo>
                  <a:pt x="2722" y="2144"/>
                </a:lnTo>
                <a:lnTo>
                  <a:pt x="2647" y="2275"/>
                </a:lnTo>
                <a:lnTo>
                  <a:pt x="2554" y="2387"/>
                </a:lnTo>
                <a:lnTo>
                  <a:pt x="2461" y="2480"/>
                </a:lnTo>
                <a:lnTo>
                  <a:pt x="2330" y="2536"/>
                </a:lnTo>
                <a:lnTo>
                  <a:pt x="2181" y="2592"/>
                </a:lnTo>
                <a:lnTo>
                  <a:pt x="1883" y="2592"/>
                </a:lnTo>
                <a:lnTo>
                  <a:pt x="1752" y="2536"/>
                </a:lnTo>
                <a:lnTo>
                  <a:pt x="1622" y="2480"/>
                </a:lnTo>
                <a:lnTo>
                  <a:pt x="1510" y="2387"/>
                </a:lnTo>
                <a:lnTo>
                  <a:pt x="1417" y="2275"/>
                </a:lnTo>
                <a:lnTo>
                  <a:pt x="1361" y="2144"/>
                </a:lnTo>
                <a:lnTo>
                  <a:pt x="1305" y="2014"/>
                </a:lnTo>
                <a:lnTo>
                  <a:pt x="1286" y="1865"/>
                </a:lnTo>
                <a:lnTo>
                  <a:pt x="1305" y="1716"/>
                </a:lnTo>
                <a:lnTo>
                  <a:pt x="1361" y="1567"/>
                </a:lnTo>
                <a:lnTo>
                  <a:pt x="1417" y="1436"/>
                </a:lnTo>
                <a:lnTo>
                  <a:pt x="1510" y="1324"/>
                </a:lnTo>
                <a:lnTo>
                  <a:pt x="1622" y="1250"/>
                </a:lnTo>
                <a:lnTo>
                  <a:pt x="1752" y="1175"/>
                </a:lnTo>
                <a:lnTo>
                  <a:pt x="1883" y="1138"/>
                </a:lnTo>
                <a:lnTo>
                  <a:pt x="2032" y="1119"/>
                </a:lnTo>
                <a:close/>
                <a:moveTo>
                  <a:pt x="5872" y="2238"/>
                </a:moveTo>
                <a:lnTo>
                  <a:pt x="5909" y="2256"/>
                </a:lnTo>
                <a:lnTo>
                  <a:pt x="5928" y="2294"/>
                </a:lnTo>
                <a:lnTo>
                  <a:pt x="5928" y="2331"/>
                </a:lnTo>
                <a:lnTo>
                  <a:pt x="5928" y="2517"/>
                </a:lnTo>
                <a:lnTo>
                  <a:pt x="5928" y="2536"/>
                </a:lnTo>
                <a:lnTo>
                  <a:pt x="5909" y="2573"/>
                </a:lnTo>
                <a:lnTo>
                  <a:pt x="5872" y="2592"/>
                </a:lnTo>
                <a:lnTo>
                  <a:pt x="4138" y="2592"/>
                </a:lnTo>
                <a:lnTo>
                  <a:pt x="4101" y="2573"/>
                </a:lnTo>
                <a:lnTo>
                  <a:pt x="4082" y="2536"/>
                </a:lnTo>
                <a:lnTo>
                  <a:pt x="4082" y="2517"/>
                </a:lnTo>
                <a:lnTo>
                  <a:pt x="4082" y="2331"/>
                </a:lnTo>
                <a:lnTo>
                  <a:pt x="4082" y="2294"/>
                </a:lnTo>
                <a:lnTo>
                  <a:pt x="4101" y="2256"/>
                </a:lnTo>
                <a:lnTo>
                  <a:pt x="4138" y="2238"/>
                </a:lnTo>
                <a:close/>
                <a:moveTo>
                  <a:pt x="5834" y="2965"/>
                </a:moveTo>
                <a:lnTo>
                  <a:pt x="5872" y="2983"/>
                </a:lnTo>
                <a:lnTo>
                  <a:pt x="5909" y="3002"/>
                </a:lnTo>
                <a:lnTo>
                  <a:pt x="5928" y="3021"/>
                </a:lnTo>
                <a:lnTo>
                  <a:pt x="5928" y="3058"/>
                </a:lnTo>
                <a:lnTo>
                  <a:pt x="5928" y="3244"/>
                </a:lnTo>
                <a:lnTo>
                  <a:pt x="5928" y="3281"/>
                </a:lnTo>
                <a:lnTo>
                  <a:pt x="5909" y="3319"/>
                </a:lnTo>
                <a:lnTo>
                  <a:pt x="5872" y="3337"/>
                </a:lnTo>
                <a:lnTo>
                  <a:pt x="4138" y="3337"/>
                </a:lnTo>
                <a:lnTo>
                  <a:pt x="4101" y="3319"/>
                </a:lnTo>
                <a:lnTo>
                  <a:pt x="4082" y="3281"/>
                </a:lnTo>
                <a:lnTo>
                  <a:pt x="4082" y="3244"/>
                </a:lnTo>
                <a:lnTo>
                  <a:pt x="4082" y="3058"/>
                </a:lnTo>
                <a:lnTo>
                  <a:pt x="4082" y="3021"/>
                </a:lnTo>
                <a:lnTo>
                  <a:pt x="4101" y="3002"/>
                </a:lnTo>
                <a:lnTo>
                  <a:pt x="4138" y="2983"/>
                </a:lnTo>
                <a:lnTo>
                  <a:pt x="4176" y="2965"/>
                </a:lnTo>
                <a:close/>
                <a:moveTo>
                  <a:pt x="2554" y="2965"/>
                </a:moveTo>
                <a:lnTo>
                  <a:pt x="2722" y="2983"/>
                </a:lnTo>
                <a:lnTo>
                  <a:pt x="2852" y="3021"/>
                </a:lnTo>
                <a:lnTo>
                  <a:pt x="3001" y="3095"/>
                </a:lnTo>
                <a:lnTo>
                  <a:pt x="3113" y="3170"/>
                </a:lnTo>
                <a:lnTo>
                  <a:pt x="3206" y="3263"/>
                </a:lnTo>
                <a:lnTo>
                  <a:pt x="3281" y="3375"/>
                </a:lnTo>
                <a:lnTo>
                  <a:pt x="3318" y="3505"/>
                </a:lnTo>
                <a:lnTo>
                  <a:pt x="3337" y="3636"/>
                </a:lnTo>
                <a:lnTo>
                  <a:pt x="3337" y="3859"/>
                </a:lnTo>
                <a:lnTo>
                  <a:pt x="3318" y="3953"/>
                </a:lnTo>
                <a:lnTo>
                  <a:pt x="3262" y="4027"/>
                </a:lnTo>
                <a:lnTo>
                  <a:pt x="3169" y="4064"/>
                </a:lnTo>
                <a:lnTo>
                  <a:pt x="3076" y="4083"/>
                </a:lnTo>
                <a:lnTo>
                  <a:pt x="1007" y="4083"/>
                </a:lnTo>
                <a:lnTo>
                  <a:pt x="895" y="4064"/>
                </a:lnTo>
                <a:lnTo>
                  <a:pt x="820" y="4027"/>
                </a:lnTo>
                <a:lnTo>
                  <a:pt x="764" y="3953"/>
                </a:lnTo>
                <a:lnTo>
                  <a:pt x="746" y="3859"/>
                </a:lnTo>
                <a:lnTo>
                  <a:pt x="746" y="3636"/>
                </a:lnTo>
                <a:lnTo>
                  <a:pt x="746" y="3505"/>
                </a:lnTo>
                <a:lnTo>
                  <a:pt x="802" y="3375"/>
                </a:lnTo>
                <a:lnTo>
                  <a:pt x="876" y="3263"/>
                </a:lnTo>
                <a:lnTo>
                  <a:pt x="969" y="3170"/>
                </a:lnTo>
                <a:lnTo>
                  <a:pt x="1081" y="3095"/>
                </a:lnTo>
                <a:lnTo>
                  <a:pt x="1212" y="3021"/>
                </a:lnTo>
                <a:lnTo>
                  <a:pt x="1361" y="2983"/>
                </a:lnTo>
                <a:lnTo>
                  <a:pt x="1510" y="2965"/>
                </a:lnTo>
                <a:lnTo>
                  <a:pt x="1585" y="2965"/>
                </a:lnTo>
                <a:lnTo>
                  <a:pt x="1678" y="3021"/>
                </a:lnTo>
                <a:lnTo>
                  <a:pt x="1790" y="3039"/>
                </a:lnTo>
                <a:lnTo>
                  <a:pt x="1920" y="3058"/>
                </a:lnTo>
                <a:lnTo>
                  <a:pt x="2162" y="3058"/>
                </a:lnTo>
                <a:lnTo>
                  <a:pt x="2274" y="3039"/>
                </a:lnTo>
                <a:lnTo>
                  <a:pt x="2386" y="3021"/>
                </a:lnTo>
                <a:lnTo>
                  <a:pt x="2498" y="2965"/>
                </a:lnTo>
                <a:close/>
                <a:moveTo>
                  <a:pt x="559" y="1"/>
                </a:moveTo>
                <a:lnTo>
                  <a:pt x="448" y="20"/>
                </a:lnTo>
                <a:lnTo>
                  <a:pt x="336" y="38"/>
                </a:lnTo>
                <a:lnTo>
                  <a:pt x="243" y="94"/>
                </a:lnTo>
                <a:lnTo>
                  <a:pt x="168" y="169"/>
                </a:lnTo>
                <a:lnTo>
                  <a:pt x="93" y="243"/>
                </a:lnTo>
                <a:lnTo>
                  <a:pt x="37" y="336"/>
                </a:lnTo>
                <a:lnTo>
                  <a:pt x="0" y="448"/>
                </a:lnTo>
                <a:lnTo>
                  <a:pt x="0" y="560"/>
                </a:lnTo>
                <a:lnTo>
                  <a:pt x="0" y="4642"/>
                </a:lnTo>
                <a:lnTo>
                  <a:pt x="0" y="4754"/>
                </a:lnTo>
                <a:lnTo>
                  <a:pt x="37" y="4866"/>
                </a:lnTo>
                <a:lnTo>
                  <a:pt x="93" y="4959"/>
                </a:lnTo>
                <a:lnTo>
                  <a:pt x="168" y="5034"/>
                </a:lnTo>
                <a:lnTo>
                  <a:pt x="243" y="5108"/>
                </a:lnTo>
                <a:lnTo>
                  <a:pt x="336" y="5164"/>
                </a:lnTo>
                <a:lnTo>
                  <a:pt x="448" y="5183"/>
                </a:lnTo>
                <a:lnTo>
                  <a:pt x="559" y="5201"/>
                </a:lnTo>
                <a:lnTo>
                  <a:pt x="6114" y="5201"/>
                </a:lnTo>
                <a:lnTo>
                  <a:pt x="6226" y="5183"/>
                </a:lnTo>
                <a:lnTo>
                  <a:pt x="6338" y="5164"/>
                </a:lnTo>
                <a:lnTo>
                  <a:pt x="6431" y="5108"/>
                </a:lnTo>
                <a:lnTo>
                  <a:pt x="6506" y="5034"/>
                </a:lnTo>
                <a:lnTo>
                  <a:pt x="6580" y="4959"/>
                </a:lnTo>
                <a:lnTo>
                  <a:pt x="6636" y="4866"/>
                </a:lnTo>
                <a:lnTo>
                  <a:pt x="6673" y="4754"/>
                </a:lnTo>
                <a:lnTo>
                  <a:pt x="6673" y="4642"/>
                </a:lnTo>
                <a:lnTo>
                  <a:pt x="6673" y="560"/>
                </a:lnTo>
                <a:lnTo>
                  <a:pt x="6673" y="448"/>
                </a:lnTo>
                <a:lnTo>
                  <a:pt x="6636" y="336"/>
                </a:lnTo>
                <a:lnTo>
                  <a:pt x="6580" y="243"/>
                </a:lnTo>
                <a:lnTo>
                  <a:pt x="6506" y="169"/>
                </a:lnTo>
                <a:lnTo>
                  <a:pt x="6431" y="94"/>
                </a:lnTo>
                <a:lnTo>
                  <a:pt x="6338" y="38"/>
                </a:lnTo>
                <a:lnTo>
                  <a:pt x="6226" y="20"/>
                </a:lnTo>
                <a:lnTo>
                  <a:pt x="61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2739374" y="3164205"/>
            <a:ext cx="225662" cy="180402"/>
          </a:xfrm>
          <a:custGeom>
            <a:rect b="b" l="l" r="r" t="t"/>
            <a:pathLst>
              <a:path extrusionOk="0" h="5947" w="7439">
                <a:moveTo>
                  <a:pt x="5350" y="1678"/>
                </a:moveTo>
                <a:lnTo>
                  <a:pt x="6506" y="2834"/>
                </a:lnTo>
                <a:lnTo>
                  <a:pt x="6506" y="2965"/>
                </a:lnTo>
                <a:lnTo>
                  <a:pt x="4829" y="2965"/>
                </a:lnTo>
                <a:lnTo>
                  <a:pt x="4829" y="1678"/>
                </a:lnTo>
                <a:close/>
                <a:moveTo>
                  <a:pt x="2741" y="1119"/>
                </a:moveTo>
                <a:lnTo>
                  <a:pt x="2760" y="1138"/>
                </a:lnTo>
                <a:lnTo>
                  <a:pt x="2778" y="1175"/>
                </a:lnTo>
                <a:lnTo>
                  <a:pt x="2797" y="1212"/>
                </a:lnTo>
                <a:lnTo>
                  <a:pt x="2797" y="1865"/>
                </a:lnTo>
                <a:lnTo>
                  <a:pt x="3487" y="1865"/>
                </a:lnTo>
                <a:lnTo>
                  <a:pt x="3505" y="1884"/>
                </a:lnTo>
                <a:lnTo>
                  <a:pt x="3524" y="1921"/>
                </a:lnTo>
                <a:lnTo>
                  <a:pt x="3542" y="1958"/>
                </a:lnTo>
                <a:lnTo>
                  <a:pt x="3542" y="2517"/>
                </a:lnTo>
                <a:lnTo>
                  <a:pt x="3524" y="2536"/>
                </a:lnTo>
                <a:lnTo>
                  <a:pt x="3505" y="2573"/>
                </a:lnTo>
                <a:lnTo>
                  <a:pt x="3487" y="2592"/>
                </a:lnTo>
                <a:lnTo>
                  <a:pt x="2797" y="2592"/>
                </a:lnTo>
                <a:lnTo>
                  <a:pt x="2797" y="3244"/>
                </a:lnTo>
                <a:lnTo>
                  <a:pt x="2778" y="3281"/>
                </a:lnTo>
                <a:lnTo>
                  <a:pt x="2760" y="3319"/>
                </a:lnTo>
                <a:lnTo>
                  <a:pt x="2741" y="3337"/>
                </a:lnTo>
                <a:lnTo>
                  <a:pt x="2107" y="3337"/>
                </a:lnTo>
                <a:lnTo>
                  <a:pt x="2070" y="3319"/>
                </a:lnTo>
                <a:lnTo>
                  <a:pt x="2051" y="3281"/>
                </a:lnTo>
                <a:lnTo>
                  <a:pt x="2051" y="3244"/>
                </a:lnTo>
                <a:lnTo>
                  <a:pt x="2051" y="2592"/>
                </a:lnTo>
                <a:lnTo>
                  <a:pt x="1362" y="2592"/>
                </a:lnTo>
                <a:lnTo>
                  <a:pt x="1343" y="2573"/>
                </a:lnTo>
                <a:lnTo>
                  <a:pt x="1324" y="2536"/>
                </a:lnTo>
                <a:lnTo>
                  <a:pt x="1306" y="2517"/>
                </a:lnTo>
                <a:lnTo>
                  <a:pt x="1306" y="1958"/>
                </a:lnTo>
                <a:lnTo>
                  <a:pt x="1324" y="1921"/>
                </a:lnTo>
                <a:lnTo>
                  <a:pt x="1343" y="1884"/>
                </a:lnTo>
                <a:lnTo>
                  <a:pt x="1362" y="1865"/>
                </a:lnTo>
                <a:lnTo>
                  <a:pt x="2051" y="1865"/>
                </a:lnTo>
                <a:lnTo>
                  <a:pt x="2051" y="1212"/>
                </a:lnTo>
                <a:lnTo>
                  <a:pt x="2051" y="1175"/>
                </a:lnTo>
                <a:lnTo>
                  <a:pt x="2070" y="1138"/>
                </a:lnTo>
                <a:lnTo>
                  <a:pt x="2107" y="1119"/>
                </a:lnTo>
                <a:close/>
                <a:moveTo>
                  <a:pt x="1865" y="4269"/>
                </a:moveTo>
                <a:lnTo>
                  <a:pt x="1977" y="4288"/>
                </a:lnTo>
                <a:lnTo>
                  <a:pt x="2089" y="4307"/>
                </a:lnTo>
                <a:lnTo>
                  <a:pt x="2182" y="4363"/>
                </a:lnTo>
                <a:lnTo>
                  <a:pt x="2256" y="4437"/>
                </a:lnTo>
                <a:lnTo>
                  <a:pt x="2331" y="4512"/>
                </a:lnTo>
                <a:lnTo>
                  <a:pt x="2387" y="4605"/>
                </a:lnTo>
                <a:lnTo>
                  <a:pt x="2405" y="4717"/>
                </a:lnTo>
                <a:lnTo>
                  <a:pt x="2424" y="4829"/>
                </a:lnTo>
                <a:lnTo>
                  <a:pt x="2405" y="4940"/>
                </a:lnTo>
                <a:lnTo>
                  <a:pt x="2387" y="5052"/>
                </a:lnTo>
                <a:lnTo>
                  <a:pt x="2331" y="5145"/>
                </a:lnTo>
                <a:lnTo>
                  <a:pt x="2256" y="5220"/>
                </a:lnTo>
                <a:lnTo>
                  <a:pt x="2182" y="5295"/>
                </a:lnTo>
                <a:lnTo>
                  <a:pt x="2089" y="5351"/>
                </a:lnTo>
                <a:lnTo>
                  <a:pt x="1977" y="5369"/>
                </a:lnTo>
                <a:lnTo>
                  <a:pt x="1865" y="5388"/>
                </a:lnTo>
                <a:lnTo>
                  <a:pt x="1753" y="5369"/>
                </a:lnTo>
                <a:lnTo>
                  <a:pt x="1641" y="5351"/>
                </a:lnTo>
                <a:lnTo>
                  <a:pt x="1548" y="5295"/>
                </a:lnTo>
                <a:lnTo>
                  <a:pt x="1473" y="5220"/>
                </a:lnTo>
                <a:lnTo>
                  <a:pt x="1399" y="5145"/>
                </a:lnTo>
                <a:lnTo>
                  <a:pt x="1343" y="5052"/>
                </a:lnTo>
                <a:lnTo>
                  <a:pt x="1324" y="4940"/>
                </a:lnTo>
                <a:lnTo>
                  <a:pt x="1306" y="4829"/>
                </a:lnTo>
                <a:lnTo>
                  <a:pt x="1324" y="4717"/>
                </a:lnTo>
                <a:lnTo>
                  <a:pt x="1343" y="4605"/>
                </a:lnTo>
                <a:lnTo>
                  <a:pt x="1399" y="4512"/>
                </a:lnTo>
                <a:lnTo>
                  <a:pt x="1473" y="4437"/>
                </a:lnTo>
                <a:lnTo>
                  <a:pt x="1548" y="4363"/>
                </a:lnTo>
                <a:lnTo>
                  <a:pt x="1641" y="4307"/>
                </a:lnTo>
                <a:lnTo>
                  <a:pt x="1753" y="4288"/>
                </a:lnTo>
                <a:lnTo>
                  <a:pt x="1865" y="4269"/>
                </a:lnTo>
                <a:close/>
                <a:moveTo>
                  <a:pt x="5574" y="4269"/>
                </a:moveTo>
                <a:lnTo>
                  <a:pt x="5686" y="4288"/>
                </a:lnTo>
                <a:lnTo>
                  <a:pt x="5798" y="4307"/>
                </a:lnTo>
                <a:lnTo>
                  <a:pt x="5891" y="4363"/>
                </a:lnTo>
                <a:lnTo>
                  <a:pt x="5966" y="4437"/>
                </a:lnTo>
                <a:lnTo>
                  <a:pt x="6040" y="4512"/>
                </a:lnTo>
                <a:lnTo>
                  <a:pt x="6096" y="4605"/>
                </a:lnTo>
                <a:lnTo>
                  <a:pt x="6115" y="4717"/>
                </a:lnTo>
                <a:lnTo>
                  <a:pt x="6133" y="4829"/>
                </a:lnTo>
                <a:lnTo>
                  <a:pt x="6115" y="4940"/>
                </a:lnTo>
                <a:lnTo>
                  <a:pt x="6096" y="5052"/>
                </a:lnTo>
                <a:lnTo>
                  <a:pt x="6040" y="5145"/>
                </a:lnTo>
                <a:lnTo>
                  <a:pt x="5966" y="5220"/>
                </a:lnTo>
                <a:lnTo>
                  <a:pt x="5891" y="5295"/>
                </a:lnTo>
                <a:lnTo>
                  <a:pt x="5798" y="5351"/>
                </a:lnTo>
                <a:lnTo>
                  <a:pt x="5686" y="5369"/>
                </a:lnTo>
                <a:lnTo>
                  <a:pt x="5574" y="5388"/>
                </a:lnTo>
                <a:lnTo>
                  <a:pt x="5462" y="5369"/>
                </a:lnTo>
                <a:lnTo>
                  <a:pt x="5369" y="5351"/>
                </a:lnTo>
                <a:lnTo>
                  <a:pt x="5257" y="5295"/>
                </a:lnTo>
                <a:lnTo>
                  <a:pt x="5183" y="5220"/>
                </a:lnTo>
                <a:lnTo>
                  <a:pt x="5108" y="5145"/>
                </a:lnTo>
                <a:lnTo>
                  <a:pt x="5071" y="5052"/>
                </a:lnTo>
                <a:lnTo>
                  <a:pt x="5034" y="4940"/>
                </a:lnTo>
                <a:lnTo>
                  <a:pt x="5015" y="4829"/>
                </a:lnTo>
                <a:lnTo>
                  <a:pt x="5034" y="4717"/>
                </a:lnTo>
                <a:lnTo>
                  <a:pt x="5071" y="4605"/>
                </a:lnTo>
                <a:lnTo>
                  <a:pt x="5108" y="4512"/>
                </a:lnTo>
                <a:lnTo>
                  <a:pt x="5183" y="4437"/>
                </a:lnTo>
                <a:lnTo>
                  <a:pt x="5257" y="4363"/>
                </a:lnTo>
                <a:lnTo>
                  <a:pt x="5369" y="4307"/>
                </a:lnTo>
                <a:lnTo>
                  <a:pt x="5462" y="4288"/>
                </a:lnTo>
                <a:lnTo>
                  <a:pt x="5574" y="4269"/>
                </a:lnTo>
                <a:close/>
                <a:moveTo>
                  <a:pt x="560" y="1"/>
                </a:moveTo>
                <a:lnTo>
                  <a:pt x="448" y="20"/>
                </a:lnTo>
                <a:lnTo>
                  <a:pt x="355" y="38"/>
                </a:lnTo>
                <a:lnTo>
                  <a:pt x="262" y="94"/>
                </a:lnTo>
                <a:lnTo>
                  <a:pt x="169" y="169"/>
                </a:lnTo>
                <a:lnTo>
                  <a:pt x="113" y="243"/>
                </a:lnTo>
                <a:lnTo>
                  <a:pt x="57" y="336"/>
                </a:lnTo>
                <a:lnTo>
                  <a:pt x="20" y="448"/>
                </a:lnTo>
                <a:lnTo>
                  <a:pt x="1" y="560"/>
                </a:lnTo>
                <a:lnTo>
                  <a:pt x="1" y="4269"/>
                </a:lnTo>
                <a:lnTo>
                  <a:pt x="20" y="4381"/>
                </a:lnTo>
                <a:lnTo>
                  <a:pt x="57" y="4493"/>
                </a:lnTo>
                <a:lnTo>
                  <a:pt x="113" y="4586"/>
                </a:lnTo>
                <a:lnTo>
                  <a:pt x="169" y="4661"/>
                </a:lnTo>
                <a:lnTo>
                  <a:pt x="262" y="4735"/>
                </a:lnTo>
                <a:lnTo>
                  <a:pt x="355" y="4791"/>
                </a:lnTo>
                <a:lnTo>
                  <a:pt x="448" y="4810"/>
                </a:lnTo>
                <a:lnTo>
                  <a:pt x="560" y="4829"/>
                </a:lnTo>
                <a:lnTo>
                  <a:pt x="746" y="4829"/>
                </a:lnTo>
                <a:lnTo>
                  <a:pt x="765" y="4940"/>
                </a:lnTo>
                <a:lnTo>
                  <a:pt x="765" y="5052"/>
                </a:lnTo>
                <a:lnTo>
                  <a:pt x="840" y="5257"/>
                </a:lnTo>
                <a:lnTo>
                  <a:pt x="933" y="5444"/>
                </a:lnTo>
                <a:lnTo>
                  <a:pt x="1082" y="5611"/>
                </a:lnTo>
                <a:lnTo>
                  <a:pt x="1250" y="5761"/>
                </a:lnTo>
                <a:lnTo>
                  <a:pt x="1436" y="5854"/>
                </a:lnTo>
                <a:lnTo>
                  <a:pt x="1641" y="5928"/>
                </a:lnTo>
                <a:lnTo>
                  <a:pt x="1753" y="5928"/>
                </a:lnTo>
                <a:lnTo>
                  <a:pt x="1865" y="5947"/>
                </a:lnTo>
                <a:lnTo>
                  <a:pt x="1977" y="5928"/>
                </a:lnTo>
                <a:lnTo>
                  <a:pt x="2089" y="5928"/>
                </a:lnTo>
                <a:lnTo>
                  <a:pt x="2294" y="5854"/>
                </a:lnTo>
                <a:lnTo>
                  <a:pt x="2480" y="5761"/>
                </a:lnTo>
                <a:lnTo>
                  <a:pt x="2648" y="5611"/>
                </a:lnTo>
                <a:lnTo>
                  <a:pt x="2797" y="5444"/>
                </a:lnTo>
                <a:lnTo>
                  <a:pt x="2890" y="5257"/>
                </a:lnTo>
                <a:lnTo>
                  <a:pt x="2965" y="5052"/>
                </a:lnTo>
                <a:lnTo>
                  <a:pt x="2965" y="4940"/>
                </a:lnTo>
                <a:lnTo>
                  <a:pt x="2983" y="4829"/>
                </a:lnTo>
                <a:lnTo>
                  <a:pt x="4456" y="4829"/>
                </a:lnTo>
                <a:lnTo>
                  <a:pt x="4474" y="4940"/>
                </a:lnTo>
                <a:lnTo>
                  <a:pt x="4493" y="5052"/>
                </a:lnTo>
                <a:lnTo>
                  <a:pt x="4549" y="5257"/>
                </a:lnTo>
                <a:lnTo>
                  <a:pt x="4661" y="5444"/>
                </a:lnTo>
                <a:lnTo>
                  <a:pt x="4791" y="5611"/>
                </a:lnTo>
                <a:lnTo>
                  <a:pt x="4959" y="5761"/>
                </a:lnTo>
                <a:lnTo>
                  <a:pt x="5145" y="5854"/>
                </a:lnTo>
                <a:lnTo>
                  <a:pt x="5350" y="5928"/>
                </a:lnTo>
                <a:lnTo>
                  <a:pt x="5462" y="5928"/>
                </a:lnTo>
                <a:lnTo>
                  <a:pt x="5574" y="5947"/>
                </a:lnTo>
                <a:lnTo>
                  <a:pt x="5686" y="5928"/>
                </a:lnTo>
                <a:lnTo>
                  <a:pt x="5798" y="5928"/>
                </a:lnTo>
                <a:lnTo>
                  <a:pt x="6003" y="5854"/>
                </a:lnTo>
                <a:lnTo>
                  <a:pt x="6208" y="5761"/>
                </a:lnTo>
                <a:lnTo>
                  <a:pt x="6357" y="5611"/>
                </a:lnTo>
                <a:lnTo>
                  <a:pt x="6506" y="5444"/>
                </a:lnTo>
                <a:lnTo>
                  <a:pt x="6599" y="5257"/>
                </a:lnTo>
                <a:lnTo>
                  <a:pt x="6674" y="5052"/>
                </a:lnTo>
                <a:lnTo>
                  <a:pt x="6693" y="4940"/>
                </a:lnTo>
                <a:lnTo>
                  <a:pt x="6693" y="4829"/>
                </a:lnTo>
                <a:lnTo>
                  <a:pt x="7252" y="4829"/>
                </a:lnTo>
                <a:lnTo>
                  <a:pt x="7326" y="4810"/>
                </a:lnTo>
                <a:lnTo>
                  <a:pt x="7382" y="4773"/>
                </a:lnTo>
                <a:lnTo>
                  <a:pt x="7420" y="4717"/>
                </a:lnTo>
                <a:lnTo>
                  <a:pt x="7438" y="4642"/>
                </a:lnTo>
                <a:lnTo>
                  <a:pt x="7438" y="4269"/>
                </a:lnTo>
                <a:lnTo>
                  <a:pt x="7420" y="4195"/>
                </a:lnTo>
                <a:lnTo>
                  <a:pt x="7382" y="4139"/>
                </a:lnTo>
                <a:lnTo>
                  <a:pt x="7326" y="4102"/>
                </a:lnTo>
                <a:lnTo>
                  <a:pt x="7252" y="4083"/>
                </a:lnTo>
                <a:lnTo>
                  <a:pt x="7065" y="4083"/>
                </a:lnTo>
                <a:lnTo>
                  <a:pt x="7065" y="2834"/>
                </a:lnTo>
                <a:lnTo>
                  <a:pt x="7047" y="2722"/>
                </a:lnTo>
                <a:lnTo>
                  <a:pt x="7028" y="2610"/>
                </a:lnTo>
                <a:lnTo>
                  <a:pt x="6972" y="2517"/>
                </a:lnTo>
                <a:lnTo>
                  <a:pt x="6898" y="2443"/>
                </a:lnTo>
                <a:lnTo>
                  <a:pt x="5742" y="1287"/>
                </a:lnTo>
                <a:lnTo>
                  <a:pt x="5649" y="1212"/>
                </a:lnTo>
                <a:lnTo>
                  <a:pt x="5556" y="1157"/>
                </a:lnTo>
                <a:lnTo>
                  <a:pt x="5462" y="1119"/>
                </a:lnTo>
                <a:lnTo>
                  <a:pt x="4829" y="1119"/>
                </a:lnTo>
                <a:lnTo>
                  <a:pt x="4829" y="560"/>
                </a:lnTo>
                <a:lnTo>
                  <a:pt x="4829" y="448"/>
                </a:lnTo>
                <a:lnTo>
                  <a:pt x="4791" y="336"/>
                </a:lnTo>
                <a:lnTo>
                  <a:pt x="4735" y="243"/>
                </a:lnTo>
                <a:lnTo>
                  <a:pt x="4679" y="169"/>
                </a:lnTo>
                <a:lnTo>
                  <a:pt x="4586" y="94"/>
                </a:lnTo>
                <a:lnTo>
                  <a:pt x="4493" y="38"/>
                </a:lnTo>
                <a:lnTo>
                  <a:pt x="4381" y="20"/>
                </a:lnTo>
                <a:lnTo>
                  <a:pt x="42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2273458" y="3164205"/>
            <a:ext cx="225086" cy="175336"/>
          </a:xfrm>
          <a:custGeom>
            <a:rect b="b" l="l" r="r" t="t"/>
            <a:pathLst>
              <a:path extrusionOk="0" h="5780" w="7420">
                <a:moveTo>
                  <a:pt x="2349" y="1"/>
                </a:moveTo>
                <a:lnTo>
                  <a:pt x="2275" y="20"/>
                </a:lnTo>
                <a:lnTo>
                  <a:pt x="2219" y="38"/>
                </a:lnTo>
                <a:lnTo>
                  <a:pt x="2182" y="75"/>
                </a:lnTo>
                <a:lnTo>
                  <a:pt x="1995" y="243"/>
                </a:lnTo>
                <a:lnTo>
                  <a:pt x="1827" y="430"/>
                </a:lnTo>
                <a:lnTo>
                  <a:pt x="1678" y="616"/>
                </a:lnTo>
                <a:lnTo>
                  <a:pt x="1548" y="840"/>
                </a:lnTo>
                <a:lnTo>
                  <a:pt x="1436" y="1063"/>
                </a:lnTo>
                <a:lnTo>
                  <a:pt x="1361" y="1287"/>
                </a:lnTo>
                <a:lnTo>
                  <a:pt x="1287" y="1529"/>
                </a:lnTo>
                <a:lnTo>
                  <a:pt x="1250" y="1772"/>
                </a:lnTo>
                <a:lnTo>
                  <a:pt x="765" y="2629"/>
                </a:lnTo>
                <a:lnTo>
                  <a:pt x="94" y="3021"/>
                </a:lnTo>
                <a:lnTo>
                  <a:pt x="38" y="3076"/>
                </a:lnTo>
                <a:lnTo>
                  <a:pt x="1" y="3132"/>
                </a:lnTo>
                <a:lnTo>
                  <a:pt x="1" y="3226"/>
                </a:lnTo>
                <a:lnTo>
                  <a:pt x="19" y="3300"/>
                </a:lnTo>
                <a:lnTo>
                  <a:pt x="541" y="4325"/>
                </a:lnTo>
                <a:lnTo>
                  <a:pt x="578" y="4381"/>
                </a:lnTo>
                <a:lnTo>
                  <a:pt x="653" y="4419"/>
                </a:lnTo>
                <a:lnTo>
                  <a:pt x="728" y="4437"/>
                </a:lnTo>
                <a:lnTo>
                  <a:pt x="821" y="4419"/>
                </a:lnTo>
                <a:lnTo>
                  <a:pt x="1585" y="4027"/>
                </a:lnTo>
                <a:lnTo>
                  <a:pt x="2685" y="4120"/>
                </a:lnTo>
                <a:lnTo>
                  <a:pt x="2834" y="4120"/>
                </a:lnTo>
                <a:lnTo>
                  <a:pt x="2964" y="4083"/>
                </a:lnTo>
                <a:lnTo>
                  <a:pt x="3095" y="4046"/>
                </a:lnTo>
                <a:lnTo>
                  <a:pt x="3225" y="3971"/>
                </a:lnTo>
                <a:lnTo>
                  <a:pt x="3337" y="3878"/>
                </a:lnTo>
                <a:lnTo>
                  <a:pt x="3449" y="3785"/>
                </a:lnTo>
                <a:lnTo>
                  <a:pt x="3542" y="3673"/>
                </a:lnTo>
                <a:lnTo>
                  <a:pt x="3617" y="3542"/>
                </a:lnTo>
                <a:lnTo>
                  <a:pt x="3635" y="3468"/>
                </a:lnTo>
                <a:lnTo>
                  <a:pt x="3635" y="3375"/>
                </a:lnTo>
                <a:lnTo>
                  <a:pt x="3617" y="3300"/>
                </a:lnTo>
                <a:lnTo>
                  <a:pt x="3598" y="3244"/>
                </a:lnTo>
                <a:lnTo>
                  <a:pt x="3542" y="3188"/>
                </a:lnTo>
                <a:lnTo>
                  <a:pt x="3486" y="3132"/>
                </a:lnTo>
                <a:lnTo>
                  <a:pt x="3412" y="3114"/>
                </a:lnTo>
                <a:lnTo>
                  <a:pt x="3337" y="3095"/>
                </a:lnTo>
                <a:lnTo>
                  <a:pt x="3244" y="3114"/>
                </a:lnTo>
                <a:lnTo>
                  <a:pt x="3169" y="3151"/>
                </a:lnTo>
                <a:lnTo>
                  <a:pt x="3113" y="3207"/>
                </a:lnTo>
                <a:lnTo>
                  <a:pt x="3058" y="3281"/>
                </a:lnTo>
                <a:lnTo>
                  <a:pt x="2983" y="3375"/>
                </a:lnTo>
                <a:lnTo>
                  <a:pt x="2908" y="3449"/>
                </a:lnTo>
                <a:lnTo>
                  <a:pt x="2797" y="3487"/>
                </a:lnTo>
                <a:lnTo>
                  <a:pt x="2685" y="3505"/>
                </a:lnTo>
                <a:lnTo>
                  <a:pt x="2610" y="3505"/>
                </a:lnTo>
                <a:lnTo>
                  <a:pt x="2536" y="3487"/>
                </a:lnTo>
                <a:lnTo>
                  <a:pt x="2461" y="3449"/>
                </a:lnTo>
                <a:lnTo>
                  <a:pt x="2405" y="3393"/>
                </a:lnTo>
                <a:lnTo>
                  <a:pt x="2349" y="3337"/>
                </a:lnTo>
                <a:lnTo>
                  <a:pt x="2312" y="3263"/>
                </a:lnTo>
                <a:lnTo>
                  <a:pt x="2275" y="3188"/>
                </a:lnTo>
                <a:lnTo>
                  <a:pt x="2275" y="3095"/>
                </a:lnTo>
                <a:lnTo>
                  <a:pt x="2275" y="3021"/>
                </a:lnTo>
                <a:lnTo>
                  <a:pt x="2312" y="2927"/>
                </a:lnTo>
                <a:lnTo>
                  <a:pt x="2349" y="2871"/>
                </a:lnTo>
                <a:lnTo>
                  <a:pt x="2387" y="2797"/>
                </a:lnTo>
                <a:lnTo>
                  <a:pt x="2461" y="2760"/>
                </a:lnTo>
                <a:lnTo>
                  <a:pt x="2517" y="2722"/>
                </a:lnTo>
                <a:lnTo>
                  <a:pt x="2592" y="2685"/>
                </a:lnTo>
                <a:lnTo>
                  <a:pt x="2685" y="2685"/>
                </a:lnTo>
                <a:lnTo>
                  <a:pt x="2797" y="2704"/>
                </a:lnTo>
                <a:lnTo>
                  <a:pt x="2908" y="2741"/>
                </a:lnTo>
                <a:lnTo>
                  <a:pt x="2983" y="2816"/>
                </a:lnTo>
                <a:lnTo>
                  <a:pt x="3058" y="2927"/>
                </a:lnTo>
                <a:lnTo>
                  <a:pt x="3113" y="3002"/>
                </a:lnTo>
                <a:lnTo>
                  <a:pt x="3169" y="3058"/>
                </a:lnTo>
                <a:lnTo>
                  <a:pt x="3244" y="3076"/>
                </a:lnTo>
                <a:lnTo>
                  <a:pt x="3337" y="3095"/>
                </a:lnTo>
                <a:lnTo>
                  <a:pt x="3412" y="3095"/>
                </a:lnTo>
                <a:lnTo>
                  <a:pt x="3486" y="3058"/>
                </a:lnTo>
                <a:lnTo>
                  <a:pt x="3542" y="3021"/>
                </a:lnTo>
                <a:lnTo>
                  <a:pt x="3598" y="2946"/>
                </a:lnTo>
                <a:lnTo>
                  <a:pt x="3617" y="2890"/>
                </a:lnTo>
                <a:lnTo>
                  <a:pt x="3635" y="2816"/>
                </a:lnTo>
                <a:lnTo>
                  <a:pt x="3635" y="2741"/>
                </a:lnTo>
                <a:lnTo>
                  <a:pt x="3617" y="2648"/>
                </a:lnTo>
                <a:lnTo>
                  <a:pt x="3542" y="2536"/>
                </a:lnTo>
                <a:lnTo>
                  <a:pt x="3449" y="2424"/>
                </a:lnTo>
                <a:lnTo>
                  <a:pt x="3356" y="2312"/>
                </a:lnTo>
                <a:lnTo>
                  <a:pt x="3244" y="2238"/>
                </a:lnTo>
                <a:lnTo>
                  <a:pt x="3095" y="2163"/>
                </a:lnTo>
                <a:lnTo>
                  <a:pt x="2964" y="2107"/>
                </a:lnTo>
                <a:lnTo>
                  <a:pt x="2797" y="2089"/>
                </a:lnTo>
                <a:lnTo>
                  <a:pt x="2610" y="2070"/>
                </a:lnTo>
                <a:lnTo>
                  <a:pt x="2797" y="2033"/>
                </a:lnTo>
                <a:lnTo>
                  <a:pt x="3002" y="2014"/>
                </a:lnTo>
                <a:lnTo>
                  <a:pt x="3188" y="2051"/>
                </a:lnTo>
                <a:lnTo>
                  <a:pt x="3374" y="2107"/>
                </a:lnTo>
                <a:lnTo>
                  <a:pt x="3430" y="2144"/>
                </a:lnTo>
                <a:lnTo>
                  <a:pt x="3542" y="2144"/>
                </a:lnTo>
                <a:lnTo>
                  <a:pt x="3598" y="2126"/>
                </a:lnTo>
                <a:lnTo>
                  <a:pt x="3654" y="2107"/>
                </a:lnTo>
                <a:lnTo>
                  <a:pt x="3710" y="2070"/>
                </a:lnTo>
                <a:lnTo>
                  <a:pt x="3747" y="2033"/>
                </a:lnTo>
                <a:lnTo>
                  <a:pt x="3785" y="1977"/>
                </a:lnTo>
                <a:lnTo>
                  <a:pt x="3803" y="1921"/>
                </a:lnTo>
                <a:lnTo>
                  <a:pt x="3822" y="1846"/>
                </a:lnTo>
                <a:lnTo>
                  <a:pt x="3803" y="1790"/>
                </a:lnTo>
                <a:lnTo>
                  <a:pt x="3803" y="1734"/>
                </a:lnTo>
                <a:lnTo>
                  <a:pt x="3766" y="1678"/>
                </a:lnTo>
                <a:lnTo>
                  <a:pt x="3729" y="1641"/>
                </a:lnTo>
                <a:lnTo>
                  <a:pt x="3691" y="1585"/>
                </a:lnTo>
                <a:lnTo>
                  <a:pt x="3635" y="1548"/>
                </a:lnTo>
                <a:lnTo>
                  <a:pt x="3505" y="1492"/>
                </a:lnTo>
                <a:lnTo>
                  <a:pt x="3374" y="1455"/>
                </a:lnTo>
                <a:lnTo>
                  <a:pt x="3244" y="1418"/>
                </a:lnTo>
                <a:lnTo>
                  <a:pt x="3113" y="1399"/>
                </a:lnTo>
                <a:lnTo>
                  <a:pt x="2853" y="1399"/>
                </a:lnTo>
                <a:lnTo>
                  <a:pt x="2610" y="1436"/>
                </a:lnTo>
                <a:lnTo>
                  <a:pt x="2741" y="1362"/>
                </a:lnTo>
                <a:lnTo>
                  <a:pt x="2853" y="1306"/>
                </a:lnTo>
                <a:lnTo>
                  <a:pt x="2983" y="1268"/>
                </a:lnTo>
                <a:lnTo>
                  <a:pt x="3132" y="1250"/>
                </a:lnTo>
                <a:lnTo>
                  <a:pt x="3188" y="1231"/>
                </a:lnTo>
                <a:lnTo>
                  <a:pt x="3244" y="1212"/>
                </a:lnTo>
                <a:lnTo>
                  <a:pt x="3300" y="1175"/>
                </a:lnTo>
                <a:lnTo>
                  <a:pt x="3337" y="1138"/>
                </a:lnTo>
                <a:lnTo>
                  <a:pt x="3374" y="1082"/>
                </a:lnTo>
                <a:lnTo>
                  <a:pt x="3393" y="1026"/>
                </a:lnTo>
                <a:lnTo>
                  <a:pt x="3393" y="970"/>
                </a:lnTo>
                <a:lnTo>
                  <a:pt x="3393" y="914"/>
                </a:lnTo>
                <a:lnTo>
                  <a:pt x="3374" y="840"/>
                </a:lnTo>
                <a:lnTo>
                  <a:pt x="3356" y="784"/>
                </a:lnTo>
                <a:lnTo>
                  <a:pt x="3319" y="746"/>
                </a:lnTo>
                <a:lnTo>
                  <a:pt x="3281" y="691"/>
                </a:lnTo>
                <a:lnTo>
                  <a:pt x="3225" y="672"/>
                </a:lnTo>
                <a:lnTo>
                  <a:pt x="3169" y="653"/>
                </a:lnTo>
                <a:lnTo>
                  <a:pt x="3113" y="635"/>
                </a:lnTo>
                <a:lnTo>
                  <a:pt x="3058" y="635"/>
                </a:lnTo>
                <a:lnTo>
                  <a:pt x="2815" y="672"/>
                </a:lnTo>
                <a:lnTo>
                  <a:pt x="2592" y="746"/>
                </a:lnTo>
                <a:lnTo>
                  <a:pt x="2387" y="840"/>
                </a:lnTo>
                <a:lnTo>
                  <a:pt x="2200" y="970"/>
                </a:lnTo>
                <a:lnTo>
                  <a:pt x="2200" y="970"/>
                </a:lnTo>
                <a:lnTo>
                  <a:pt x="2368" y="746"/>
                </a:lnTo>
                <a:lnTo>
                  <a:pt x="2573" y="541"/>
                </a:lnTo>
                <a:lnTo>
                  <a:pt x="2610" y="504"/>
                </a:lnTo>
                <a:lnTo>
                  <a:pt x="2647" y="448"/>
                </a:lnTo>
                <a:lnTo>
                  <a:pt x="2666" y="392"/>
                </a:lnTo>
                <a:lnTo>
                  <a:pt x="2685" y="336"/>
                </a:lnTo>
                <a:lnTo>
                  <a:pt x="2685" y="280"/>
                </a:lnTo>
                <a:lnTo>
                  <a:pt x="2666" y="225"/>
                </a:lnTo>
                <a:lnTo>
                  <a:pt x="2647" y="169"/>
                </a:lnTo>
                <a:lnTo>
                  <a:pt x="2610" y="113"/>
                </a:lnTo>
                <a:lnTo>
                  <a:pt x="2573" y="75"/>
                </a:lnTo>
                <a:lnTo>
                  <a:pt x="2517" y="38"/>
                </a:lnTo>
                <a:lnTo>
                  <a:pt x="2461" y="20"/>
                </a:lnTo>
                <a:lnTo>
                  <a:pt x="2405" y="1"/>
                </a:lnTo>
                <a:close/>
                <a:moveTo>
                  <a:pt x="6692" y="1343"/>
                </a:moveTo>
                <a:lnTo>
                  <a:pt x="6599" y="1362"/>
                </a:lnTo>
                <a:lnTo>
                  <a:pt x="5835" y="1753"/>
                </a:lnTo>
                <a:lnTo>
                  <a:pt x="4754" y="1660"/>
                </a:lnTo>
                <a:lnTo>
                  <a:pt x="4605" y="1660"/>
                </a:lnTo>
                <a:lnTo>
                  <a:pt x="4456" y="1697"/>
                </a:lnTo>
                <a:lnTo>
                  <a:pt x="4306" y="1753"/>
                </a:lnTo>
                <a:lnTo>
                  <a:pt x="4176" y="1828"/>
                </a:lnTo>
                <a:lnTo>
                  <a:pt x="4064" y="1902"/>
                </a:lnTo>
                <a:lnTo>
                  <a:pt x="3971" y="2014"/>
                </a:lnTo>
                <a:lnTo>
                  <a:pt x="3878" y="2126"/>
                </a:lnTo>
                <a:lnTo>
                  <a:pt x="3803" y="2238"/>
                </a:lnTo>
                <a:lnTo>
                  <a:pt x="3785" y="2331"/>
                </a:lnTo>
                <a:lnTo>
                  <a:pt x="3785" y="2405"/>
                </a:lnTo>
                <a:lnTo>
                  <a:pt x="3803" y="2480"/>
                </a:lnTo>
                <a:lnTo>
                  <a:pt x="3822" y="2536"/>
                </a:lnTo>
                <a:lnTo>
                  <a:pt x="3878" y="2592"/>
                </a:lnTo>
                <a:lnTo>
                  <a:pt x="3934" y="2648"/>
                </a:lnTo>
                <a:lnTo>
                  <a:pt x="4008" y="2666"/>
                </a:lnTo>
                <a:lnTo>
                  <a:pt x="4083" y="2685"/>
                </a:lnTo>
                <a:lnTo>
                  <a:pt x="4176" y="2666"/>
                </a:lnTo>
                <a:lnTo>
                  <a:pt x="4251" y="2629"/>
                </a:lnTo>
                <a:lnTo>
                  <a:pt x="4306" y="2573"/>
                </a:lnTo>
                <a:lnTo>
                  <a:pt x="4362" y="2499"/>
                </a:lnTo>
                <a:lnTo>
                  <a:pt x="4418" y="2405"/>
                </a:lnTo>
                <a:lnTo>
                  <a:pt x="4511" y="2331"/>
                </a:lnTo>
                <a:lnTo>
                  <a:pt x="4623" y="2294"/>
                </a:lnTo>
                <a:lnTo>
                  <a:pt x="4735" y="2275"/>
                </a:lnTo>
                <a:lnTo>
                  <a:pt x="4810" y="2275"/>
                </a:lnTo>
                <a:lnTo>
                  <a:pt x="4884" y="2294"/>
                </a:lnTo>
                <a:lnTo>
                  <a:pt x="4959" y="2331"/>
                </a:lnTo>
                <a:lnTo>
                  <a:pt x="5015" y="2387"/>
                </a:lnTo>
                <a:lnTo>
                  <a:pt x="5071" y="2443"/>
                </a:lnTo>
                <a:lnTo>
                  <a:pt x="5108" y="2517"/>
                </a:lnTo>
                <a:lnTo>
                  <a:pt x="5145" y="2592"/>
                </a:lnTo>
                <a:lnTo>
                  <a:pt x="5145" y="2685"/>
                </a:lnTo>
                <a:lnTo>
                  <a:pt x="5145" y="2778"/>
                </a:lnTo>
                <a:lnTo>
                  <a:pt x="5108" y="2853"/>
                </a:lnTo>
                <a:lnTo>
                  <a:pt x="5071" y="2909"/>
                </a:lnTo>
                <a:lnTo>
                  <a:pt x="5033" y="2983"/>
                </a:lnTo>
                <a:lnTo>
                  <a:pt x="4959" y="3021"/>
                </a:lnTo>
                <a:lnTo>
                  <a:pt x="4903" y="3058"/>
                </a:lnTo>
                <a:lnTo>
                  <a:pt x="4810" y="3095"/>
                </a:lnTo>
                <a:lnTo>
                  <a:pt x="4735" y="3095"/>
                </a:lnTo>
                <a:lnTo>
                  <a:pt x="4623" y="3076"/>
                </a:lnTo>
                <a:lnTo>
                  <a:pt x="4511" y="3039"/>
                </a:lnTo>
                <a:lnTo>
                  <a:pt x="4418" y="2965"/>
                </a:lnTo>
                <a:lnTo>
                  <a:pt x="4362" y="2853"/>
                </a:lnTo>
                <a:lnTo>
                  <a:pt x="4306" y="2797"/>
                </a:lnTo>
                <a:lnTo>
                  <a:pt x="4251" y="2741"/>
                </a:lnTo>
                <a:lnTo>
                  <a:pt x="4176" y="2704"/>
                </a:lnTo>
                <a:lnTo>
                  <a:pt x="4083" y="2685"/>
                </a:lnTo>
                <a:lnTo>
                  <a:pt x="4008" y="2704"/>
                </a:lnTo>
                <a:lnTo>
                  <a:pt x="3934" y="2722"/>
                </a:lnTo>
                <a:lnTo>
                  <a:pt x="3878" y="2778"/>
                </a:lnTo>
                <a:lnTo>
                  <a:pt x="3822" y="2834"/>
                </a:lnTo>
                <a:lnTo>
                  <a:pt x="3803" y="2890"/>
                </a:lnTo>
                <a:lnTo>
                  <a:pt x="3785" y="2965"/>
                </a:lnTo>
                <a:lnTo>
                  <a:pt x="3785" y="3039"/>
                </a:lnTo>
                <a:lnTo>
                  <a:pt x="3803" y="3132"/>
                </a:lnTo>
                <a:lnTo>
                  <a:pt x="3878" y="3244"/>
                </a:lnTo>
                <a:lnTo>
                  <a:pt x="3971" y="3356"/>
                </a:lnTo>
                <a:lnTo>
                  <a:pt x="4064" y="3468"/>
                </a:lnTo>
                <a:lnTo>
                  <a:pt x="4176" y="3542"/>
                </a:lnTo>
                <a:lnTo>
                  <a:pt x="4306" y="3617"/>
                </a:lnTo>
                <a:lnTo>
                  <a:pt x="4456" y="3673"/>
                </a:lnTo>
                <a:lnTo>
                  <a:pt x="4623" y="3710"/>
                </a:lnTo>
                <a:lnTo>
                  <a:pt x="4810" y="3710"/>
                </a:lnTo>
                <a:lnTo>
                  <a:pt x="4623" y="3766"/>
                </a:lnTo>
                <a:lnTo>
                  <a:pt x="4418" y="3766"/>
                </a:lnTo>
                <a:lnTo>
                  <a:pt x="4232" y="3729"/>
                </a:lnTo>
                <a:lnTo>
                  <a:pt x="4045" y="3673"/>
                </a:lnTo>
                <a:lnTo>
                  <a:pt x="3990" y="3654"/>
                </a:lnTo>
                <a:lnTo>
                  <a:pt x="3934" y="3636"/>
                </a:lnTo>
                <a:lnTo>
                  <a:pt x="3878" y="3636"/>
                </a:lnTo>
                <a:lnTo>
                  <a:pt x="3822" y="3654"/>
                </a:lnTo>
                <a:lnTo>
                  <a:pt x="3766" y="3673"/>
                </a:lnTo>
                <a:lnTo>
                  <a:pt x="3710" y="3710"/>
                </a:lnTo>
                <a:lnTo>
                  <a:pt x="3673" y="3766"/>
                </a:lnTo>
                <a:lnTo>
                  <a:pt x="3635" y="3803"/>
                </a:lnTo>
                <a:lnTo>
                  <a:pt x="3617" y="3878"/>
                </a:lnTo>
                <a:lnTo>
                  <a:pt x="3598" y="3934"/>
                </a:lnTo>
                <a:lnTo>
                  <a:pt x="3617" y="3990"/>
                </a:lnTo>
                <a:lnTo>
                  <a:pt x="3617" y="4046"/>
                </a:lnTo>
                <a:lnTo>
                  <a:pt x="3654" y="4102"/>
                </a:lnTo>
                <a:lnTo>
                  <a:pt x="3691" y="4158"/>
                </a:lnTo>
                <a:lnTo>
                  <a:pt x="3729" y="4195"/>
                </a:lnTo>
                <a:lnTo>
                  <a:pt x="3785" y="4232"/>
                </a:lnTo>
                <a:lnTo>
                  <a:pt x="3915" y="4288"/>
                </a:lnTo>
                <a:lnTo>
                  <a:pt x="4045" y="4325"/>
                </a:lnTo>
                <a:lnTo>
                  <a:pt x="4176" y="4363"/>
                </a:lnTo>
                <a:lnTo>
                  <a:pt x="4306" y="4381"/>
                </a:lnTo>
                <a:lnTo>
                  <a:pt x="4567" y="4381"/>
                </a:lnTo>
                <a:lnTo>
                  <a:pt x="4810" y="4363"/>
                </a:lnTo>
                <a:lnTo>
                  <a:pt x="4679" y="4419"/>
                </a:lnTo>
                <a:lnTo>
                  <a:pt x="4567" y="4474"/>
                </a:lnTo>
                <a:lnTo>
                  <a:pt x="4418" y="4512"/>
                </a:lnTo>
                <a:lnTo>
                  <a:pt x="4288" y="4530"/>
                </a:lnTo>
                <a:lnTo>
                  <a:pt x="4232" y="4549"/>
                </a:lnTo>
                <a:lnTo>
                  <a:pt x="4176" y="4568"/>
                </a:lnTo>
                <a:lnTo>
                  <a:pt x="4120" y="4605"/>
                </a:lnTo>
                <a:lnTo>
                  <a:pt x="4083" y="4642"/>
                </a:lnTo>
                <a:lnTo>
                  <a:pt x="4045" y="4698"/>
                </a:lnTo>
                <a:lnTo>
                  <a:pt x="4027" y="4754"/>
                </a:lnTo>
                <a:lnTo>
                  <a:pt x="4027" y="4810"/>
                </a:lnTo>
                <a:lnTo>
                  <a:pt x="4027" y="4885"/>
                </a:lnTo>
                <a:lnTo>
                  <a:pt x="4045" y="4940"/>
                </a:lnTo>
                <a:lnTo>
                  <a:pt x="4064" y="5015"/>
                </a:lnTo>
                <a:lnTo>
                  <a:pt x="4120" y="5052"/>
                </a:lnTo>
                <a:lnTo>
                  <a:pt x="4157" y="5090"/>
                </a:lnTo>
                <a:lnTo>
                  <a:pt x="4269" y="5145"/>
                </a:lnTo>
                <a:lnTo>
                  <a:pt x="4362" y="5145"/>
                </a:lnTo>
                <a:lnTo>
                  <a:pt x="4605" y="5108"/>
                </a:lnTo>
                <a:lnTo>
                  <a:pt x="4828" y="5034"/>
                </a:lnTo>
                <a:lnTo>
                  <a:pt x="5033" y="4940"/>
                </a:lnTo>
                <a:lnTo>
                  <a:pt x="5220" y="4810"/>
                </a:lnTo>
                <a:lnTo>
                  <a:pt x="5220" y="4810"/>
                </a:lnTo>
                <a:lnTo>
                  <a:pt x="5052" y="5034"/>
                </a:lnTo>
                <a:lnTo>
                  <a:pt x="4847" y="5239"/>
                </a:lnTo>
                <a:lnTo>
                  <a:pt x="4810" y="5276"/>
                </a:lnTo>
                <a:lnTo>
                  <a:pt x="4772" y="5332"/>
                </a:lnTo>
                <a:lnTo>
                  <a:pt x="4754" y="5388"/>
                </a:lnTo>
                <a:lnTo>
                  <a:pt x="4735" y="5444"/>
                </a:lnTo>
                <a:lnTo>
                  <a:pt x="4735" y="5500"/>
                </a:lnTo>
                <a:lnTo>
                  <a:pt x="4754" y="5556"/>
                </a:lnTo>
                <a:lnTo>
                  <a:pt x="4772" y="5611"/>
                </a:lnTo>
                <a:lnTo>
                  <a:pt x="4810" y="5667"/>
                </a:lnTo>
                <a:lnTo>
                  <a:pt x="4847" y="5705"/>
                </a:lnTo>
                <a:lnTo>
                  <a:pt x="4903" y="5742"/>
                </a:lnTo>
                <a:lnTo>
                  <a:pt x="4959" y="5761"/>
                </a:lnTo>
                <a:lnTo>
                  <a:pt x="5015" y="5779"/>
                </a:lnTo>
                <a:lnTo>
                  <a:pt x="5089" y="5779"/>
                </a:lnTo>
                <a:lnTo>
                  <a:pt x="5145" y="5761"/>
                </a:lnTo>
                <a:lnTo>
                  <a:pt x="5201" y="5742"/>
                </a:lnTo>
                <a:lnTo>
                  <a:pt x="5238" y="5705"/>
                </a:lnTo>
                <a:lnTo>
                  <a:pt x="5425" y="5537"/>
                </a:lnTo>
                <a:lnTo>
                  <a:pt x="5593" y="5351"/>
                </a:lnTo>
                <a:lnTo>
                  <a:pt x="5742" y="5164"/>
                </a:lnTo>
                <a:lnTo>
                  <a:pt x="5872" y="4940"/>
                </a:lnTo>
                <a:lnTo>
                  <a:pt x="5984" y="4717"/>
                </a:lnTo>
                <a:lnTo>
                  <a:pt x="6059" y="4493"/>
                </a:lnTo>
                <a:lnTo>
                  <a:pt x="6133" y="4251"/>
                </a:lnTo>
                <a:lnTo>
                  <a:pt x="6170" y="4008"/>
                </a:lnTo>
                <a:lnTo>
                  <a:pt x="6655" y="3151"/>
                </a:lnTo>
                <a:lnTo>
                  <a:pt x="7326" y="2760"/>
                </a:lnTo>
                <a:lnTo>
                  <a:pt x="7382" y="2704"/>
                </a:lnTo>
                <a:lnTo>
                  <a:pt x="7419" y="2648"/>
                </a:lnTo>
                <a:lnTo>
                  <a:pt x="7419" y="2573"/>
                </a:lnTo>
                <a:lnTo>
                  <a:pt x="7401" y="2480"/>
                </a:lnTo>
                <a:lnTo>
                  <a:pt x="6879" y="1455"/>
                </a:lnTo>
                <a:lnTo>
                  <a:pt x="6841" y="1399"/>
                </a:lnTo>
                <a:lnTo>
                  <a:pt x="6767" y="1362"/>
                </a:lnTo>
                <a:lnTo>
                  <a:pt x="6692" y="134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1839213" y="3164205"/>
            <a:ext cx="174184" cy="174760"/>
          </a:xfrm>
          <a:custGeom>
            <a:rect b="b" l="l" r="r" t="t"/>
            <a:pathLst>
              <a:path extrusionOk="0" h="5761" w="5742">
                <a:moveTo>
                  <a:pt x="1436" y="1958"/>
                </a:moveTo>
                <a:lnTo>
                  <a:pt x="2368" y="2238"/>
                </a:lnTo>
                <a:lnTo>
                  <a:pt x="2442" y="2275"/>
                </a:lnTo>
                <a:lnTo>
                  <a:pt x="2479" y="2331"/>
                </a:lnTo>
                <a:lnTo>
                  <a:pt x="2498" y="2387"/>
                </a:lnTo>
                <a:lnTo>
                  <a:pt x="2498" y="2461"/>
                </a:lnTo>
                <a:lnTo>
                  <a:pt x="2461" y="2517"/>
                </a:lnTo>
                <a:lnTo>
                  <a:pt x="2423" y="2573"/>
                </a:lnTo>
                <a:lnTo>
                  <a:pt x="2368" y="2592"/>
                </a:lnTo>
                <a:lnTo>
                  <a:pt x="2293" y="2592"/>
                </a:lnTo>
                <a:lnTo>
                  <a:pt x="2312" y="2685"/>
                </a:lnTo>
                <a:lnTo>
                  <a:pt x="2312" y="2760"/>
                </a:lnTo>
                <a:lnTo>
                  <a:pt x="2293" y="2834"/>
                </a:lnTo>
                <a:lnTo>
                  <a:pt x="2256" y="2909"/>
                </a:lnTo>
                <a:lnTo>
                  <a:pt x="2200" y="2965"/>
                </a:lnTo>
                <a:lnTo>
                  <a:pt x="2144" y="3002"/>
                </a:lnTo>
                <a:lnTo>
                  <a:pt x="2088" y="3039"/>
                </a:lnTo>
                <a:lnTo>
                  <a:pt x="2013" y="3058"/>
                </a:lnTo>
                <a:lnTo>
                  <a:pt x="1864" y="3058"/>
                </a:lnTo>
                <a:lnTo>
                  <a:pt x="1808" y="3039"/>
                </a:lnTo>
                <a:lnTo>
                  <a:pt x="1734" y="3002"/>
                </a:lnTo>
                <a:lnTo>
                  <a:pt x="1678" y="2965"/>
                </a:lnTo>
                <a:lnTo>
                  <a:pt x="1641" y="2909"/>
                </a:lnTo>
                <a:lnTo>
                  <a:pt x="1603" y="2834"/>
                </a:lnTo>
                <a:lnTo>
                  <a:pt x="1585" y="2760"/>
                </a:lnTo>
                <a:lnTo>
                  <a:pt x="1566" y="2685"/>
                </a:lnTo>
                <a:lnTo>
                  <a:pt x="1585" y="2610"/>
                </a:lnTo>
                <a:lnTo>
                  <a:pt x="1603" y="2536"/>
                </a:lnTo>
                <a:lnTo>
                  <a:pt x="1641" y="2480"/>
                </a:lnTo>
                <a:lnTo>
                  <a:pt x="1696" y="2424"/>
                </a:lnTo>
                <a:lnTo>
                  <a:pt x="1342" y="2312"/>
                </a:lnTo>
                <a:lnTo>
                  <a:pt x="1268" y="2275"/>
                </a:lnTo>
                <a:lnTo>
                  <a:pt x="1230" y="2219"/>
                </a:lnTo>
                <a:lnTo>
                  <a:pt x="1212" y="2163"/>
                </a:lnTo>
                <a:lnTo>
                  <a:pt x="1212" y="2089"/>
                </a:lnTo>
                <a:lnTo>
                  <a:pt x="1249" y="2014"/>
                </a:lnTo>
                <a:lnTo>
                  <a:pt x="1305" y="1977"/>
                </a:lnTo>
                <a:lnTo>
                  <a:pt x="1361" y="1958"/>
                </a:lnTo>
                <a:close/>
                <a:moveTo>
                  <a:pt x="4381" y="1958"/>
                </a:moveTo>
                <a:lnTo>
                  <a:pt x="4455" y="1977"/>
                </a:lnTo>
                <a:lnTo>
                  <a:pt x="4492" y="2014"/>
                </a:lnTo>
                <a:lnTo>
                  <a:pt x="4530" y="2089"/>
                </a:lnTo>
                <a:lnTo>
                  <a:pt x="4548" y="2163"/>
                </a:lnTo>
                <a:lnTo>
                  <a:pt x="4530" y="2219"/>
                </a:lnTo>
                <a:lnTo>
                  <a:pt x="4474" y="2275"/>
                </a:lnTo>
                <a:lnTo>
                  <a:pt x="4418" y="2312"/>
                </a:lnTo>
                <a:lnTo>
                  <a:pt x="4045" y="2424"/>
                </a:lnTo>
                <a:lnTo>
                  <a:pt x="4101" y="2480"/>
                </a:lnTo>
                <a:lnTo>
                  <a:pt x="4138" y="2536"/>
                </a:lnTo>
                <a:lnTo>
                  <a:pt x="4157" y="2610"/>
                </a:lnTo>
                <a:lnTo>
                  <a:pt x="4176" y="2685"/>
                </a:lnTo>
                <a:lnTo>
                  <a:pt x="4157" y="2760"/>
                </a:lnTo>
                <a:lnTo>
                  <a:pt x="4138" y="2834"/>
                </a:lnTo>
                <a:lnTo>
                  <a:pt x="4101" y="2909"/>
                </a:lnTo>
                <a:lnTo>
                  <a:pt x="4064" y="2965"/>
                </a:lnTo>
                <a:lnTo>
                  <a:pt x="4008" y="3002"/>
                </a:lnTo>
                <a:lnTo>
                  <a:pt x="3952" y="3039"/>
                </a:lnTo>
                <a:lnTo>
                  <a:pt x="3877" y="3058"/>
                </a:lnTo>
                <a:lnTo>
                  <a:pt x="3728" y="3058"/>
                </a:lnTo>
                <a:lnTo>
                  <a:pt x="3654" y="3039"/>
                </a:lnTo>
                <a:lnTo>
                  <a:pt x="3598" y="3002"/>
                </a:lnTo>
                <a:lnTo>
                  <a:pt x="3542" y="2965"/>
                </a:lnTo>
                <a:lnTo>
                  <a:pt x="3486" y="2909"/>
                </a:lnTo>
                <a:lnTo>
                  <a:pt x="3467" y="2834"/>
                </a:lnTo>
                <a:lnTo>
                  <a:pt x="3430" y="2760"/>
                </a:lnTo>
                <a:lnTo>
                  <a:pt x="3430" y="2685"/>
                </a:lnTo>
                <a:lnTo>
                  <a:pt x="3449" y="2592"/>
                </a:lnTo>
                <a:lnTo>
                  <a:pt x="3374" y="2592"/>
                </a:lnTo>
                <a:lnTo>
                  <a:pt x="3318" y="2573"/>
                </a:lnTo>
                <a:lnTo>
                  <a:pt x="3281" y="2517"/>
                </a:lnTo>
                <a:lnTo>
                  <a:pt x="3244" y="2461"/>
                </a:lnTo>
                <a:lnTo>
                  <a:pt x="3244" y="2387"/>
                </a:lnTo>
                <a:lnTo>
                  <a:pt x="3262" y="2331"/>
                </a:lnTo>
                <a:lnTo>
                  <a:pt x="3318" y="2275"/>
                </a:lnTo>
                <a:lnTo>
                  <a:pt x="3374" y="2238"/>
                </a:lnTo>
                <a:lnTo>
                  <a:pt x="4306" y="1958"/>
                </a:lnTo>
                <a:close/>
                <a:moveTo>
                  <a:pt x="2871" y="3803"/>
                </a:moveTo>
                <a:lnTo>
                  <a:pt x="3001" y="3822"/>
                </a:lnTo>
                <a:lnTo>
                  <a:pt x="3132" y="3841"/>
                </a:lnTo>
                <a:lnTo>
                  <a:pt x="3262" y="3878"/>
                </a:lnTo>
                <a:lnTo>
                  <a:pt x="3393" y="3915"/>
                </a:lnTo>
                <a:lnTo>
                  <a:pt x="3505" y="3990"/>
                </a:lnTo>
                <a:lnTo>
                  <a:pt x="3616" y="4064"/>
                </a:lnTo>
                <a:lnTo>
                  <a:pt x="3710" y="4139"/>
                </a:lnTo>
                <a:lnTo>
                  <a:pt x="3803" y="4251"/>
                </a:lnTo>
                <a:lnTo>
                  <a:pt x="3840" y="4325"/>
                </a:lnTo>
                <a:lnTo>
                  <a:pt x="3859" y="4381"/>
                </a:lnTo>
                <a:lnTo>
                  <a:pt x="3821" y="4456"/>
                </a:lnTo>
                <a:lnTo>
                  <a:pt x="3784" y="4512"/>
                </a:lnTo>
                <a:lnTo>
                  <a:pt x="3728" y="4549"/>
                </a:lnTo>
                <a:lnTo>
                  <a:pt x="3654" y="4549"/>
                </a:lnTo>
                <a:lnTo>
                  <a:pt x="3579" y="4530"/>
                </a:lnTo>
                <a:lnTo>
                  <a:pt x="3523" y="4474"/>
                </a:lnTo>
                <a:lnTo>
                  <a:pt x="3449" y="4419"/>
                </a:lnTo>
                <a:lnTo>
                  <a:pt x="3393" y="4363"/>
                </a:lnTo>
                <a:lnTo>
                  <a:pt x="3225" y="4269"/>
                </a:lnTo>
                <a:lnTo>
                  <a:pt x="3057" y="4213"/>
                </a:lnTo>
                <a:lnTo>
                  <a:pt x="2871" y="4195"/>
                </a:lnTo>
                <a:lnTo>
                  <a:pt x="2684" y="4213"/>
                </a:lnTo>
                <a:lnTo>
                  <a:pt x="2517" y="4269"/>
                </a:lnTo>
                <a:lnTo>
                  <a:pt x="2349" y="4363"/>
                </a:lnTo>
                <a:lnTo>
                  <a:pt x="2293" y="4419"/>
                </a:lnTo>
                <a:lnTo>
                  <a:pt x="2218" y="4474"/>
                </a:lnTo>
                <a:lnTo>
                  <a:pt x="2162" y="4530"/>
                </a:lnTo>
                <a:lnTo>
                  <a:pt x="2088" y="4549"/>
                </a:lnTo>
                <a:lnTo>
                  <a:pt x="2013" y="4549"/>
                </a:lnTo>
                <a:lnTo>
                  <a:pt x="1957" y="4512"/>
                </a:lnTo>
                <a:lnTo>
                  <a:pt x="1920" y="4456"/>
                </a:lnTo>
                <a:lnTo>
                  <a:pt x="1883" y="4381"/>
                </a:lnTo>
                <a:lnTo>
                  <a:pt x="1902" y="4325"/>
                </a:lnTo>
                <a:lnTo>
                  <a:pt x="1939" y="4251"/>
                </a:lnTo>
                <a:lnTo>
                  <a:pt x="2032" y="4139"/>
                </a:lnTo>
                <a:lnTo>
                  <a:pt x="2125" y="4064"/>
                </a:lnTo>
                <a:lnTo>
                  <a:pt x="2237" y="3990"/>
                </a:lnTo>
                <a:lnTo>
                  <a:pt x="2349" y="3915"/>
                </a:lnTo>
                <a:lnTo>
                  <a:pt x="2479" y="3878"/>
                </a:lnTo>
                <a:lnTo>
                  <a:pt x="2610" y="3841"/>
                </a:lnTo>
                <a:lnTo>
                  <a:pt x="2740" y="3822"/>
                </a:lnTo>
                <a:lnTo>
                  <a:pt x="2871" y="3803"/>
                </a:lnTo>
                <a:close/>
                <a:moveTo>
                  <a:pt x="2871" y="1"/>
                </a:moveTo>
                <a:lnTo>
                  <a:pt x="2573" y="20"/>
                </a:lnTo>
                <a:lnTo>
                  <a:pt x="2293" y="57"/>
                </a:lnTo>
                <a:lnTo>
                  <a:pt x="2013" y="131"/>
                </a:lnTo>
                <a:lnTo>
                  <a:pt x="1752" y="225"/>
                </a:lnTo>
                <a:lnTo>
                  <a:pt x="1491" y="355"/>
                </a:lnTo>
                <a:lnTo>
                  <a:pt x="1268" y="486"/>
                </a:lnTo>
                <a:lnTo>
                  <a:pt x="1044" y="653"/>
                </a:lnTo>
                <a:lnTo>
                  <a:pt x="839" y="840"/>
                </a:lnTo>
                <a:lnTo>
                  <a:pt x="653" y="1045"/>
                </a:lnTo>
                <a:lnTo>
                  <a:pt x="485" y="1268"/>
                </a:lnTo>
                <a:lnTo>
                  <a:pt x="336" y="1511"/>
                </a:lnTo>
                <a:lnTo>
                  <a:pt x="224" y="1753"/>
                </a:lnTo>
                <a:lnTo>
                  <a:pt x="131" y="2033"/>
                </a:lnTo>
                <a:lnTo>
                  <a:pt x="56" y="2294"/>
                </a:lnTo>
                <a:lnTo>
                  <a:pt x="19" y="2592"/>
                </a:lnTo>
                <a:lnTo>
                  <a:pt x="0" y="2871"/>
                </a:lnTo>
                <a:lnTo>
                  <a:pt x="19" y="3170"/>
                </a:lnTo>
                <a:lnTo>
                  <a:pt x="56" y="3468"/>
                </a:lnTo>
                <a:lnTo>
                  <a:pt x="131" y="3729"/>
                </a:lnTo>
                <a:lnTo>
                  <a:pt x="224" y="4008"/>
                </a:lnTo>
                <a:lnTo>
                  <a:pt x="336" y="4251"/>
                </a:lnTo>
                <a:lnTo>
                  <a:pt x="485" y="4493"/>
                </a:lnTo>
                <a:lnTo>
                  <a:pt x="653" y="4717"/>
                </a:lnTo>
                <a:lnTo>
                  <a:pt x="839" y="4922"/>
                </a:lnTo>
                <a:lnTo>
                  <a:pt x="1044" y="5108"/>
                </a:lnTo>
                <a:lnTo>
                  <a:pt x="1268" y="5257"/>
                </a:lnTo>
                <a:lnTo>
                  <a:pt x="1491" y="5406"/>
                </a:lnTo>
                <a:lnTo>
                  <a:pt x="1752" y="5537"/>
                </a:lnTo>
                <a:lnTo>
                  <a:pt x="2013" y="5630"/>
                </a:lnTo>
                <a:lnTo>
                  <a:pt x="2293" y="5705"/>
                </a:lnTo>
                <a:lnTo>
                  <a:pt x="2573" y="5742"/>
                </a:lnTo>
                <a:lnTo>
                  <a:pt x="2871" y="5761"/>
                </a:lnTo>
                <a:lnTo>
                  <a:pt x="3169" y="5742"/>
                </a:lnTo>
                <a:lnTo>
                  <a:pt x="3449" y="5705"/>
                </a:lnTo>
                <a:lnTo>
                  <a:pt x="3728" y="5630"/>
                </a:lnTo>
                <a:lnTo>
                  <a:pt x="3989" y="5537"/>
                </a:lnTo>
                <a:lnTo>
                  <a:pt x="4250" y="5406"/>
                </a:lnTo>
                <a:lnTo>
                  <a:pt x="4474" y="5257"/>
                </a:lnTo>
                <a:lnTo>
                  <a:pt x="4697" y="5108"/>
                </a:lnTo>
                <a:lnTo>
                  <a:pt x="4903" y="4922"/>
                </a:lnTo>
                <a:lnTo>
                  <a:pt x="5089" y="4717"/>
                </a:lnTo>
                <a:lnTo>
                  <a:pt x="5257" y="4493"/>
                </a:lnTo>
                <a:lnTo>
                  <a:pt x="5406" y="4251"/>
                </a:lnTo>
                <a:lnTo>
                  <a:pt x="5518" y="4008"/>
                </a:lnTo>
                <a:lnTo>
                  <a:pt x="5611" y="3729"/>
                </a:lnTo>
                <a:lnTo>
                  <a:pt x="5685" y="3468"/>
                </a:lnTo>
                <a:lnTo>
                  <a:pt x="5741" y="3170"/>
                </a:lnTo>
                <a:lnTo>
                  <a:pt x="5741" y="2871"/>
                </a:lnTo>
                <a:lnTo>
                  <a:pt x="5741" y="2592"/>
                </a:lnTo>
                <a:lnTo>
                  <a:pt x="5685" y="2294"/>
                </a:lnTo>
                <a:lnTo>
                  <a:pt x="5611" y="2033"/>
                </a:lnTo>
                <a:lnTo>
                  <a:pt x="5518" y="1753"/>
                </a:lnTo>
                <a:lnTo>
                  <a:pt x="5406" y="1511"/>
                </a:lnTo>
                <a:lnTo>
                  <a:pt x="5257" y="1268"/>
                </a:lnTo>
                <a:lnTo>
                  <a:pt x="5089" y="1045"/>
                </a:lnTo>
                <a:lnTo>
                  <a:pt x="4903" y="840"/>
                </a:lnTo>
                <a:lnTo>
                  <a:pt x="4697" y="653"/>
                </a:lnTo>
                <a:lnTo>
                  <a:pt x="4474" y="486"/>
                </a:lnTo>
                <a:lnTo>
                  <a:pt x="4250" y="355"/>
                </a:lnTo>
                <a:lnTo>
                  <a:pt x="3989" y="225"/>
                </a:lnTo>
                <a:lnTo>
                  <a:pt x="3728" y="131"/>
                </a:lnTo>
                <a:lnTo>
                  <a:pt x="3449" y="57"/>
                </a:lnTo>
                <a:lnTo>
                  <a:pt x="3169" y="20"/>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1412308" y="3164205"/>
            <a:ext cx="135173" cy="180402"/>
          </a:xfrm>
          <a:custGeom>
            <a:rect b="b" l="l" r="r" t="t"/>
            <a:pathLst>
              <a:path extrusionOk="0" h="5947" w="4456">
                <a:moveTo>
                  <a:pt x="2349" y="933"/>
                </a:moveTo>
                <a:lnTo>
                  <a:pt x="2442" y="952"/>
                </a:lnTo>
                <a:lnTo>
                  <a:pt x="2647" y="1026"/>
                </a:lnTo>
                <a:lnTo>
                  <a:pt x="2833" y="1119"/>
                </a:lnTo>
                <a:lnTo>
                  <a:pt x="3001" y="1250"/>
                </a:lnTo>
                <a:lnTo>
                  <a:pt x="3132" y="1418"/>
                </a:lnTo>
                <a:lnTo>
                  <a:pt x="3244" y="1604"/>
                </a:lnTo>
                <a:lnTo>
                  <a:pt x="3299" y="1828"/>
                </a:lnTo>
                <a:lnTo>
                  <a:pt x="3318" y="1921"/>
                </a:lnTo>
                <a:lnTo>
                  <a:pt x="3318" y="2051"/>
                </a:lnTo>
                <a:lnTo>
                  <a:pt x="3318" y="2163"/>
                </a:lnTo>
                <a:lnTo>
                  <a:pt x="3299" y="2275"/>
                </a:lnTo>
                <a:lnTo>
                  <a:pt x="3244" y="2480"/>
                </a:lnTo>
                <a:lnTo>
                  <a:pt x="3132" y="2666"/>
                </a:lnTo>
                <a:lnTo>
                  <a:pt x="3001" y="2834"/>
                </a:lnTo>
                <a:lnTo>
                  <a:pt x="2833" y="2965"/>
                </a:lnTo>
                <a:lnTo>
                  <a:pt x="2647" y="3076"/>
                </a:lnTo>
                <a:lnTo>
                  <a:pt x="2442" y="3132"/>
                </a:lnTo>
                <a:lnTo>
                  <a:pt x="2349" y="3151"/>
                </a:lnTo>
                <a:lnTo>
                  <a:pt x="2125" y="3151"/>
                </a:lnTo>
                <a:lnTo>
                  <a:pt x="2013" y="3132"/>
                </a:lnTo>
                <a:lnTo>
                  <a:pt x="1808" y="3076"/>
                </a:lnTo>
                <a:lnTo>
                  <a:pt x="1622" y="2965"/>
                </a:lnTo>
                <a:lnTo>
                  <a:pt x="1454" y="2834"/>
                </a:lnTo>
                <a:lnTo>
                  <a:pt x="1324" y="2666"/>
                </a:lnTo>
                <a:lnTo>
                  <a:pt x="1212" y="2480"/>
                </a:lnTo>
                <a:lnTo>
                  <a:pt x="1156" y="2275"/>
                </a:lnTo>
                <a:lnTo>
                  <a:pt x="1137" y="2163"/>
                </a:lnTo>
                <a:lnTo>
                  <a:pt x="1137" y="2051"/>
                </a:lnTo>
                <a:lnTo>
                  <a:pt x="1137" y="1921"/>
                </a:lnTo>
                <a:lnTo>
                  <a:pt x="1156" y="1828"/>
                </a:lnTo>
                <a:lnTo>
                  <a:pt x="1212" y="1604"/>
                </a:lnTo>
                <a:lnTo>
                  <a:pt x="1324" y="1418"/>
                </a:lnTo>
                <a:lnTo>
                  <a:pt x="1454" y="1250"/>
                </a:lnTo>
                <a:lnTo>
                  <a:pt x="1622" y="1119"/>
                </a:lnTo>
                <a:lnTo>
                  <a:pt x="1808" y="1026"/>
                </a:lnTo>
                <a:lnTo>
                  <a:pt x="2013" y="952"/>
                </a:lnTo>
                <a:lnTo>
                  <a:pt x="2125" y="933"/>
                </a:lnTo>
                <a:close/>
                <a:moveTo>
                  <a:pt x="1808" y="1"/>
                </a:moveTo>
                <a:lnTo>
                  <a:pt x="1678" y="20"/>
                </a:lnTo>
                <a:lnTo>
                  <a:pt x="1566" y="57"/>
                </a:lnTo>
                <a:lnTo>
                  <a:pt x="1473" y="150"/>
                </a:lnTo>
                <a:lnTo>
                  <a:pt x="1342" y="280"/>
                </a:lnTo>
                <a:lnTo>
                  <a:pt x="1249" y="355"/>
                </a:lnTo>
                <a:lnTo>
                  <a:pt x="1137" y="392"/>
                </a:lnTo>
                <a:lnTo>
                  <a:pt x="951" y="448"/>
                </a:lnTo>
                <a:lnTo>
                  <a:pt x="839" y="504"/>
                </a:lnTo>
                <a:lnTo>
                  <a:pt x="746" y="579"/>
                </a:lnTo>
                <a:lnTo>
                  <a:pt x="671" y="672"/>
                </a:lnTo>
                <a:lnTo>
                  <a:pt x="634" y="784"/>
                </a:lnTo>
                <a:lnTo>
                  <a:pt x="578" y="970"/>
                </a:lnTo>
                <a:lnTo>
                  <a:pt x="522" y="1082"/>
                </a:lnTo>
                <a:lnTo>
                  <a:pt x="466" y="1175"/>
                </a:lnTo>
                <a:lnTo>
                  <a:pt x="317" y="1306"/>
                </a:lnTo>
                <a:lnTo>
                  <a:pt x="242" y="1418"/>
                </a:lnTo>
                <a:lnTo>
                  <a:pt x="205" y="1529"/>
                </a:lnTo>
                <a:lnTo>
                  <a:pt x="187" y="1641"/>
                </a:lnTo>
                <a:lnTo>
                  <a:pt x="205" y="1772"/>
                </a:lnTo>
                <a:lnTo>
                  <a:pt x="242" y="1958"/>
                </a:lnTo>
                <a:lnTo>
                  <a:pt x="261" y="2089"/>
                </a:lnTo>
                <a:lnTo>
                  <a:pt x="242" y="2200"/>
                </a:lnTo>
                <a:lnTo>
                  <a:pt x="205" y="2387"/>
                </a:lnTo>
                <a:lnTo>
                  <a:pt x="187" y="2517"/>
                </a:lnTo>
                <a:lnTo>
                  <a:pt x="205" y="2629"/>
                </a:lnTo>
                <a:lnTo>
                  <a:pt x="242" y="2741"/>
                </a:lnTo>
                <a:lnTo>
                  <a:pt x="317" y="2853"/>
                </a:lnTo>
                <a:lnTo>
                  <a:pt x="466" y="2983"/>
                </a:lnTo>
                <a:lnTo>
                  <a:pt x="522" y="3076"/>
                </a:lnTo>
                <a:lnTo>
                  <a:pt x="578" y="3188"/>
                </a:lnTo>
                <a:lnTo>
                  <a:pt x="634" y="3375"/>
                </a:lnTo>
                <a:lnTo>
                  <a:pt x="671" y="3487"/>
                </a:lnTo>
                <a:lnTo>
                  <a:pt x="746" y="3598"/>
                </a:lnTo>
                <a:lnTo>
                  <a:pt x="839" y="3673"/>
                </a:lnTo>
                <a:lnTo>
                  <a:pt x="951" y="3710"/>
                </a:lnTo>
                <a:lnTo>
                  <a:pt x="1119" y="3747"/>
                </a:lnTo>
                <a:lnTo>
                  <a:pt x="1212" y="3785"/>
                </a:lnTo>
                <a:lnTo>
                  <a:pt x="1305" y="3841"/>
                </a:lnTo>
                <a:lnTo>
                  <a:pt x="1398" y="3953"/>
                </a:lnTo>
                <a:lnTo>
                  <a:pt x="1473" y="4008"/>
                </a:lnTo>
                <a:lnTo>
                  <a:pt x="1529" y="4046"/>
                </a:lnTo>
                <a:lnTo>
                  <a:pt x="1603" y="4064"/>
                </a:lnTo>
                <a:lnTo>
                  <a:pt x="1678" y="4083"/>
                </a:lnTo>
                <a:lnTo>
                  <a:pt x="1827" y="4083"/>
                </a:lnTo>
                <a:lnTo>
                  <a:pt x="1901" y="4046"/>
                </a:lnTo>
                <a:lnTo>
                  <a:pt x="1976" y="4008"/>
                </a:lnTo>
                <a:lnTo>
                  <a:pt x="2106" y="3953"/>
                </a:lnTo>
                <a:lnTo>
                  <a:pt x="2237" y="3934"/>
                </a:lnTo>
                <a:lnTo>
                  <a:pt x="2349" y="3953"/>
                </a:lnTo>
                <a:lnTo>
                  <a:pt x="2479" y="4008"/>
                </a:lnTo>
                <a:lnTo>
                  <a:pt x="2554" y="4046"/>
                </a:lnTo>
                <a:lnTo>
                  <a:pt x="2628" y="4083"/>
                </a:lnTo>
                <a:lnTo>
                  <a:pt x="2778" y="4083"/>
                </a:lnTo>
                <a:lnTo>
                  <a:pt x="2852" y="4064"/>
                </a:lnTo>
                <a:lnTo>
                  <a:pt x="2927" y="4046"/>
                </a:lnTo>
                <a:lnTo>
                  <a:pt x="2983" y="4008"/>
                </a:lnTo>
                <a:lnTo>
                  <a:pt x="3057" y="3953"/>
                </a:lnTo>
                <a:lnTo>
                  <a:pt x="3169" y="3841"/>
                </a:lnTo>
                <a:lnTo>
                  <a:pt x="3244" y="3785"/>
                </a:lnTo>
                <a:lnTo>
                  <a:pt x="3355" y="3747"/>
                </a:lnTo>
                <a:lnTo>
                  <a:pt x="3504" y="3710"/>
                </a:lnTo>
                <a:lnTo>
                  <a:pt x="3616" y="3673"/>
                </a:lnTo>
                <a:lnTo>
                  <a:pt x="3709" y="3598"/>
                </a:lnTo>
                <a:lnTo>
                  <a:pt x="3784" y="3487"/>
                </a:lnTo>
                <a:lnTo>
                  <a:pt x="3840" y="3375"/>
                </a:lnTo>
                <a:lnTo>
                  <a:pt x="3877" y="3188"/>
                </a:lnTo>
                <a:lnTo>
                  <a:pt x="3933" y="3076"/>
                </a:lnTo>
                <a:lnTo>
                  <a:pt x="4008" y="2983"/>
                </a:lnTo>
                <a:lnTo>
                  <a:pt x="4138" y="2853"/>
                </a:lnTo>
                <a:lnTo>
                  <a:pt x="4213" y="2741"/>
                </a:lnTo>
                <a:lnTo>
                  <a:pt x="4250" y="2629"/>
                </a:lnTo>
                <a:lnTo>
                  <a:pt x="4269" y="2517"/>
                </a:lnTo>
                <a:lnTo>
                  <a:pt x="4250" y="2387"/>
                </a:lnTo>
                <a:lnTo>
                  <a:pt x="4213" y="2200"/>
                </a:lnTo>
                <a:lnTo>
                  <a:pt x="4194" y="2089"/>
                </a:lnTo>
                <a:lnTo>
                  <a:pt x="4213" y="1958"/>
                </a:lnTo>
                <a:lnTo>
                  <a:pt x="4250" y="1772"/>
                </a:lnTo>
                <a:lnTo>
                  <a:pt x="4269" y="1641"/>
                </a:lnTo>
                <a:lnTo>
                  <a:pt x="4250" y="1529"/>
                </a:lnTo>
                <a:lnTo>
                  <a:pt x="4213" y="1418"/>
                </a:lnTo>
                <a:lnTo>
                  <a:pt x="4138" y="1306"/>
                </a:lnTo>
                <a:lnTo>
                  <a:pt x="4008" y="1175"/>
                </a:lnTo>
                <a:lnTo>
                  <a:pt x="3933" y="1082"/>
                </a:lnTo>
                <a:lnTo>
                  <a:pt x="3877" y="970"/>
                </a:lnTo>
                <a:lnTo>
                  <a:pt x="3840" y="784"/>
                </a:lnTo>
                <a:lnTo>
                  <a:pt x="3784" y="672"/>
                </a:lnTo>
                <a:lnTo>
                  <a:pt x="3709" y="579"/>
                </a:lnTo>
                <a:lnTo>
                  <a:pt x="3616" y="504"/>
                </a:lnTo>
                <a:lnTo>
                  <a:pt x="3504" y="448"/>
                </a:lnTo>
                <a:lnTo>
                  <a:pt x="3318" y="392"/>
                </a:lnTo>
                <a:lnTo>
                  <a:pt x="3206" y="355"/>
                </a:lnTo>
                <a:lnTo>
                  <a:pt x="3113" y="280"/>
                </a:lnTo>
                <a:lnTo>
                  <a:pt x="2983" y="150"/>
                </a:lnTo>
                <a:lnTo>
                  <a:pt x="2889" y="57"/>
                </a:lnTo>
                <a:lnTo>
                  <a:pt x="2778" y="20"/>
                </a:lnTo>
                <a:lnTo>
                  <a:pt x="2647" y="1"/>
                </a:lnTo>
                <a:lnTo>
                  <a:pt x="2535" y="20"/>
                </a:lnTo>
                <a:lnTo>
                  <a:pt x="2349" y="75"/>
                </a:lnTo>
                <a:lnTo>
                  <a:pt x="2106" y="75"/>
                </a:lnTo>
                <a:lnTo>
                  <a:pt x="1920" y="20"/>
                </a:lnTo>
                <a:lnTo>
                  <a:pt x="1808" y="1"/>
                </a:lnTo>
                <a:close/>
                <a:moveTo>
                  <a:pt x="541" y="3915"/>
                </a:moveTo>
                <a:lnTo>
                  <a:pt x="19" y="5201"/>
                </a:lnTo>
                <a:lnTo>
                  <a:pt x="0" y="5257"/>
                </a:lnTo>
                <a:lnTo>
                  <a:pt x="0" y="5295"/>
                </a:lnTo>
                <a:lnTo>
                  <a:pt x="37" y="5388"/>
                </a:lnTo>
                <a:lnTo>
                  <a:pt x="93" y="5444"/>
                </a:lnTo>
                <a:lnTo>
                  <a:pt x="149" y="5462"/>
                </a:lnTo>
                <a:lnTo>
                  <a:pt x="187" y="5462"/>
                </a:lnTo>
                <a:lnTo>
                  <a:pt x="802" y="5444"/>
                </a:lnTo>
                <a:lnTo>
                  <a:pt x="1230" y="5891"/>
                </a:lnTo>
                <a:lnTo>
                  <a:pt x="1268" y="5910"/>
                </a:lnTo>
                <a:lnTo>
                  <a:pt x="1305" y="5928"/>
                </a:lnTo>
                <a:lnTo>
                  <a:pt x="1398" y="5947"/>
                </a:lnTo>
                <a:lnTo>
                  <a:pt x="1473" y="5910"/>
                </a:lnTo>
                <a:lnTo>
                  <a:pt x="1510" y="5872"/>
                </a:lnTo>
                <a:lnTo>
                  <a:pt x="1529" y="5835"/>
                </a:lnTo>
                <a:lnTo>
                  <a:pt x="2144" y="4344"/>
                </a:lnTo>
                <a:lnTo>
                  <a:pt x="2032" y="4400"/>
                </a:lnTo>
                <a:lnTo>
                  <a:pt x="1939" y="4419"/>
                </a:lnTo>
                <a:lnTo>
                  <a:pt x="1827" y="4456"/>
                </a:lnTo>
                <a:lnTo>
                  <a:pt x="1734" y="4456"/>
                </a:lnTo>
                <a:lnTo>
                  <a:pt x="1566" y="4437"/>
                </a:lnTo>
                <a:lnTo>
                  <a:pt x="1398" y="4400"/>
                </a:lnTo>
                <a:lnTo>
                  <a:pt x="1249" y="4307"/>
                </a:lnTo>
                <a:lnTo>
                  <a:pt x="1137" y="4213"/>
                </a:lnTo>
                <a:lnTo>
                  <a:pt x="1081" y="4158"/>
                </a:lnTo>
                <a:lnTo>
                  <a:pt x="1044" y="4120"/>
                </a:lnTo>
                <a:lnTo>
                  <a:pt x="839" y="4064"/>
                </a:lnTo>
                <a:lnTo>
                  <a:pt x="690" y="4008"/>
                </a:lnTo>
                <a:lnTo>
                  <a:pt x="541" y="3915"/>
                </a:lnTo>
                <a:close/>
                <a:moveTo>
                  <a:pt x="3915" y="3915"/>
                </a:moveTo>
                <a:lnTo>
                  <a:pt x="3784" y="4008"/>
                </a:lnTo>
                <a:lnTo>
                  <a:pt x="3616" y="4064"/>
                </a:lnTo>
                <a:lnTo>
                  <a:pt x="3430" y="4120"/>
                </a:lnTo>
                <a:lnTo>
                  <a:pt x="3374" y="4158"/>
                </a:lnTo>
                <a:lnTo>
                  <a:pt x="3337" y="4213"/>
                </a:lnTo>
                <a:lnTo>
                  <a:pt x="3206" y="4307"/>
                </a:lnTo>
                <a:lnTo>
                  <a:pt x="3057" y="4400"/>
                </a:lnTo>
                <a:lnTo>
                  <a:pt x="2889" y="4437"/>
                </a:lnTo>
                <a:lnTo>
                  <a:pt x="2722" y="4456"/>
                </a:lnTo>
                <a:lnTo>
                  <a:pt x="2628" y="4456"/>
                </a:lnTo>
                <a:lnTo>
                  <a:pt x="2517" y="4419"/>
                </a:lnTo>
                <a:lnTo>
                  <a:pt x="2423" y="4400"/>
                </a:lnTo>
                <a:lnTo>
                  <a:pt x="2330" y="4344"/>
                </a:lnTo>
                <a:lnTo>
                  <a:pt x="2927" y="5835"/>
                </a:lnTo>
                <a:lnTo>
                  <a:pt x="2945" y="5872"/>
                </a:lnTo>
                <a:lnTo>
                  <a:pt x="2983" y="5910"/>
                </a:lnTo>
                <a:lnTo>
                  <a:pt x="3057" y="5947"/>
                </a:lnTo>
                <a:lnTo>
                  <a:pt x="3150" y="5928"/>
                </a:lnTo>
                <a:lnTo>
                  <a:pt x="3188" y="5910"/>
                </a:lnTo>
                <a:lnTo>
                  <a:pt x="3225" y="5891"/>
                </a:lnTo>
                <a:lnTo>
                  <a:pt x="3654" y="5444"/>
                </a:lnTo>
                <a:lnTo>
                  <a:pt x="4269" y="5462"/>
                </a:lnTo>
                <a:lnTo>
                  <a:pt x="4306" y="5462"/>
                </a:lnTo>
                <a:lnTo>
                  <a:pt x="4362" y="5444"/>
                </a:lnTo>
                <a:lnTo>
                  <a:pt x="4418" y="5388"/>
                </a:lnTo>
                <a:lnTo>
                  <a:pt x="4455" y="5295"/>
                </a:lnTo>
                <a:lnTo>
                  <a:pt x="4455" y="5257"/>
                </a:lnTo>
                <a:lnTo>
                  <a:pt x="4436" y="5201"/>
                </a:lnTo>
                <a:lnTo>
                  <a:pt x="3915" y="391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969569" y="3164205"/>
            <a:ext cx="135173" cy="180402"/>
          </a:xfrm>
          <a:custGeom>
            <a:rect b="b" l="l" r="r" t="t"/>
            <a:pathLst>
              <a:path extrusionOk="0" h="5947" w="4456">
                <a:moveTo>
                  <a:pt x="2218" y="1"/>
                </a:moveTo>
                <a:lnTo>
                  <a:pt x="2032" y="20"/>
                </a:lnTo>
                <a:lnTo>
                  <a:pt x="1864" y="75"/>
                </a:lnTo>
                <a:lnTo>
                  <a:pt x="1696" y="169"/>
                </a:lnTo>
                <a:lnTo>
                  <a:pt x="1566" y="280"/>
                </a:lnTo>
                <a:lnTo>
                  <a:pt x="1454" y="411"/>
                </a:lnTo>
                <a:lnTo>
                  <a:pt x="1361" y="560"/>
                </a:lnTo>
                <a:lnTo>
                  <a:pt x="1305" y="746"/>
                </a:lnTo>
                <a:lnTo>
                  <a:pt x="1286" y="933"/>
                </a:lnTo>
                <a:lnTo>
                  <a:pt x="1305" y="1119"/>
                </a:lnTo>
                <a:lnTo>
                  <a:pt x="1361" y="1287"/>
                </a:lnTo>
                <a:lnTo>
                  <a:pt x="1454" y="1455"/>
                </a:lnTo>
                <a:lnTo>
                  <a:pt x="1566" y="1585"/>
                </a:lnTo>
                <a:lnTo>
                  <a:pt x="1696" y="1697"/>
                </a:lnTo>
                <a:lnTo>
                  <a:pt x="1864" y="1790"/>
                </a:lnTo>
                <a:lnTo>
                  <a:pt x="2032" y="1846"/>
                </a:lnTo>
                <a:lnTo>
                  <a:pt x="2218" y="1865"/>
                </a:lnTo>
                <a:lnTo>
                  <a:pt x="2405" y="1846"/>
                </a:lnTo>
                <a:lnTo>
                  <a:pt x="2591" y="1790"/>
                </a:lnTo>
                <a:lnTo>
                  <a:pt x="2740" y="1697"/>
                </a:lnTo>
                <a:lnTo>
                  <a:pt x="2871" y="1585"/>
                </a:lnTo>
                <a:lnTo>
                  <a:pt x="2983" y="1455"/>
                </a:lnTo>
                <a:lnTo>
                  <a:pt x="3076" y="1287"/>
                </a:lnTo>
                <a:lnTo>
                  <a:pt x="3132" y="1119"/>
                </a:lnTo>
                <a:lnTo>
                  <a:pt x="3150" y="933"/>
                </a:lnTo>
                <a:lnTo>
                  <a:pt x="3132" y="746"/>
                </a:lnTo>
                <a:lnTo>
                  <a:pt x="3076" y="560"/>
                </a:lnTo>
                <a:lnTo>
                  <a:pt x="2983" y="411"/>
                </a:lnTo>
                <a:lnTo>
                  <a:pt x="2871" y="280"/>
                </a:lnTo>
                <a:lnTo>
                  <a:pt x="2740" y="169"/>
                </a:lnTo>
                <a:lnTo>
                  <a:pt x="2591" y="75"/>
                </a:lnTo>
                <a:lnTo>
                  <a:pt x="2405" y="20"/>
                </a:lnTo>
                <a:lnTo>
                  <a:pt x="2218" y="1"/>
                </a:lnTo>
                <a:close/>
                <a:moveTo>
                  <a:pt x="373" y="1492"/>
                </a:moveTo>
                <a:lnTo>
                  <a:pt x="298" y="1511"/>
                </a:lnTo>
                <a:lnTo>
                  <a:pt x="205" y="1567"/>
                </a:lnTo>
                <a:lnTo>
                  <a:pt x="149" y="1623"/>
                </a:lnTo>
                <a:lnTo>
                  <a:pt x="75" y="1678"/>
                </a:lnTo>
                <a:lnTo>
                  <a:pt x="37" y="1772"/>
                </a:lnTo>
                <a:lnTo>
                  <a:pt x="0" y="1846"/>
                </a:lnTo>
                <a:lnTo>
                  <a:pt x="0" y="1939"/>
                </a:lnTo>
                <a:lnTo>
                  <a:pt x="0" y="2033"/>
                </a:lnTo>
                <a:lnTo>
                  <a:pt x="19" y="2126"/>
                </a:lnTo>
                <a:lnTo>
                  <a:pt x="56" y="2200"/>
                </a:lnTo>
                <a:lnTo>
                  <a:pt x="112" y="2275"/>
                </a:lnTo>
                <a:lnTo>
                  <a:pt x="187" y="2331"/>
                </a:lnTo>
                <a:lnTo>
                  <a:pt x="671" y="2666"/>
                </a:lnTo>
                <a:lnTo>
                  <a:pt x="820" y="2760"/>
                </a:lnTo>
                <a:lnTo>
                  <a:pt x="969" y="2853"/>
                </a:lnTo>
                <a:lnTo>
                  <a:pt x="1286" y="2983"/>
                </a:lnTo>
                <a:lnTo>
                  <a:pt x="1286" y="3337"/>
                </a:lnTo>
                <a:lnTo>
                  <a:pt x="3150" y="3337"/>
                </a:lnTo>
                <a:lnTo>
                  <a:pt x="3150" y="2983"/>
                </a:lnTo>
                <a:lnTo>
                  <a:pt x="3467" y="2853"/>
                </a:lnTo>
                <a:lnTo>
                  <a:pt x="3635" y="2760"/>
                </a:lnTo>
                <a:lnTo>
                  <a:pt x="3784" y="2666"/>
                </a:lnTo>
                <a:lnTo>
                  <a:pt x="4250" y="2331"/>
                </a:lnTo>
                <a:lnTo>
                  <a:pt x="4325" y="2275"/>
                </a:lnTo>
                <a:lnTo>
                  <a:pt x="4381" y="2200"/>
                </a:lnTo>
                <a:lnTo>
                  <a:pt x="4418" y="2126"/>
                </a:lnTo>
                <a:lnTo>
                  <a:pt x="4436" y="2033"/>
                </a:lnTo>
                <a:lnTo>
                  <a:pt x="4455" y="1939"/>
                </a:lnTo>
                <a:lnTo>
                  <a:pt x="4436" y="1846"/>
                </a:lnTo>
                <a:lnTo>
                  <a:pt x="4418" y="1772"/>
                </a:lnTo>
                <a:lnTo>
                  <a:pt x="4362" y="1678"/>
                </a:lnTo>
                <a:lnTo>
                  <a:pt x="4306" y="1604"/>
                </a:lnTo>
                <a:lnTo>
                  <a:pt x="4231" y="1567"/>
                </a:lnTo>
                <a:lnTo>
                  <a:pt x="4157" y="1511"/>
                </a:lnTo>
                <a:lnTo>
                  <a:pt x="4064" y="1492"/>
                </a:lnTo>
                <a:lnTo>
                  <a:pt x="3896" y="1492"/>
                </a:lnTo>
                <a:lnTo>
                  <a:pt x="3803" y="1529"/>
                </a:lnTo>
                <a:lnTo>
                  <a:pt x="3710" y="1567"/>
                </a:lnTo>
                <a:lnTo>
                  <a:pt x="3244" y="1902"/>
                </a:lnTo>
                <a:lnTo>
                  <a:pt x="3001" y="2051"/>
                </a:lnTo>
                <a:lnTo>
                  <a:pt x="2759" y="2144"/>
                </a:lnTo>
                <a:lnTo>
                  <a:pt x="2498" y="2200"/>
                </a:lnTo>
                <a:lnTo>
                  <a:pt x="2218" y="2219"/>
                </a:lnTo>
                <a:lnTo>
                  <a:pt x="1957" y="2200"/>
                </a:lnTo>
                <a:lnTo>
                  <a:pt x="1696" y="2144"/>
                </a:lnTo>
                <a:lnTo>
                  <a:pt x="1435" y="2051"/>
                </a:lnTo>
                <a:lnTo>
                  <a:pt x="1193" y="1902"/>
                </a:lnTo>
                <a:lnTo>
                  <a:pt x="727" y="1567"/>
                </a:lnTo>
                <a:lnTo>
                  <a:pt x="634" y="1529"/>
                </a:lnTo>
                <a:lnTo>
                  <a:pt x="559" y="1492"/>
                </a:lnTo>
                <a:close/>
                <a:moveTo>
                  <a:pt x="1193" y="3785"/>
                </a:moveTo>
                <a:lnTo>
                  <a:pt x="653" y="4437"/>
                </a:lnTo>
                <a:lnTo>
                  <a:pt x="615" y="4512"/>
                </a:lnTo>
                <a:lnTo>
                  <a:pt x="578" y="4586"/>
                </a:lnTo>
                <a:lnTo>
                  <a:pt x="559" y="4661"/>
                </a:lnTo>
                <a:lnTo>
                  <a:pt x="559" y="4735"/>
                </a:lnTo>
                <a:lnTo>
                  <a:pt x="559" y="4810"/>
                </a:lnTo>
                <a:lnTo>
                  <a:pt x="578" y="4885"/>
                </a:lnTo>
                <a:lnTo>
                  <a:pt x="597" y="4940"/>
                </a:lnTo>
                <a:lnTo>
                  <a:pt x="653" y="5015"/>
                </a:lnTo>
                <a:lnTo>
                  <a:pt x="1193" y="5761"/>
                </a:lnTo>
                <a:lnTo>
                  <a:pt x="1286" y="5835"/>
                </a:lnTo>
                <a:lnTo>
                  <a:pt x="1361" y="5891"/>
                </a:lnTo>
                <a:lnTo>
                  <a:pt x="1473" y="5928"/>
                </a:lnTo>
                <a:lnTo>
                  <a:pt x="1566" y="5947"/>
                </a:lnTo>
                <a:lnTo>
                  <a:pt x="1640" y="5928"/>
                </a:lnTo>
                <a:lnTo>
                  <a:pt x="1715" y="5928"/>
                </a:lnTo>
                <a:lnTo>
                  <a:pt x="1790" y="5891"/>
                </a:lnTo>
                <a:lnTo>
                  <a:pt x="1846" y="5854"/>
                </a:lnTo>
                <a:lnTo>
                  <a:pt x="1920" y="5779"/>
                </a:lnTo>
                <a:lnTo>
                  <a:pt x="1976" y="5705"/>
                </a:lnTo>
                <a:lnTo>
                  <a:pt x="2013" y="5630"/>
                </a:lnTo>
                <a:lnTo>
                  <a:pt x="2032" y="5537"/>
                </a:lnTo>
                <a:lnTo>
                  <a:pt x="2032" y="5462"/>
                </a:lnTo>
                <a:lnTo>
                  <a:pt x="2013" y="5369"/>
                </a:lnTo>
                <a:lnTo>
                  <a:pt x="1995" y="5276"/>
                </a:lnTo>
                <a:lnTo>
                  <a:pt x="1939" y="5201"/>
                </a:lnTo>
                <a:lnTo>
                  <a:pt x="1603" y="4754"/>
                </a:lnTo>
                <a:lnTo>
                  <a:pt x="1901" y="4381"/>
                </a:lnTo>
                <a:lnTo>
                  <a:pt x="1193" y="3785"/>
                </a:lnTo>
                <a:close/>
                <a:moveTo>
                  <a:pt x="3262" y="3785"/>
                </a:moveTo>
                <a:lnTo>
                  <a:pt x="2535" y="4381"/>
                </a:lnTo>
                <a:lnTo>
                  <a:pt x="2833" y="4754"/>
                </a:lnTo>
                <a:lnTo>
                  <a:pt x="2498" y="5201"/>
                </a:lnTo>
                <a:lnTo>
                  <a:pt x="2442" y="5276"/>
                </a:lnTo>
                <a:lnTo>
                  <a:pt x="2423" y="5369"/>
                </a:lnTo>
                <a:lnTo>
                  <a:pt x="2405" y="5462"/>
                </a:lnTo>
                <a:lnTo>
                  <a:pt x="2405" y="5537"/>
                </a:lnTo>
                <a:lnTo>
                  <a:pt x="2423" y="5630"/>
                </a:lnTo>
                <a:lnTo>
                  <a:pt x="2461" y="5705"/>
                </a:lnTo>
                <a:lnTo>
                  <a:pt x="2517" y="5779"/>
                </a:lnTo>
                <a:lnTo>
                  <a:pt x="2591" y="5854"/>
                </a:lnTo>
                <a:lnTo>
                  <a:pt x="2666" y="5891"/>
                </a:lnTo>
                <a:lnTo>
                  <a:pt x="2722" y="5928"/>
                </a:lnTo>
                <a:lnTo>
                  <a:pt x="2796" y="5928"/>
                </a:lnTo>
                <a:lnTo>
                  <a:pt x="2871" y="5947"/>
                </a:lnTo>
                <a:lnTo>
                  <a:pt x="2983" y="5928"/>
                </a:lnTo>
                <a:lnTo>
                  <a:pt x="3076" y="5891"/>
                </a:lnTo>
                <a:lnTo>
                  <a:pt x="3169" y="5835"/>
                </a:lnTo>
                <a:lnTo>
                  <a:pt x="3244" y="5761"/>
                </a:lnTo>
                <a:lnTo>
                  <a:pt x="3803" y="5015"/>
                </a:lnTo>
                <a:lnTo>
                  <a:pt x="3840" y="4940"/>
                </a:lnTo>
                <a:lnTo>
                  <a:pt x="3877" y="4885"/>
                </a:lnTo>
                <a:lnTo>
                  <a:pt x="3877" y="4810"/>
                </a:lnTo>
                <a:lnTo>
                  <a:pt x="3896" y="4735"/>
                </a:lnTo>
                <a:lnTo>
                  <a:pt x="3877" y="4661"/>
                </a:lnTo>
                <a:lnTo>
                  <a:pt x="3859" y="4586"/>
                </a:lnTo>
                <a:lnTo>
                  <a:pt x="3840" y="4512"/>
                </a:lnTo>
                <a:lnTo>
                  <a:pt x="3784" y="4437"/>
                </a:lnTo>
                <a:lnTo>
                  <a:pt x="3262" y="3785"/>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481600" y="3164205"/>
            <a:ext cx="225055" cy="180402"/>
          </a:xfrm>
          <a:custGeom>
            <a:rect b="b" l="l" r="r" t="t"/>
            <a:pathLst>
              <a:path extrusionOk="0" h="5947" w="7419">
                <a:moveTo>
                  <a:pt x="1491" y="2051"/>
                </a:moveTo>
                <a:lnTo>
                  <a:pt x="2311" y="3710"/>
                </a:lnTo>
                <a:lnTo>
                  <a:pt x="652" y="3710"/>
                </a:lnTo>
                <a:lnTo>
                  <a:pt x="1491" y="2051"/>
                </a:lnTo>
                <a:close/>
                <a:moveTo>
                  <a:pt x="5946" y="2051"/>
                </a:moveTo>
                <a:lnTo>
                  <a:pt x="6766" y="3710"/>
                </a:lnTo>
                <a:lnTo>
                  <a:pt x="5107" y="3710"/>
                </a:lnTo>
                <a:lnTo>
                  <a:pt x="5946" y="2051"/>
                </a:lnTo>
                <a:close/>
                <a:moveTo>
                  <a:pt x="1491" y="1492"/>
                </a:moveTo>
                <a:lnTo>
                  <a:pt x="1342" y="1511"/>
                </a:lnTo>
                <a:lnTo>
                  <a:pt x="1193" y="1567"/>
                </a:lnTo>
                <a:lnTo>
                  <a:pt x="1137" y="1604"/>
                </a:lnTo>
                <a:lnTo>
                  <a:pt x="1081" y="1660"/>
                </a:lnTo>
                <a:lnTo>
                  <a:pt x="1025" y="1716"/>
                </a:lnTo>
                <a:lnTo>
                  <a:pt x="988" y="1790"/>
                </a:lnTo>
                <a:lnTo>
                  <a:pt x="112" y="3542"/>
                </a:lnTo>
                <a:lnTo>
                  <a:pt x="19" y="3785"/>
                </a:lnTo>
                <a:lnTo>
                  <a:pt x="0" y="3841"/>
                </a:lnTo>
                <a:lnTo>
                  <a:pt x="0" y="3897"/>
                </a:lnTo>
                <a:lnTo>
                  <a:pt x="0" y="3990"/>
                </a:lnTo>
                <a:lnTo>
                  <a:pt x="37" y="4083"/>
                </a:lnTo>
                <a:lnTo>
                  <a:pt x="75" y="4176"/>
                </a:lnTo>
                <a:lnTo>
                  <a:pt x="112" y="4269"/>
                </a:lnTo>
                <a:lnTo>
                  <a:pt x="186" y="4344"/>
                </a:lnTo>
                <a:lnTo>
                  <a:pt x="261" y="4419"/>
                </a:lnTo>
                <a:lnTo>
                  <a:pt x="429" y="4549"/>
                </a:lnTo>
                <a:lnTo>
                  <a:pt x="652" y="4661"/>
                </a:lnTo>
                <a:lnTo>
                  <a:pt x="913" y="4754"/>
                </a:lnTo>
                <a:lnTo>
                  <a:pt x="1193" y="4810"/>
                </a:lnTo>
                <a:lnTo>
                  <a:pt x="1491" y="4829"/>
                </a:lnTo>
                <a:lnTo>
                  <a:pt x="1789" y="4810"/>
                </a:lnTo>
                <a:lnTo>
                  <a:pt x="2069" y="4754"/>
                </a:lnTo>
                <a:lnTo>
                  <a:pt x="2311" y="4661"/>
                </a:lnTo>
                <a:lnTo>
                  <a:pt x="2535" y="4549"/>
                </a:lnTo>
                <a:lnTo>
                  <a:pt x="2721" y="4419"/>
                </a:lnTo>
                <a:lnTo>
                  <a:pt x="2796" y="4344"/>
                </a:lnTo>
                <a:lnTo>
                  <a:pt x="2852" y="4269"/>
                </a:lnTo>
                <a:lnTo>
                  <a:pt x="2908" y="4176"/>
                </a:lnTo>
                <a:lnTo>
                  <a:pt x="2945" y="4083"/>
                </a:lnTo>
                <a:lnTo>
                  <a:pt x="2964" y="3990"/>
                </a:lnTo>
                <a:lnTo>
                  <a:pt x="2964" y="3897"/>
                </a:lnTo>
                <a:lnTo>
                  <a:pt x="2964" y="3841"/>
                </a:lnTo>
                <a:lnTo>
                  <a:pt x="2964" y="3766"/>
                </a:lnTo>
                <a:lnTo>
                  <a:pt x="2852" y="3524"/>
                </a:lnTo>
                <a:lnTo>
                  <a:pt x="1976" y="1790"/>
                </a:lnTo>
                <a:lnTo>
                  <a:pt x="1939" y="1716"/>
                </a:lnTo>
                <a:lnTo>
                  <a:pt x="1883" y="1660"/>
                </a:lnTo>
                <a:lnTo>
                  <a:pt x="1827" y="1604"/>
                </a:lnTo>
                <a:lnTo>
                  <a:pt x="1771" y="1567"/>
                </a:lnTo>
                <a:lnTo>
                  <a:pt x="1640" y="1511"/>
                </a:lnTo>
                <a:lnTo>
                  <a:pt x="1491" y="1492"/>
                </a:lnTo>
                <a:close/>
                <a:moveTo>
                  <a:pt x="5946" y="1492"/>
                </a:moveTo>
                <a:lnTo>
                  <a:pt x="5797" y="1511"/>
                </a:lnTo>
                <a:lnTo>
                  <a:pt x="5648" y="1567"/>
                </a:lnTo>
                <a:lnTo>
                  <a:pt x="5592" y="1604"/>
                </a:lnTo>
                <a:lnTo>
                  <a:pt x="5536" y="1660"/>
                </a:lnTo>
                <a:lnTo>
                  <a:pt x="5480" y="1716"/>
                </a:lnTo>
                <a:lnTo>
                  <a:pt x="5443" y="1790"/>
                </a:lnTo>
                <a:lnTo>
                  <a:pt x="4567" y="3542"/>
                </a:lnTo>
                <a:lnTo>
                  <a:pt x="4474" y="3785"/>
                </a:lnTo>
                <a:lnTo>
                  <a:pt x="4455" y="3841"/>
                </a:lnTo>
                <a:lnTo>
                  <a:pt x="4455" y="3897"/>
                </a:lnTo>
                <a:lnTo>
                  <a:pt x="4455" y="3990"/>
                </a:lnTo>
                <a:lnTo>
                  <a:pt x="4492" y="4083"/>
                </a:lnTo>
                <a:lnTo>
                  <a:pt x="4529" y="4176"/>
                </a:lnTo>
                <a:lnTo>
                  <a:pt x="4567" y="4269"/>
                </a:lnTo>
                <a:lnTo>
                  <a:pt x="4641" y="4344"/>
                </a:lnTo>
                <a:lnTo>
                  <a:pt x="4716" y="4419"/>
                </a:lnTo>
                <a:lnTo>
                  <a:pt x="4884" y="4549"/>
                </a:lnTo>
                <a:lnTo>
                  <a:pt x="5107" y="4661"/>
                </a:lnTo>
                <a:lnTo>
                  <a:pt x="5368" y="4754"/>
                </a:lnTo>
                <a:lnTo>
                  <a:pt x="5648" y="4810"/>
                </a:lnTo>
                <a:lnTo>
                  <a:pt x="5946" y="4829"/>
                </a:lnTo>
                <a:lnTo>
                  <a:pt x="6244" y="4810"/>
                </a:lnTo>
                <a:lnTo>
                  <a:pt x="6524" y="4754"/>
                </a:lnTo>
                <a:lnTo>
                  <a:pt x="6766" y="4661"/>
                </a:lnTo>
                <a:lnTo>
                  <a:pt x="6990" y="4549"/>
                </a:lnTo>
                <a:lnTo>
                  <a:pt x="7176" y="4419"/>
                </a:lnTo>
                <a:lnTo>
                  <a:pt x="7251" y="4344"/>
                </a:lnTo>
                <a:lnTo>
                  <a:pt x="7307" y="4269"/>
                </a:lnTo>
                <a:lnTo>
                  <a:pt x="7363" y="4176"/>
                </a:lnTo>
                <a:lnTo>
                  <a:pt x="7400" y="4083"/>
                </a:lnTo>
                <a:lnTo>
                  <a:pt x="7419" y="3990"/>
                </a:lnTo>
                <a:lnTo>
                  <a:pt x="7419" y="3897"/>
                </a:lnTo>
                <a:lnTo>
                  <a:pt x="7419" y="3841"/>
                </a:lnTo>
                <a:lnTo>
                  <a:pt x="7419" y="3766"/>
                </a:lnTo>
                <a:lnTo>
                  <a:pt x="7307" y="3524"/>
                </a:lnTo>
                <a:lnTo>
                  <a:pt x="6431" y="1790"/>
                </a:lnTo>
                <a:lnTo>
                  <a:pt x="6393" y="1716"/>
                </a:lnTo>
                <a:lnTo>
                  <a:pt x="6338" y="1660"/>
                </a:lnTo>
                <a:lnTo>
                  <a:pt x="6282" y="1604"/>
                </a:lnTo>
                <a:lnTo>
                  <a:pt x="6226" y="1567"/>
                </a:lnTo>
                <a:lnTo>
                  <a:pt x="6095" y="1511"/>
                </a:lnTo>
                <a:lnTo>
                  <a:pt x="5946" y="1492"/>
                </a:lnTo>
                <a:close/>
                <a:moveTo>
                  <a:pt x="3597" y="1"/>
                </a:moveTo>
                <a:lnTo>
                  <a:pt x="3486" y="20"/>
                </a:lnTo>
                <a:lnTo>
                  <a:pt x="3392" y="57"/>
                </a:lnTo>
                <a:lnTo>
                  <a:pt x="3299" y="113"/>
                </a:lnTo>
                <a:lnTo>
                  <a:pt x="3206" y="150"/>
                </a:lnTo>
                <a:lnTo>
                  <a:pt x="3113" y="225"/>
                </a:lnTo>
                <a:lnTo>
                  <a:pt x="3038" y="299"/>
                </a:lnTo>
                <a:lnTo>
                  <a:pt x="2982" y="374"/>
                </a:lnTo>
                <a:lnTo>
                  <a:pt x="1305" y="374"/>
                </a:lnTo>
                <a:lnTo>
                  <a:pt x="1230" y="392"/>
                </a:lnTo>
                <a:lnTo>
                  <a:pt x="1174" y="430"/>
                </a:lnTo>
                <a:lnTo>
                  <a:pt x="1137" y="486"/>
                </a:lnTo>
                <a:lnTo>
                  <a:pt x="1118" y="560"/>
                </a:lnTo>
                <a:lnTo>
                  <a:pt x="1118" y="933"/>
                </a:lnTo>
                <a:lnTo>
                  <a:pt x="1137" y="1007"/>
                </a:lnTo>
                <a:lnTo>
                  <a:pt x="1174" y="1063"/>
                </a:lnTo>
                <a:lnTo>
                  <a:pt x="1230" y="1101"/>
                </a:lnTo>
                <a:lnTo>
                  <a:pt x="1305" y="1119"/>
                </a:lnTo>
                <a:lnTo>
                  <a:pt x="2796" y="1119"/>
                </a:lnTo>
                <a:lnTo>
                  <a:pt x="2833" y="1231"/>
                </a:lnTo>
                <a:lnTo>
                  <a:pt x="2871" y="1324"/>
                </a:lnTo>
                <a:lnTo>
                  <a:pt x="2926" y="1418"/>
                </a:lnTo>
                <a:lnTo>
                  <a:pt x="3001" y="1511"/>
                </a:lnTo>
                <a:lnTo>
                  <a:pt x="3076" y="1604"/>
                </a:lnTo>
                <a:lnTo>
                  <a:pt x="3150" y="1660"/>
                </a:lnTo>
                <a:lnTo>
                  <a:pt x="3243" y="1734"/>
                </a:lnTo>
                <a:lnTo>
                  <a:pt x="3337" y="1772"/>
                </a:lnTo>
                <a:lnTo>
                  <a:pt x="3337" y="5201"/>
                </a:lnTo>
                <a:lnTo>
                  <a:pt x="1305" y="5201"/>
                </a:lnTo>
                <a:lnTo>
                  <a:pt x="1230" y="5220"/>
                </a:lnTo>
                <a:lnTo>
                  <a:pt x="1174" y="5257"/>
                </a:lnTo>
                <a:lnTo>
                  <a:pt x="1137" y="5313"/>
                </a:lnTo>
                <a:lnTo>
                  <a:pt x="1118" y="5388"/>
                </a:lnTo>
                <a:lnTo>
                  <a:pt x="1118" y="5761"/>
                </a:lnTo>
                <a:lnTo>
                  <a:pt x="1137" y="5835"/>
                </a:lnTo>
                <a:lnTo>
                  <a:pt x="1174" y="5891"/>
                </a:lnTo>
                <a:lnTo>
                  <a:pt x="1230" y="5928"/>
                </a:lnTo>
                <a:lnTo>
                  <a:pt x="1305" y="5947"/>
                </a:lnTo>
                <a:lnTo>
                  <a:pt x="6133" y="5947"/>
                </a:lnTo>
                <a:lnTo>
                  <a:pt x="6188" y="5928"/>
                </a:lnTo>
                <a:lnTo>
                  <a:pt x="6263" y="5891"/>
                </a:lnTo>
                <a:lnTo>
                  <a:pt x="6300" y="5835"/>
                </a:lnTo>
                <a:lnTo>
                  <a:pt x="6319" y="5761"/>
                </a:lnTo>
                <a:lnTo>
                  <a:pt x="6319" y="5388"/>
                </a:lnTo>
                <a:lnTo>
                  <a:pt x="6300" y="5313"/>
                </a:lnTo>
                <a:lnTo>
                  <a:pt x="6263" y="5257"/>
                </a:lnTo>
                <a:lnTo>
                  <a:pt x="6188" y="5220"/>
                </a:lnTo>
                <a:lnTo>
                  <a:pt x="6133" y="5201"/>
                </a:lnTo>
                <a:lnTo>
                  <a:pt x="4082" y="5201"/>
                </a:lnTo>
                <a:lnTo>
                  <a:pt x="4082" y="1772"/>
                </a:lnTo>
                <a:lnTo>
                  <a:pt x="4175" y="1734"/>
                </a:lnTo>
                <a:lnTo>
                  <a:pt x="4269" y="1660"/>
                </a:lnTo>
                <a:lnTo>
                  <a:pt x="4362" y="1604"/>
                </a:lnTo>
                <a:lnTo>
                  <a:pt x="4436" y="1511"/>
                </a:lnTo>
                <a:lnTo>
                  <a:pt x="4492" y="1418"/>
                </a:lnTo>
                <a:lnTo>
                  <a:pt x="4548" y="1324"/>
                </a:lnTo>
                <a:lnTo>
                  <a:pt x="4585" y="1231"/>
                </a:lnTo>
                <a:lnTo>
                  <a:pt x="4623" y="1119"/>
                </a:lnTo>
                <a:lnTo>
                  <a:pt x="6133" y="1119"/>
                </a:lnTo>
                <a:lnTo>
                  <a:pt x="6188" y="1101"/>
                </a:lnTo>
                <a:lnTo>
                  <a:pt x="6263" y="1063"/>
                </a:lnTo>
                <a:lnTo>
                  <a:pt x="6300" y="1007"/>
                </a:lnTo>
                <a:lnTo>
                  <a:pt x="6319" y="933"/>
                </a:lnTo>
                <a:lnTo>
                  <a:pt x="6319" y="560"/>
                </a:lnTo>
                <a:lnTo>
                  <a:pt x="6300" y="486"/>
                </a:lnTo>
                <a:lnTo>
                  <a:pt x="6263" y="430"/>
                </a:lnTo>
                <a:lnTo>
                  <a:pt x="6188" y="392"/>
                </a:lnTo>
                <a:lnTo>
                  <a:pt x="6133" y="374"/>
                </a:lnTo>
                <a:lnTo>
                  <a:pt x="4455" y="374"/>
                </a:lnTo>
                <a:lnTo>
                  <a:pt x="4380" y="299"/>
                </a:lnTo>
                <a:lnTo>
                  <a:pt x="4306" y="225"/>
                </a:lnTo>
                <a:lnTo>
                  <a:pt x="4231" y="150"/>
                </a:lnTo>
                <a:lnTo>
                  <a:pt x="4138" y="113"/>
                </a:lnTo>
                <a:lnTo>
                  <a:pt x="4026" y="57"/>
                </a:lnTo>
                <a:lnTo>
                  <a:pt x="3933" y="20"/>
                </a:lnTo>
                <a:lnTo>
                  <a:pt x="382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6000265" y="2723164"/>
            <a:ext cx="174184" cy="174760"/>
          </a:xfrm>
          <a:custGeom>
            <a:rect b="b" l="l" r="r" t="t"/>
            <a:pathLst>
              <a:path extrusionOk="0" h="5761" w="5742">
                <a:moveTo>
                  <a:pt x="1604" y="1977"/>
                </a:moveTo>
                <a:lnTo>
                  <a:pt x="1678" y="2182"/>
                </a:lnTo>
                <a:lnTo>
                  <a:pt x="1716" y="2387"/>
                </a:lnTo>
                <a:lnTo>
                  <a:pt x="1753" y="2610"/>
                </a:lnTo>
                <a:lnTo>
                  <a:pt x="1753" y="2834"/>
                </a:lnTo>
                <a:lnTo>
                  <a:pt x="1753" y="3058"/>
                </a:lnTo>
                <a:lnTo>
                  <a:pt x="1734" y="3281"/>
                </a:lnTo>
                <a:lnTo>
                  <a:pt x="1678" y="3524"/>
                </a:lnTo>
                <a:lnTo>
                  <a:pt x="1622" y="3766"/>
                </a:lnTo>
                <a:lnTo>
                  <a:pt x="1268" y="3654"/>
                </a:lnTo>
                <a:lnTo>
                  <a:pt x="1324" y="3449"/>
                </a:lnTo>
                <a:lnTo>
                  <a:pt x="1362" y="3244"/>
                </a:lnTo>
                <a:lnTo>
                  <a:pt x="1380" y="3039"/>
                </a:lnTo>
                <a:lnTo>
                  <a:pt x="1380" y="2834"/>
                </a:lnTo>
                <a:lnTo>
                  <a:pt x="1380" y="2648"/>
                </a:lnTo>
                <a:lnTo>
                  <a:pt x="1343" y="2461"/>
                </a:lnTo>
                <a:lnTo>
                  <a:pt x="1306" y="2275"/>
                </a:lnTo>
                <a:lnTo>
                  <a:pt x="1268" y="2088"/>
                </a:lnTo>
                <a:lnTo>
                  <a:pt x="1604" y="1977"/>
                </a:lnTo>
                <a:close/>
                <a:moveTo>
                  <a:pt x="4139" y="1977"/>
                </a:moveTo>
                <a:lnTo>
                  <a:pt x="4474" y="2088"/>
                </a:lnTo>
                <a:lnTo>
                  <a:pt x="4437" y="2275"/>
                </a:lnTo>
                <a:lnTo>
                  <a:pt x="4400" y="2461"/>
                </a:lnTo>
                <a:lnTo>
                  <a:pt x="4363" y="2648"/>
                </a:lnTo>
                <a:lnTo>
                  <a:pt x="4363" y="2853"/>
                </a:lnTo>
                <a:lnTo>
                  <a:pt x="4363" y="3039"/>
                </a:lnTo>
                <a:lnTo>
                  <a:pt x="4381" y="3244"/>
                </a:lnTo>
                <a:lnTo>
                  <a:pt x="4418" y="3449"/>
                </a:lnTo>
                <a:lnTo>
                  <a:pt x="4474" y="3654"/>
                </a:lnTo>
                <a:lnTo>
                  <a:pt x="4120" y="3766"/>
                </a:lnTo>
                <a:lnTo>
                  <a:pt x="4064" y="3524"/>
                </a:lnTo>
                <a:lnTo>
                  <a:pt x="4008" y="3300"/>
                </a:lnTo>
                <a:lnTo>
                  <a:pt x="3990" y="3058"/>
                </a:lnTo>
                <a:lnTo>
                  <a:pt x="3990" y="2834"/>
                </a:lnTo>
                <a:lnTo>
                  <a:pt x="3990" y="2610"/>
                </a:lnTo>
                <a:lnTo>
                  <a:pt x="4027" y="2387"/>
                </a:lnTo>
                <a:lnTo>
                  <a:pt x="4064" y="2182"/>
                </a:lnTo>
                <a:lnTo>
                  <a:pt x="4139" y="1977"/>
                </a:lnTo>
                <a:close/>
                <a:moveTo>
                  <a:pt x="2871" y="1"/>
                </a:moveTo>
                <a:lnTo>
                  <a:pt x="2592" y="19"/>
                </a:lnTo>
                <a:lnTo>
                  <a:pt x="2312" y="57"/>
                </a:lnTo>
                <a:lnTo>
                  <a:pt x="2033" y="131"/>
                </a:lnTo>
                <a:lnTo>
                  <a:pt x="1772" y="224"/>
                </a:lnTo>
                <a:lnTo>
                  <a:pt x="1529" y="336"/>
                </a:lnTo>
                <a:lnTo>
                  <a:pt x="1287" y="467"/>
                </a:lnTo>
                <a:lnTo>
                  <a:pt x="1082" y="634"/>
                </a:lnTo>
                <a:lnTo>
                  <a:pt x="877" y="802"/>
                </a:lnTo>
                <a:lnTo>
                  <a:pt x="1045" y="989"/>
                </a:lnTo>
                <a:lnTo>
                  <a:pt x="1212" y="1175"/>
                </a:lnTo>
                <a:lnTo>
                  <a:pt x="1343" y="1380"/>
                </a:lnTo>
                <a:lnTo>
                  <a:pt x="1455" y="1604"/>
                </a:lnTo>
                <a:lnTo>
                  <a:pt x="1138" y="1772"/>
                </a:lnTo>
                <a:lnTo>
                  <a:pt x="1026" y="1585"/>
                </a:lnTo>
                <a:lnTo>
                  <a:pt x="914" y="1399"/>
                </a:lnTo>
                <a:lnTo>
                  <a:pt x="765" y="1231"/>
                </a:lnTo>
                <a:lnTo>
                  <a:pt x="635" y="1082"/>
                </a:lnTo>
                <a:lnTo>
                  <a:pt x="485" y="1268"/>
                </a:lnTo>
                <a:lnTo>
                  <a:pt x="355" y="1473"/>
                </a:lnTo>
                <a:lnTo>
                  <a:pt x="262" y="1697"/>
                </a:lnTo>
                <a:lnTo>
                  <a:pt x="169" y="1902"/>
                </a:lnTo>
                <a:lnTo>
                  <a:pt x="94" y="2144"/>
                </a:lnTo>
                <a:lnTo>
                  <a:pt x="38" y="2387"/>
                </a:lnTo>
                <a:lnTo>
                  <a:pt x="1" y="2629"/>
                </a:lnTo>
                <a:lnTo>
                  <a:pt x="1" y="2871"/>
                </a:lnTo>
                <a:lnTo>
                  <a:pt x="1" y="3132"/>
                </a:lnTo>
                <a:lnTo>
                  <a:pt x="38" y="3375"/>
                </a:lnTo>
                <a:lnTo>
                  <a:pt x="94" y="3617"/>
                </a:lnTo>
                <a:lnTo>
                  <a:pt x="169" y="3841"/>
                </a:lnTo>
                <a:lnTo>
                  <a:pt x="262" y="4064"/>
                </a:lnTo>
                <a:lnTo>
                  <a:pt x="355" y="4288"/>
                </a:lnTo>
                <a:lnTo>
                  <a:pt x="485" y="4474"/>
                </a:lnTo>
                <a:lnTo>
                  <a:pt x="635" y="4679"/>
                </a:lnTo>
                <a:lnTo>
                  <a:pt x="784" y="4512"/>
                </a:lnTo>
                <a:lnTo>
                  <a:pt x="914" y="4344"/>
                </a:lnTo>
                <a:lnTo>
                  <a:pt x="1026" y="4157"/>
                </a:lnTo>
                <a:lnTo>
                  <a:pt x="1138" y="3971"/>
                </a:lnTo>
                <a:lnTo>
                  <a:pt x="1473" y="4120"/>
                </a:lnTo>
                <a:lnTo>
                  <a:pt x="1343" y="4344"/>
                </a:lnTo>
                <a:lnTo>
                  <a:pt x="1212" y="4568"/>
                </a:lnTo>
                <a:lnTo>
                  <a:pt x="1045" y="4754"/>
                </a:lnTo>
                <a:lnTo>
                  <a:pt x="877" y="4940"/>
                </a:lnTo>
                <a:lnTo>
                  <a:pt x="1082" y="5127"/>
                </a:lnTo>
                <a:lnTo>
                  <a:pt x="1306" y="5276"/>
                </a:lnTo>
                <a:lnTo>
                  <a:pt x="1529" y="5425"/>
                </a:lnTo>
                <a:lnTo>
                  <a:pt x="1772" y="5537"/>
                </a:lnTo>
                <a:lnTo>
                  <a:pt x="2033" y="5630"/>
                </a:lnTo>
                <a:lnTo>
                  <a:pt x="2312" y="5705"/>
                </a:lnTo>
                <a:lnTo>
                  <a:pt x="2592" y="5742"/>
                </a:lnTo>
                <a:lnTo>
                  <a:pt x="2871" y="5760"/>
                </a:lnTo>
                <a:lnTo>
                  <a:pt x="3151" y="5742"/>
                </a:lnTo>
                <a:lnTo>
                  <a:pt x="3431" y="5705"/>
                </a:lnTo>
                <a:lnTo>
                  <a:pt x="3710" y="5630"/>
                </a:lnTo>
                <a:lnTo>
                  <a:pt x="3971" y="5537"/>
                </a:lnTo>
                <a:lnTo>
                  <a:pt x="4213" y="5425"/>
                </a:lnTo>
                <a:lnTo>
                  <a:pt x="4437" y="5294"/>
                </a:lnTo>
                <a:lnTo>
                  <a:pt x="4661" y="5127"/>
                </a:lnTo>
                <a:lnTo>
                  <a:pt x="4866" y="4940"/>
                </a:lnTo>
                <a:lnTo>
                  <a:pt x="4698" y="4773"/>
                </a:lnTo>
                <a:lnTo>
                  <a:pt x="4530" y="4568"/>
                </a:lnTo>
                <a:lnTo>
                  <a:pt x="4400" y="4362"/>
                </a:lnTo>
                <a:lnTo>
                  <a:pt x="4269" y="4139"/>
                </a:lnTo>
                <a:lnTo>
                  <a:pt x="4605" y="3971"/>
                </a:lnTo>
                <a:lnTo>
                  <a:pt x="4717" y="4157"/>
                </a:lnTo>
                <a:lnTo>
                  <a:pt x="4829" y="4344"/>
                </a:lnTo>
                <a:lnTo>
                  <a:pt x="4959" y="4512"/>
                </a:lnTo>
                <a:lnTo>
                  <a:pt x="5108" y="4679"/>
                </a:lnTo>
                <a:lnTo>
                  <a:pt x="5257" y="4493"/>
                </a:lnTo>
                <a:lnTo>
                  <a:pt x="5388" y="4288"/>
                </a:lnTo>
                <a:lnTo>
                  <a:pt x="5481" y="4064"/>
                </a:lnTo>
                <a:lnTo>
                  <a:pt x="5574" y="3841"/>
                </a:lnTo>
                <a:lnTo>
                  <a:pt x="5649" y="3617"/>
                </a:lnTo>
                <a:lnTo>
                  <a:pt x="5705" y="3375"/>
                </a:lnTo>
                <a:lnTo>
                  <a:pt x="5742" y="3132"/>
                </a:lnTo>
                <a:lnTo>
                  <a:pt x="5742" y="2871"/>
                </a:lnTo>
                <a:lnTo>
                  <a:pt x="5742" y="2629"/>
                </a:lnTo>
                <a:lnTo>
                  <a:pt x="5705" y="2387"/>
                </a:lnTo>
                <a:lnTo>
                  <a:pt x="5649" y="2144"/>
                </a:lnTo>
                <a:lnTo>
                  <a:pt x="5574" y="1902"/>
                </a:lnTo>
                <a:lnTo>
                  <a:pt x="5481" y="1697"/>
                </a:lnTo>
                <a:lnTo>
                  <a:pt x="5388" y="1473"/>
                </a:lnTo>
                <a:lnTo>
                  <a:pt x="5257" y="1268"/>
                </a:lnTo>
                <a:lnTo>
                  <a:pt x="5127" y="1082"/>
                </a:lnTo>
                <a:lnTo>
                  <a:pt x="4978" y="1250"/>
                </a:lnTo>
                <a:lnTo>
                  <a:pt x="4829" y="1399"/>
                </a:lnTo>
                <a:lnTo>
                  <a:pt x="4717" y="1585"/>
                </a:lnTo>
                <a:lnTo>
                  <a:pt x="4605" y="1772"/>
                </a:lnTo>
                <a:lnTo>
                  <a:pt x="4288" y="1604"/>
                </a:lnTo>
                <a:lnTo>
                  <a:pt x="4400" y="1399"/>
                </a:lnTo>
                <a:lnTo>
                  <a:pt x="4549" y="1194"/>
                </a:lnTo>
                <a:lnTo>
                  <a:pt x="4698" y="989"/>
                </a:lnTo>
                <a:lnTo>
                  <a:pt x="4866" y="802"/>
                </a:lnTo>
                <a:lnTo>
                  <a:pt x="4661" y="634"/>
                </a:lnTo>
                <a:lnTo>
                  <a:pt x="4456" y="467"/>
                </a:lnTo>
                <a:lnTo>
                  <a:pt x="4213" y="336"/>
                </a:lnTo>
                <a:lnTo>
                  <a:pt x="3971" y="224"/>
                </a:lnTo>
                <a:lnTo>
                  <a:pt x="3710" y="131"/>
                </a:lnTo>
                <a:lnTo>
                  <a:pt x="3431" y="57"/>
                </a:lnTo>
                <a:lnTo>
                  <a:pt x="3151" y="19"/>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5538324" y="2723164"/>
            <a:ext cx="174730" cy="174760"/>
          </a:xfrm>
          <a:custGeom>
            <a:rect b="b" l="l" r="r" t="t"/>
            <a:pathLst>
              <a:path extrusionOk="0" h="5761" w="5760">
                <a:moveTo>
                  <a:pt x="2461" y="19"/>
                </a:moveTo>
                <a:lnTo>
                  <a:pt x="2274" y="57"/>
                </a:lnTo>
                <a:lnTo>
                  <a:pt x="2088" y="113"/>
                </a:lnTo>
                <a:lnTo>
                  <a:pt x="1901" y="168"/>
                </a:lnTo>
                <a:lnTo>
                  <a:pt x="1715" y="243"/>
                </a:lnTo>
                <a:lnTo>
                  <a:pt x="1547" y="318"/>
                </a:lnTo>
                <a:lnTo>
                  <a:pt x="1379" y="411"/>
                </a:lnTo>
                <a:lnTo>
                  <a:pt x="1212" y="523"/>
                </a:lnTo>
                <a:lnTo>
                  <a:pt x="1044" y="653"/>
                </a:lnTo>
                <a:lnTo>
                  <a:pt x="1939" y="1548"/>
                </a:lnTo>
                <a:lnTo>
                  <a:pt x="2050" y="1380"/>
                </a:lnTo>
                <a:lnTo>
                  <a:pt x="2162" y="1212"/>
                </a:lnTo>
                <a:lnTo>
                  <a:pt x="2237" y="1045"/>
                </a:lnTo>
                <a:lnTo>
                  <a:pt x="2311" y="858"/>
                </a:lnTo>
                <a:lnTo>
                  <a:pt x="2367" y="653"/>
                </a:lnTo>
                <a:lnTo>
                  <a:pt x="2423" y="448"/>
                </a:lnTo>
                <a:lnTo>
                  <a:pt x="2442" y="243"/>
                </a:lnTo>
                <a:lnTo>
                  <a:pt x="2461" y="19"/>
                </a:lnTo>
                <a:close/>
                <a:moveTo>
                  <a:pt x="652" y="1045"/>
                </a:moveTo>
                <a:lnTo>
                  <a:pt x="522" y="1212"/>
                </a:lnTo>
                <a:lnTo>
                  <a:pt x="410" y="1380"/>
                </a:lnTo>
                <a:lnTo>
                  <a:pt x="317" y="1548"/>
                </a:lnTo>
                <a:lnTo>
                  <a:pt x="242" y="1716"/>
                </a:lnTo>
                <a:lnTo>
                  <a:pt x="168" y="1902"/>
                </a:lnTo>
                <a:lnTo>
                  <a:pt x="112" y="2088"/>
                </a:lnTo>
                <a:lnTo>
                  <a:pt x="56" y="2275"/>
                </a:lnTo>
                <a:lnTo>
                  <a:pt x="19" y="2461"/>
                </a:lnTo>
                <a:lnTo>
                  <a:pt x="19" y="2461"/>
                </a:lnTo>
                <a:lnTo>
                  <a:pt x="242" y="2443"/>
                </a:lnTo>
                <a:lnTo>
                  <a:pt x="447" y="2424"/>
                </a:lnTo>
                <a:lnTo>
                  <a:pt x="652" y="2368"/>
                </a:lnTo>
                <a:lnTo>
                  <a:pt x="857" y="2312"/>
                </a:lnTo>
                <a:lnTo>
                  <a:pt x="1044" y="2238"/>
                </a:lnTo>
                <a:lnTo>
                  <a:pt x="1212" y="2163"/>
                </a:lnTo>
                <a:lnTo>
                  <a:pt x="1379" y="2051"/>
                </a:lnTo>
                <a:lnTo>
                  <a:pt x="1547" y="1939"/>
                </a:lnTo>
                <a:lnTo>
                  <a:pt x="652" y="1045"/>
                </a:lnTo>
                <a:close/>
                <a:moveTo>
                  <a:pt x="3020" y="1"/>
                </a:moveTo>
                <a:lnTo>
                  <a:pt x="3001" y="280"/>
                </a:lnTo>
                <a:lnTo>
                  <a:pt x="2964" y="541"/>
                </a:lnTo>
                <a:lnTo>
                  <a:pt x="2908" y="802"/>
                </a:lnTo>
                <a:lnTo>
                  <a:pt x="2833" y="1063"/>
                </a:lnTo>
                <a:lnTo>
                  <a:pt x="2740" y="1287"/>
                </a:lnTo>
                <a:lnTo>
                  <a:pt x="2628" y="1529"/>
                </a:lnTo>
                <a:lnTo>
                  <a:pt x="2498" y="1734"/>
                </a:lnTo>
                <a:lnTo>
                  <a:pt x="2349" y="1939"/>
                </a:lnTo>
                <a:lnTo>
                  <a:pt x="2871" y="2480"/>
                </a:lnTo>
                <a:lnTo>
                  <a:pt x="4716" y="653"/>
                </a:lnTo>
                <a:lnTo>
                  <a:pt x="4511" y="504"/>
                </a:lnTo>
                <a:lnTo>
                  <a:pt x="4324" y="392"/>
                </a:lnTo>
                <a:lnTo>
                  <a:pt x="4119" y="280"/>
                </a:lnTo>
                <a:lnTo>
                  <a:pt x="3914" y="187"/>
                </a:lnTo>
                <a:lnTo>
                  <a:pt x="3691" y="113"/>
                </a:lnTo>
                <a:lnTo>
                  <a:pt x="3467" y="57"/>
                </a:lnTo>
                <a:lnTo>
                  <a:pt x="3243" y="19"/>
                </a:lnTo>
                <a:lnTo>
                  <a:pt x="3020" y="1"/>
                </a:lnTo>
                <a:close/>
                <a:moveTo>
                  <a:pt x="5107" y="1045"/>
                </a:moveTo>
                <a:lnTo>
                  <a:pt x="3281" y="2871"/>
                </a:lnTo>
                <a:lnTo>
                  <a:pt x="3803" y="3412"/>
                </a:lnTo>
                <a:lnTo>
                  <a:pt x="4008" y="3263"/>
                </a:lnTo>
                <a:lnTo>
                  <a:pt x="4231" y="3132"/>
                </a:lnTo>
                <a:lnTo>
                  <a:pt x="4455" y="3020"/>
                </a:lnTo>
                <a:lnTo>
                  <a:pt x="4697" y="2927"/>
                </a:lnTo>
                <a:lnTo>
                  <a:pt x="4958" y="2834"/>
                </a:lnTo>
                <a:lnTo>
                  <a:pt x="5219" y="2778"/>
                </a:lnTo>
                <a:lnTo>
                  <a:pt x="5480" y="2759"/>
                </a:lnTo>
                <a:lnTo>
                  <a:pt x="5760" y="2741"/>
                </a:lnTo>
                <a:lnTo>
                  <a:pt x="5741" y="2517"/>
                </a:lnTo>
                <a:lnTo>
                  <a:pt x="5704" y="2293"/>
                </a:lnTo>
                <a:lnTo>
                  <a:pt x="5648" y="2070"/>
                </a:lnTo>
                <a:lnTo>
                  <a:pt x="5573" y="1846"/>
                </a:lnTo>
                <a:lnTo>
                  <a:pt x="5480" y="1641"/>
                </a:lnTo>
                <a:lnTo>
                  <a:pt x="5368" y="1436"/>
                </a:lnTo>
                <a:lnTo>
                  <a:pt x="5238" y="1231"/>
                </a:lnTo>
                <a:lnTo>
                  <a:pt x="5107" y="1045"/>
                </a:lnTo>
                <a:close/>
                <a:moveTo>
                  <a:pt x="1939" y="2349"/>
                </a:moveTo>
                <a:lnTo>
                  <a:pt x="1734" y="2498"/>
                </a:lnTo>
                <a:lnTo>
                  <a:pt x="1529" y="2629"/>
                </a:lnTo>
                <a:lnTo>
                  <a:pt x="1286" y="2741"/>
                </a:lnTo>
                <a:lnTo>
                  <a:pt x="1063" y="2834"/>
                </a:lnTo>
                <a:lnTo>
                  <a:pt x="802" y="2909"/>
                </a:lnTo>
                <a:lnTo>
                  <a:pt x="541" y="2964"/>
                </a:lnTo>
                <a:lnTo>
                  <a:pt x="280" y="3002"/>
                </a:lnTo>
                <a:lnTo>
                  <a:pt x="0" y="3020"/>
                </a:lnTo>
                <a:lnTo>
                  <a:pt x="19" y="3244"/>
                </a:lnTo>
                <a:lnTo>
                  <a:pt x="56" y="3468"/>
                </a:lnTo>
                <a:lnTo>
                  <a:pt x="112" y="3691"/>
                </a:lnTo>
                <a:lnTo>
                  <a:pt x="186" y="3915"/>
                </a:lnTo>
                <a:lnTo>
                  <a:pt x="280" y="4120"/>
                </a:lnTo>
                <a:lnTo>
                  <a:pt x="373" y="4325"/>
                </a:lnTo>
                <a:lnTo>
                  <a:pt x="503" y="4512"/>
                </a:lnTo>
                <a:lnTo>
                  <a:pt x="652" y="4717"/>
                </a:lnTo>
                <a:lnTo>
                  <a:pt x="2479" y="2871"/>
                </a:lnTo>
                <a:lnTo>
                  <a:pt x="1939" y="2349"/>
                </a:lnTo>
                <a:close/>
                <a:moveTo>
                  <a:pt x="5517" y="3300"/>
                </a:moveTo>
                <a:lnTo>
                  <a:pt x="5294" y="3337"/>
                </a:lnTo>
                <a:lnTo>
                  <a:pt x="5107" y="3375"/>
                </a:lnTo>
                <a:lnTo>
                  <a:pt x="4902" y="3430"/>
                </a:lnTo>
                <a:lnTo>
                  <a:pt x="4716" y="3505"/>
                </a:lnTo>
                <a:lnTo>
                  <a:pt x="4530" y="3598"/>
                </a:lnTo>
                <a:lnTo>
                  <a:pt x="4362" y="3691"/>
                </a:lnTo>
                <a:lnTo>
                  <a:pt x="4213" y="3803"/>
                </a:lnTo>
                <a:lnTo>
                  <a:pt x="5107" y="4717"/>
                </a:lnTo>
                <a:lnTo>
                  <a:pt x="5219" y="4549"/>
                </a:lnTo>
                <a:lnTo>
                  <a:pt x="5331" y="4381"/>
                </a:lnTo>
                <a:lnTo>
                  <a:pt x="5424" y="4213"/>
                </a:lnTo>
                <a:lnTo>
                  <a:pt x="5517" y="4027"/>
                </a:lnTo>
                <a:lnTo>
                  <a:pt x="5592" y="3859"/>
                </a:lnTo>
                <a:lnTo>
                  <a:pt x="5648" y="3673"/>
                </a:lnTo>
                <a:lnTo>
                  <a:pt x="5685" y="3486"/>
                </a:lnTo>
                <a:lnTo>
                  <a:pt x="5722" y="3300"/>
                </a:lnTo>
                <a:close/>
                <a:moveTo>
                  <a:pt x="3803" y="4213"/>
                </a:moveTo>
                <a:lnTo>
                  <a:pt x="3691" y="4362"/>
                </a:lnTo>
                <a:lnTo>
                  <a:pt x="3598" y="4530"/>
                </a:lnTo>
                <a:lnTo>
                  <a:pt x="3504" y="4717"/>
                </a:lnTo>
                <a:lnTo>
                  <a:pt x="3430" y="4903"/>
                </a:lnTo>
                <a:lnTo>
                  <a:pt x="3374" y="5108"/>
                </a:lnTo>
                <a:lnTo>
                  <a:pt x="3337" y="5313"/>
                </a:lnTo>
                <a:lnTo>
                  <a:pt x="3299" y="5518"/>
                </a:lnTo>
                <a:lnTo>
                  <a:pt x="3299" y="5723"/>
                </a:lnTo>
                <a:lnTo>
                  <a:pt x="3486" y="5686"/>
                </a:lnTo>
                <a:lnTo>
                  <a:pt x="3672" y="5649"/>
                </a:lnTo>
                <a:lnTo>
                  <a:pt x="3858" y="5593"/>
                </a:lnTo>
                <a:lnTo>
                  <a:pt x="4026" y="5518"/>
                </a:lnTo>
                <a:lnTo>
                  <a:pt x="4213" y="5425"/>
                </a:lnTo>
                <a:lnTo>
                  <a:pt x="4380" y="5332"/>
                </a:lnTo>
                <a:lnTo>
                  <a:pt x="4548" y="5220"/>
                </a:lnTo>
                <a:lnTo>
                  <a:pt x="4716" y="5108"/>
                </a:lnTo>
                <a:lnTo>
                  <a:pt x="3803" y="4213"/>
                </a:lnTo>
                <a:close/>
                <a:moveTo>
                  <a:pt x="2871" y="3281"/>
                </a:moveTo>
                <a:lnTo>
                  <a:pt x="1044" y="5108"/>
                </a:lnTo>
                <a:lnTo>
                  <a:pt x="1230" y="5239"/>
                </a:lnTo>
                <a:lnTo>
                  <a:pt x="1435" y="5369"/>
                </a:lnTo>
                <a:lnTo>
                  <a:pt x="1640" y="5481"/>
                </a:lnTo>
                <a:lnTo>
                  <a:pt x="1845" y="5574"/>
                </a:lnTo>
                <a:lnTo>
                  <a:pt x="2069" y="5649"/>
                </a:lnTo>
                <a:lnTo>
                  <a:pt x="2293" y="5705"/>
                </a:lnTo>
                <a:lnTo>
                  <a:pt x="2516" y="5742"/>
                </a:lnTo>
                <a:lnTo>
                  <a:pt x="2740" y="5760"/>
                </a:lnTo>
                <a:lnTo>
                  <a:pt x="2740" y="5481"/>
                </a:lnTo>
                <a:lnTo>
                  <a:pt x="2777" y="5220"/>
                </a:lnTo>
                <a:lnTo>
                  <a:pt x="2833" y="4959"/>
                </a:lnTo>
                <a:lnTo>
                  <a:pt x="2927" y="4698"/>
                </a:lnTo>
                <a:lnTo>
                  <a:pt x="3020" y="4456"/>
                </a:lnTo>
                <a:lnTo>
                  <a:pt x="3132" y="4232"/>
                </a:lnTo>
                <a:lnTo>
                  <a:pt x="3262" y="4008"/>
                </a:lnTo>
                <a:lnTo>
                  <a:pt x="3411" y="3803"/>
                </a:lnTo>
                <a:lnTo>
                  <a:pt x="2871" y="328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5052023" y="2723164"/>
            <a:ext cx="179856" cy="157803"/>
          </a:xfrm>
          <a:custGeom>
            <a:rect b="b" l="l" r="r" t="t"/>
            <a:pathLst>
              <a:path extrusionOk="0" h="5202" w="5929">
                <a:moveTo>
                  <a:pt x="1287" y="1"/>
                </a:moveTo>
                <a:lnTo>
                  <a:pt x="1101" y="19"/>
                </a:lnTo>
                <a:lnTo>
                  <a:pt x="933" y="75"/>
                </a:lnTo>
                <a:lnTo>
                  <a:pt x="784" y="168"/>
                </a:lnTo>
                <a:lnTo>
                  <a:pt x="635" y="280"/>
                </a:lnTo>
                <a:lnTo>
                  <a:pt x="523" y="411"/>
                </a:lnTo>
                <a:lnTo>
                  <a:pt x="448" y="560"/>
                </a:lnTo>
                <a:lnTo>
                  <a:pt x="392" y="746"/>
                </a:lnTo>
                <a:lnTo>
                  <a:pt x="374" y="933"/>
                </a:lnTo>
                <a:lnTo>
                  <a:pt x="374" y="2592"/>
                </a:lnTo>
                <a:lnTo>
                  <a:pt x="280" y="2592"/>
                </a:lnTo>
                <a:lnTo>
                  <a:pt x="224" y="2610"/>
                </a:lnTo>
                <a:lnTo>
                  <a:pt x="169" y="2629"/>
                </a:lnTo>
                <a:lnTo>
                  <a:pt x="75" y="2685"/>
                </a:lnTo>
                <a:lnTo>
                  <a:pt x="19" y="2778"/>
                </a:lnTo>
                <a:lnTo>
                  <a:pt x="1" y="2815"/>
                </a:lnTo>
                <a:lnTo>
                  <a:pt x="1" y="2871"/>
                </a:lnTo>
                <a:lnTo>
                  <a:pt x="1" y="3058"/>
                </a:lnTo>
                <a:lnTo>
                  <a:pt x="1" y="3114"/>
                </a:lnTo>
                <a:lnTo>
                  <a:pt x="19" y="3170"/>
                </a:lnTo>
                <a:lnTo>
                  <a:pt x="75" y="3263"/>
                </a:lnTo>
                <a:lnTo>
                  <a:pt x="169" y="3319"/>
                </a:lnTo>
                <a:lnTo>
                  <a:pt x="224" y="3337"/>
                </a:lnTo>
                <a:lnTo>
                  <a:pt x="374" y="3337"/>
                </a:lnTo>
                <a:lnTo>
                  <a:pt x="374" y="3710"/>
                </a:lnTo>
                <a:lnTo>
                  <a:pt x="374" y="3841"/>
                </a:lnTo>
                <a:lnTo>
                  <a:pt x="392" y="3952"/>
                </a:lnTo>
                <a:lnTo>
                  <a:pt x="430" y="4064"/>
                </a:lnTo>
                <a:lnTo>
                  <a:pt x="467" y="4176"/>
                </a:lnTo>
                <a:lnTo>
                  <a:pt x="523" y="4269"/>
                </a:lnTo>
                <a:lnTo>
                  <a:pt x="579" y="4381"/>
                </a:lnTo>
                <a:lnTo>
                  <a:pt x="653" y="4456"/>
                </a:lnTo>
                <a:lnTo>
                  <a:pt x="746" y="4549"/>
                </a:lnTo>
                <a:lnTo>
                  <a:pt x="746" y="4922"/>
                </a:lnTo>
                <a:lnTo>
                  <a:pt x="746" y="4978"/>
                </a:lnTo>
                <a:lnTo>
                  <a:pt x="765" y="5034"/>
                </a:lnTo>
                <a:lnTo>
                  <a:pt x="821" y="5108"/>
                </a:lnTo>
                <a:lnTo>
                  <a:pt x="914" y="5183"/>
                </a:lnTo>
                <a:lnTo>
                  <a:pt x="951" y="5201"/>
                </a:lnTo>
                <a:lnTo>
                  <a:pt x="1250" y="5201"/>
                </a:lnTo>
                <a:lnTo>
                  <a:pt x="1306" y="5183"/>
                </a:lnTo>
                <a:lnTo>
                  <a:pt x="1399" y="5108"/>
                </a:lnTo>
                <a:lnTo>
                  <a:pt x="1455" y="5034"/>
                </a:lnTo>
                <a:lnTo>
                  <a:pt x="1473" y="4978"/>
                </a:lnTo>
                <a:lnTo>
                  <a:pt x="1473" y="4922"/>
                </a:lnTo>
                <a:lnTo>
                  <a:pt x="1473" y="4828"/>
                </a:lnTo>
                <a:lnTo>
                  <a:pt x="4456" y="4828"/>
                </a:lnTo>
                <a:lnTo>
                  <a:pt x="4456" y="4922"/>
                </a:lnTo>
                <a:lnTo>
                  <a:pt x="4456" y="4978"/>
                </a:lnTo>
                <a:lnTo>
                  <a:pt x="4474" y="5034"/>
                </a:lnTo>
                <a:lnTo>
                  <a:pt x="4530" y="5108"/>
                </a:lnTo>
                <a:lnTo>
                  <a:pt x="4623" y="5183"/>
                </a:lnTo>
                <a:lnTo>
                  <a:pt x="4679" y="5201"/>
                </a:lnTo>
                <a:lnTo>
                  <a:pt x="4978" y="5201"/>
                </a:lnTo>
                <a:lnTo>
                  <a:pt x="5015" y="5183"/>
                </a:lnTo>
                <a:lnTo>
                  <a:pt x="5108" y="5108"/>
                </a:lnTo>
                <a:lnTo>
                  <a:pt x="5164" y="5034"/>
                </a:lnTo>
                <a:lnTo>
                  <a:pt x="5183" y="4978"/>
                </a:lnTo>
                <a:lnTo>
                  <a:pt x="5201" y="4922"/>
                </a:lnTo>
                <a:lnTo>
                  <a:pt x="5201" y="4549"/>
                </a:lnTo>
                <a:lnTo>
                  <a:pt x="5276" y="4456"/>
                </a:lnTo>
                <a:lnTo>
                  <a:pt x="5350" y="4381"/>
                </a:lnTo>
                <a:lnTo>
                  <a:pt x="5406" y="4269"/>
                </a:lnTo>
                <a:lnTo>
                  <a:pt x="5462" y="4176"/>
                </a:lnTo>
                <a:lnTo>
                  <a:pt x="5500" y="4064"/>
                </a:lnTo>
                <a:lnTo>
                  <a:pt x="5537" y="3952"/>
                </a:lnTo>
                <a:lnTo>
                  <a:pt x="5555" y="3841"/>
                </a:lnTo>
                <a:lnTo>
                  <a:pt x="5555" y="3710"/>
                </a:lnTo>
                <a:lnTo>
                  <a:pt x="5555" y="3337"/>
                </a:lnTo>
                <a:lnTo>
                  <a:pt x="5705" y="3337"/>
                </a:lnTo>
                <a:lnTo>
                  <a:pt x="5761" y="3319"/>
                </a:lnTo>
                <a:lnTo>
                  <a:pt x="5854" y="3263"/>
                </a:lnTo>
                <a:lnTo>
                  <a:pt x="5910" y="3170"/>
                </a:lnTo>
                <a:lnTo>
                  <a:pt x="5928" y="3114"/>
                </a:lnTo>
                <a:lnTo>
                  <a:pt x="5928" y="3058"/>
                </a:lnTo>
                <a:lnTo>
                  <a:pt x="5928" y="2871"/>
                </a:lnTo>
                <a:lnTo>
                  <a:pt x="5928" y="2815"/>
                </a:lnTo>
                <a:lnTo>
                  <a:pt x="5910" y="2778"/>
                </a:lnTo>
                <a:lnTo>
                  <a:pt x="5854" y="2685"/>
                </a:lnTo>
                <a:lnTo>
                  <a:pt x="5761" y="2629"/>
                </a:lnTo>
                <a:lnTo>
                  <a:pt x="5705" y="2610"/>
                </a:lnTo>
                <a:lnTo>
                  <a:pt x="5649" y="2592"/>
                </a:lnTo>
                <a:lnTo>
                  <a:pt x="933" y="2592"/>
                </a:lnTo>
                <a:lnTo>
                  <a:pt x="933" y="933"/>
                </a:lnTo>
                <a:lnTo>
                  <a:pt x="933" y="858"/>
                </a:lnTo>
                <a:lnTo>
                  <a:pt x="951" y="784"/>
                </a:lnTo>
                <a:lnTo>
                  <a:pt x="989" y="728"/>
                </a:lnTo>
                <a:lnTo>
                  <a:pt x="1026" y="672"/>
                </a:lnTo>
                <a:lnTo>
                  <a:pt x="1082" y="616"/>
                </a:lnTo>
                <a:lnTo>
                  <a:pt x="1156" y="579"/>
                </a:lnTo>
                <a:lnTo>
                  <a:pt x="1212" y="560"/>
                </a:lnTo>
                <a:lnTo>
                  <a:pt x="1287" y="560"/>
                </a:lnTo>
                <a:lnTo>
                  <a:pt x="1399" y="579"/>
                </a:lnTo>
                <a:lnTo>
                  <a:pt x="1473" y="597"/>
                </a:lnTo>
                <a:lnTo>
                  <a:pt x="1548" y="653"/>
                </a:lnTo>
                <a:lnTo>
                  <a:pt x="1604" y="728"/>
                </a:lnTo>
                <a:lnTo>
                  <a:pt x="1548" y="840"/>
                </a:lnTo>
                <a:lnTo>
                  <a:pt x="1511" y="970"/>
                </a:lnTo>
                <a:lnTo>
                  <a:pt x="1492" y="1100"/>
                </a:lnTo>
                <a:lnTo>
                  <a:pt x="1492" y="1212"/>
                </a:lnTo>
                <a:lnTo>
                  <a:pt x="1511" y="1343"/>
                </a:lnTo>
                <a:lnTo>
                  <a:pt x="1548" y="1473"/>
                </a:lnTo>
                <a:lnTo>
                  <a:pt x="1604" y="1585"/>
                </a:lnTo>
                <a:lnTo>
                  <a:pt x="1697" y="1697"/>
                </a:lnTo>
                <a:lnTo>
                  <a:pt x="1660" y="1734"/>
                </a:lnTo>
                <a:lnTo>
                  <a:pt x="1660" y="1790"/>
                </a:lnTo>
                <a:lnTo>
                  <a:pt x="1660" y="1846"/>
                </a:lnTo>
                <a:lnTo>
                  <a:pt x="1697" y="1883"/>
                </a:lnTo>
                <a:lnTo>
                  <a:pt x="1827" y="2014"/>
                </a:lnTo>
                <a:lnTo>
                  <a:pt x="1865" y="2051"/>
                </a:lnTo>
                <a:lnTo>
                  <a:pt x="1977" y="2051"/>
                </a:lnTo>
                <a:lnTo>
                  <a:pt x="2014" y="2014"/>
                </a:lnTo>
                <a:lnTo>
                  <a:pt x="3132" y="914"/>
                </a:lnTo>
                <a:lnTo>
                  <a:pt x="3151" y="858"/>
                </a:lnTo>
                <a:lnTo>
                  <a:pt x="3170" y="821"/>
                </a:lnTo>
                <a:lnTo>
                  <a:pt x="3151" y="765"/>
                </a:lnTo>
                <a:lnTo>
                  <a:pt x="3132" y="709"/>
                </a:lnTo>
                <a:lnTo>
                  <a:pt x="3002" y="579"/>
                </a:lnTo>
                <a:lnTo>
                  <a:pt x="2946" y="560"/>
                </a:lnTo>
                <a:lnTo>
                  <a:pt x="2890" y="541"/>
                </a:lnTo>
                <a:lnTo>
                  <a:pt x="2853" y="560"/>
                </a:lnTo>
                <a:lnTo>
                  <a:pt x="2797" y="579"/>
                </a:lnTo>
                <a:lnTo>
                  <a:pt x="2722" y="523"/>
                </a:lnTo>
                <a:lnTo>
                  <a:pt x="2629" y="467"/>
                </a:lnTo>
                <a:lnTo>
                  <a:pt x="2536" y="429"/>
                </a:lnTo>
                <a:lnTo>
                  <a:pt x="2443" y="392"/>
                </a:lnTo>
                <a:lnTo>
                  <a:pt x="2349" y="374"/>
                </a:lnTo>
                <a:lnTo>
                  <a:pt x="2163" y="374"/>
                </a:lnTo>
                <a:lnTo>
                  <a:pt x="2051" y="392"/>
                </a:lnTo>
                <a:lnTo>
                  <a:pt x="1995" y="318"/>
                </a:lnTo>
                <a:lnTo>
                  <a:pt x="1921" y="243"/>
                </a:lnTo>
                <a:lnTo>
                  <a:pt x="1827" y="168"/>
                </a:lnTo>
                <a:lnTo>
                  <a:pt x="1734" y="113"/>
                </a:lnTo>
                <a:lnTo>
                  <a:pt x="1622" y="57"/>
                </a:lnTo>
                <a:lnTo>
                  <a:pt x="1529" y="38"/>
                </a:lnTo>
                <a:lnTo>
                  <a:pt x="141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4519401" y="2723164"/>
            <a:ext cx="225055" cy="112573"/>
          </a:xfrm>
          <a:custGeom>
            <a:rect b="b" l="l" r="r" t="t"/>
            <a:pathLst>
              <a:path extrusionOk="0" h="3711" w="7419">
                <a:moveTo>
                  <a:pt x="1100" y="1119"/>
                </a:moveTo>
                <a:lnTo>
                  <a:pt x="1100" y="2592"/>
                </a:lnTo>
                <a:lnTo>
                  <a:pt x="3709" y="2592"/>
                </a:lnTo>
                <a:lnTo>
                  <a:pt x="3709" y="1119"/>
                </a:lnTo>
                <a:close/>
                <a:moveTo>
                  <a:pt x="6300" y="746"/>
                </a:moveTo>
                <a:lnTo>
                  <a:pt x="6300" y="1492"/>
                </a:lnTo>
                <a:lnTo>
                  <a:pt x="6673" y="1492"/>
                </a:lnTo>
                <a:lnTo>
                  <a:pt x="6673" y="2238"/>
                </a:lnTo>
                <a:lnTo>
                  <a:pt x="6300" y="2238"/>
                </a:lnTo>
                <a:lnTo>
                  <a:pt x="6300" y="2964"/>
                </a:lnTo>
                <a:lnTo>
                  <a:pt x="746" y="2964"/>
                </a:lnTo>
                <a:lnTo>
                  <a:pt x="746" y="746"/>
                </a:lnTo>
                <a:close/>
                <a:moveTo>
                  <a:pt x="559" y="1"/>
                </a:moveTo>
                <a:lnTo>
                  <a:pt x="447" y="19"/>
                </a:lnTo>
                <a:lnTo>
                  <a:pt x="336" y="38"/>
                </a:lnTo>
                <a:lnTo>
                  <a:pt x="242" y="94"/>
                </a:lnTo>
                <a:lnTo>
                  <a:pt x="149" y="168"/>
                </a:lnTo>
                <a:lnTo>
                  <a:pt x="93" y="243"/>
                </a:lnTo>
                <a:lnTo>
                  <a:pt x="37" y="336"/>
                </a:lnTo>
                <a:lnTo>
                  <a:pt x="0" y="448"/>
                </a:lnTo>
                <a:lnTo>
                  <a:pt x="0" y="560"/>
                </a:lnTo>
                <a:lnTo>
                  <a:pt x="0" y="3151"/>
                </a:lnTo>
                <a:lnTo>
                  <a:pt x="0" y="3263"/>
                </a:lnTo>
                <a:lnTo>
                  <a:pt x="37" y="3375"/>
                </a:lnTo>
                <a:lnTo>
                  <a:pt x="93" y="3468"/>
                </a:lnTo>
                <a:lnTo>
                  <a:pt x="149" y="3542"/>
                </a:lnTo>
                <a:lnTo>
                  <a:pt x="242" y="3617"/>
                </a:lnTo>
                <a:lnTo>
                  <a:pt x="336" y="3673"/>
                </a:lnTo>
                <a:lnTo>
                  <a:pt x="447" y="3710"/>
                </a:lnTo>
                <a:lnTo>
                  <a:pt x="6599" y="3710"/>
                </a:lnTo>
                <a:lnTo>
                  <a:pt x="6710" y="3673"/>
                </a:lnTo>
                <a:lnTo>
                  <a:pt x="6804" y="3617"/>
                </a:lnTo>
                <a:lnTo>
                  <a:pt x="6878" y="3542"/>
                </a:lnTo>
                <a:lnTo>
                  <a:pt x="6953" y="3468"/>
                </a:lnTo>
                <a:lnTo>
                  <a:pt x="7009" y="3375"/>
                </a:lnTo>
                <a:lnTo>
                  <a:pt x="7046" y="3263"/>
                </a:lnTo>
                <a:lnTo>
                  <a:pt x="7046" y="3151"/>
                </a:lnTo>
                <a:lnTo>
                  <a:pt x="7046" y="2964"/>
                </a:lnTo>
                <a:lnTo>
                  <a:pt x="7195" y="2964"/>
                </a:lnTo>
                <a:lnTo>
                  <a:pt x="7251" y="2946"/>
                </a:lnTo>
                <a:lnTo>
                  <a:pt x="7344" y="2890"/>
                </a:lnTo>
                <a:lnTo>
                  <a:pt x="7400" y="2797"/>
                </a:lnTo>
                <a:lnTo>
                  <a:pt x="7419" y="2741"/>
                </a:lnTo>
                <a:lnTo>
                  <a:pt x="7419" y="2685"/>
                </a:lnTo>
                <a:lnTo>
                  <a:pt x="7419" y="1026"/>
                </a:lnTo>
                <a:lnTo>
                  <a:pt x="7419" y="970"/>
                </a:lnTo>
                <a:lnTo>
                  <a:pt x="7400" y="914"/>
                </a:lnTo>
                <a:lnTo>
                  <a:pt x="7344" y="821"/>
                </a:lnTo>
                <a:lnTo>
                  <a:pt x="7251" y="765"/>
                </a:lnTo>
                <a:lnTo>
                  <a:pt x="7195" y="746"/>
                </a:lnTo>
                <a:lnTo>
                  <a:pt x="7046" y="746"/>
                </a:lnTo>
                <a:lnTo>
                  <a:pt x="7046" y="560"/>
                </a:lnTo>
                <a:lnTo>
                  <a:pt x="7046" y="448"/>
                </a:lnTo>
                <a:lnTo>
                  <a:pt x="7009" y="336"/>
                </a:lnTo>
                <a:lnTo>
                  <a:pt x="6953" y="243"/>
                </a:lnTo>
                <a:lnTo>
                  <a:pt x="6878" y="168"/>
                </a:lnTo>
                <a:lnTo>
                  <a:pt x="6804" y="94"/>
                </a:lnTo>
                <a:lnTo>
                  <a:pt x="6710" y="38"/>
                </a:lnTo>
                <a:lnTo>
                  <a:pt x="6599" y="19"/>
                </a:lnTo>
                <a:lnTo>
                  <a:pt x="648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4542001" y="2745794"/>
            <a:ext cx="179856" cy="67313"/>
          </a:xfrm>
          <a:custGeom>
            <a:rect b="b" l="l" r="r" t="t"/>
            <a:pathLst>
              <a:path extrusionOk="0" fill="none" h="2219" w="5929">
                <a:moveTo>
                  <a:pt x="5555" y="0"/>
                </a:moveTo>
                <a:lnTo>
                  <a:pt x="5555" y="746"/>
                </a:lnTo>
                <a:lnTo>
                  <a:pt x="5928" y="746"/>
                </a:lnTo>
                <a:lnTo>
                  <a:pt x="5928" y="1492"/>
                </a:lnTo>
                <a:lnTo>
                  <a:pt x="5555" y="1492"/>
                </a:lnTo>
                <a:lnTo>
                  <a:pt x="5555" y="2218"/>
                </a:lnTo>
                <a:lnTo>
                  <a:pt x="1" y="2218"/>
                </a:lnTo>
                <a:lnTo>
                  <a:pt x="1" y="0"/>
                </a:lnTo>
                <a:lnTo>
                  <a:pt x="5555"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4519401" y="2723164"/>
            <a:ext cx="225055" cy="112573"/>
          </a:xfrm>
          <a:custGeom>
            <a:rect b="b" l="l" r="r" t="t"/>
            <a:pathLst>
              <a:path extrusionOk="0" fill="none" h="3711" w="7419">
                <a:moveTo>
                  <a:pt x="6487" y="1"/>
                </a:moveTo>
                <a:lnTo>
                  <a:pt x="559" y="1"/>
                </a:lnTo>
                <a:lnTo>
                  <a:pt x="559" y="1"/>
                </a:lnTo>
                <a:lnTo>
                  <a:pt x="447" y="19"/>
                </a:lnTo>
                <a:lnTo>
                  <a:pt x="336" y="38"/>
                </a:lnTo>
                <a:lnTo>
                  <a:pt x="242" y="94"/>
                </a:lnTo>
                <a:lnTo>
                  <a:pt x="149" y="168"/>
                </a:lnTo>
                <a:lnTo>
                  <a:pt x="93" y="243"/>
                </a:lnTo>
                <a:lnTo>
                  <a:pt x="37" y="336"/>
                </a:lnTo>
                <a:lnTo>
                  <a:pt x="0" y="448"/>
                </a:lnTo>
                <a:lnTo>
                  <a:pt x="0" y="560"/>
                </a:lnTo>
                <a:lnTo>
                  <a:pt x="0" y="3151"/>
                </a:lnTo>
                <a:lnTo>
                  <a:pt x="0" y="3151"/>
                </a:lnTo>
                <a:lnTo>
                  <a:pt x="0" y="3263"/>
                </a:lnTo>
                <a:lnTo>
                  <a:pt x="37" y="3375"/>
                </a:lnTo>
                <a:lnTo>
                  <a:pt x="93" y="3468"/>
                </a:lnTo>
                <a:lnTo>
                  <a:pt x="149" y="3542"/>
                </a:lnTo>
                <a:lnTo>
                  <a:pt x="242" y="3617"/>
                </a:lnTo>
                <a:lnTo>
                  <a:pt x="336" y="3673"/>
                </a:lnTo>
                <a:lnTo>
                  <a:pt x="447" y="3710"/>
                </a:lnTo>
                <a:lnTo>
                  <a:pt x="559" y="3710"/>
                </a:lnTo>
                <a:lnTo>
                  <a:pt x="6487" y="3710"/>
                </a:lnTo>
                <a:lnTo>
                  <a:pt x="6487" y="3710"/>
                </a:lnTo>
                <a:lnTo>
                  <a:pt x="6599" y="3710"/>
                </a:lnTo>
                <a:lnTo>
                  <a:pt x="6710" y="3673"/>
                </a:lnTo>
                <a:lnTo>
                  <a:pt x="6804" y="3617"/>
                </a:lnTo>
                <a:lnTo>
                  <a:pt x="6878" y="3542"/>
                </a:lnTo>
                <a:lnTo>
                  <a:pt x="6953" y="3468"/>
                </a:lnTo>
                <a:lnTo>
                  <a:pt x="7009" y="3375"/>
                </a:lnTo>
                <a:lnTo>
                  <a:pt x="7046" y="3263"/>
                </a:lnTo>
                <a:lnTo>
                  <a:pt x="7046" y="3151"/>
                </a:lnTo>
                <a:lnTo>
                  <a:pt x="7046" y="2964"/>
                </a:lnTo>
                <a:lnTo>
                  <a:pt x="7139" y="2964"/>
                </a:lnTo>
                <a:lnTo>
                  <a:pt x="7139" y="2964"/>
                </a:lnTo>
                <a:lnTo>
                  <a:pt x="7195" y="2964"/>
                </a:lnTo>
                <a:lnTo>
                  <a:pt x="7251" y="2946"/>
                </a:lnTo>
                <a:lnTo>
                  <a:pt x="7344" y="2890"/>
                </a:lnTo>
                <a:lnTo>
                  <a:pt x="7400" y="2797"/>
                </a:lnTo>
                <a:lnTo>
                  <a:pt x="7419" y="2741"/>
                </a:lnTo>
                <a:lnTo>
                  <a:pt x="7419" y="2685"/>
                </a:lnTo>
                <a:lnTo>
                  <a:pt x="7419" y="1026"/>
                </a:lnTo>
                <a:lnTo>
                  <a:pt x="7419" y="1026"/>
                </a:lnTo>
                <a:lnTo>
                  <a:pt x="7419" y="970"/>
                </a:lnTo>
                <a:lnTo>
                  <a:pt x="7400" y="914"/>
                </a:lnTo>
                <a:lnTo>
                  <a:pt x="7344" y="821"/>
                </a:lnTo>
                <a:lnTo>
                  <a:pt x="7251" y="765"/>
                </a:lnTo>
                <a:lnTo>
                  <a:pt x="7195" y="746"/>
                </a:lnTo>
                <a:lnTo>
                  <a:pt x="7139" y="746"/>
                </a:lnTo>
                <a:lnTo>
                  <a:pt x="7046" y="746"/>
                </a:lnTo>
                <a:lnTo>
                  <a:pt x="7046" y="560"/>
                </a:lnTo>
                <a:lnTo>
                  <a:pt x="7046" y="560"/>
                </a:lnTo>
                <a:lnTo>
                  <a:pt x="7046" y="448"/>
                </a:lnTo>
                <a:lnTo>
                  <a:pt x="7009" y="336"/>
                </a:lnTo>
                <a:lnTo>
                  <a:pt x="6953" y="243"/>
                </a:lnTo>
                <a:lnTo>
                  <a:pt x="6878" y="168"/>
                </a:lnTo>
                <a:lnTo>
                  <a:pt x="6804" y="94"/>
                </a:lnTo>
                <a:lnTo>
                  <a:pt x="6710" y="38"/>
                </a:lnTo>
                <a:lnTo>
                  <a:pt x="6599" y="19"/>
                </a:lnTo>
                <a:lnTo>
                  <a:pt x="6487" y="1"/>
                </a:lnTo>
                <a:lnTo>
                  <a:pt x="6487" y="1"/>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4552740" y="2757109"/>
            <a:ext cx="79205" cy="44683"/>
          </a:xfrm>
          <a:custGeom>
            <a:rect b="b" l="l" r="r" t="t"/>
            <a:pathLst>
              <a:path extrusionOk="0" fill="none" h="1473" w="2611">
                <a:moveTo>
                  <a:pt x="2610" y="0"/>
                </a:moveTo>
                <a:lnTo>
                  <a:pt x="1" y="0"/>
                </a:lnTo>
                <a:lnTo>
                  <a:pt x="1" y="1473"/>
                </a:lnTo>
                <a:lnTo>
                  <a:pt x="2610" y="1473"/>
                </a:lnTo>
                <a:lnTo>
                  <a:pt x="2610" y="0"/>
                </a:lnTo>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4097563" y="2723164"/>
            <a:ext cx="157226" cy="157803"/>
          </a:xfrm>
          <a:custGeom>
            <a:rect b="b" l="l" r="r" t="t"/>
            <a:pathLst>
              <a:path extrusionOk="0" h="5202" w="5183">
                <a:moveTo>
                  <a:pt x="4344" y="1492"/>
                </a:moveTo>
                <a:lnTo>
                  <a:pt x="4400" y="1548"/>
                </a:lnTo>
                <a:lnTo>
                  <a:pt x="4437" y="1604"/>
                </a:lnTo>
                <a:lnTo>
                  <a:pt x="4456" y="1678"/>
                </a:lnTo>
                <a:lnTo>
                  <a:pt x="4456" y="3170"/>
                </a:lnTo>
                <a:lnTo>
                  <a:pt x="4437" y="3225"/>
                </a:lnTo>
                <a:lnTo>
                  <a:pt x="4418" y="3263"/>
                </a:lnTo>
                <a:lnTo>
                  <a:pt x="4381" y="3300"/>
                </a:lnTo>
                <a:lnTo>
                  <a:pt x="4344" y="3337"/>
                </a:lnTo>
                <a:lnTo>
                  <a:pt x="3710" y="3617"/>
                </a:lnTo>
                <a:lnTo>
                  <a:pt x="3710" y="1492"/>
                </a:lnTo>
                <a:close/>
                <a:moveTo>
                  <a:pt x="1287" y="1119"/>
                </a:moveTo>
                <a:lnTo>
                  <a:pt x="1361" y="1138"/>
                </a:lnTo>
                <a:lnTo>
                  <a:pt x="1417" y="1175"/>
                </a:lnTo>
                <a:lnTo>
                  <a:pt x="1473" y="1231"/>
                </a:lnTo>
                <a:lnTo>
                  <a:pt x="1473" y="1306"/>
                </a:lnTo>
                <a:lnTo>
                  <a:pt x="1473" y="3896"/>
                </a:lnTo>
                <a:lnTo>
                  <a:pt x="1473" y="3971"/>
                </a:lnTo>
                <a:lnTo>
                  <a:pt x="1417" y="4027"/>
                </a:lnTo>
                <a:lnTo>
                  <a:pt x="1361" y="4064"/>
                </a:lnTo>
                <a:lnTo>
                  <a:pt x="1287" y="4083"/>
                </a:lnTo>
                <a:lnTo>
                  <a:pt x="1212" y="4064"/>
                </a:lnTo>
                <a:lnTo>
                  <a:pt x="1156" y="4027"/>
                </a:lnTo>
                <a:lnTo>
                  <a:pt x="1119" y="3971"/>
                </a:lnTo>
                <a:lnTo>
                  <a:pt x="1101" y="3896"/>
                </a:lnTo>
                <a:lnTo>
                  <a:pt x="1101" y="1306"/>
                </a:lnTo>
                <a:lnTo>
                  <a:pt x="1119" y="1231"/>
                </a:lnTo>
                <a:lnTo>
                  <a:pt x="1156" y="1175"/>
                </a:lnTo>
                <a:lnTo>
                  <a:pt x="1212" y="1138"/>
                </a:lnTo>
                <a:lnTo>
                  <a:pt x="1287" y="1119"/>
                </a:lnTo>
                <a:close/>
                <a:moveTo>
                  <a:pt x="2405" y="1119"/>
                </a:moveTo>
                <a:lnTo>
                  <a:pt x="2480" y="1138"/>
                </a:lnTo>
                <a:lnTo>
                  <a:pt x="2536" y="1175"/>
                </a:lnTo>
                <a:lnTo>
                  <a:pt x="2573" y="1231"/>
                </a:lnTo>
                <a:lnTo>
                  <a:pt x="2592" y="1306"/>
                </a:lnTo>
                <a:lnTo>
                  <a:pt x="2592" y="3896"/>
                </a:lnTo>
                <a:lnTo>
                  <a:pt x="2573" y="3971"/>
                </a:lnTo>
                <a:lnTo>
                  <a:pt x="2536" y="4027"/>
                </a:lnTo>
                <a:lnTo>
                  <a:pt x="2480" y="4064"/>
                </a:lnTo>
                <a:lnTo>
                  <a:pt x="2405" y="4083"/>
                </a:lnTo>
                <a:lnTo>
                  <a:pt x="2331" y="4064"/>
                </a:lnTo>
                <a:lnTo>
                  <a:pt x="2275" y="4027"/>
                </a:lnTo>
                <a:lnTo>
                  <a:pt x="2238" y="3971"/>
                </a:lnTo>
                <a:lnTo>
                  <a:pt x="2219" y="3896"/>
                </a:lnTo>
                <a:lnTo>
                  <a:pt x="2219" y="1306"/>
                </a:lnTo>
                <a:lnTo>
                  <a:pt x="2238" y="1231"/>
                </a:lnTo>
                <a:lnTo>
                  <a:pt x="2275" y="1175"/>
                </a:lnTo>
                <a:lnTo>
                  <a:pt x="2331" y="1138"/>
                </a:lnTo>
                <a:lnTo>
                  <a:pt x="2405" y="1119"/>
                </a:lnTo>
                <a:close/>
                <a:moveTo>
                  <a:pt x="224" y="1"/>
                </a:moveTo>
                <a:lnTo>
                  <a:pt x="169" y="19"/>
                </a:lnTo>
                <a:lnTo>
                  <a:pt x="75" y="75"/>
                </a:lnTo>
                <a:lnTo>
                  <a:pt x="19" y="168"/>
                </a:lnTo>
                <a:lnTo>
                  <a:pt x="1" y="224"/>
                </a:lnTo>
                <a:lnTo>
                  <a:pt x="1" y="280"/>
                </a:lnTo>
                <a:lnTo>
                  <a:pt x="1" y="4922"/>
                </a:lnTo>
                <a:lnTo>
                  <a:pt x="1" y="4978"/>
                </a:lnTo>
                <a:lnTo>
                  <a:pt x="19" y="5034"/>
                </a:lnTo>
                <a:lnTo>
                  <a:pt x="75" y="5108"/>
                </a:lnTo>
                <a:lnTo>
                  <a:pt x="169" y="5183"/>
                </a:lnTo>
                <a:lnTo>
                  <a:pt x="224" y="5201"/>
                </a:lnTo>
                <a:lnTo>
                  <a:pt x="3486" y="5201"/>
                </a:lnTo>
                <a:lnTo>
                  <a:pt x="3542" y="5183"/>
                </a:lnTo>
                <a:lnTo>
                  <a:pt x="3617" y="5108"/>
                </a:lnTo>
                <a:lnTo>
                  <a:pt x="3691" y="5034"/>
                </a:lnTo>
                <a:lnTo>
                  <a:pt x="3710" y="4978"/>
                </a:lnTo>
                <a:lnTo>
                  <a:pt x="3710" y="4922"/>
                </a:lnTo>
                <a:lnTo>
                  <a:pt x="3710" y="4437"/>
                </a:lnTo>
                <a:lnTo>
                  <a:pt x="4642" y="4008"/>
                </a:lnTo>
                <a:lnTo>
                  <a:pt x="4754" y="3952"/>
                </a:lnTo>
                <a:lnTo>
                  <a:pt x="4866" y="3878"/>
                </a:lnTo>
                <a:lnTo>
                  <a:pt x="4959" y="3785"/>
                </a:lnTo>
                <a:lnTo>
                  <a:pt x="5034" y="3673"/>
                </a:lnTo>
                <a:lnTo>
                  <a:pt x="5108" y="3561"/>
                </a:lnTo>
                <a:lnTo>
                  <a:pt x="5145" y="3430"/>
                </a:lnTo>
                <a:lnTo>
                  <a:pt x="5183" y="3300"/>
                </a:lnTo>
                <a:lnTo>
                  <a:pt x="5183" y="3170"/>
                </a:lnTo>
                <a:lnTo>
                  <a:pt x="5183" y="1678"/>
                </a:lnTo>
                <a:lnTo>
                  <a:pt x="5164" y="1492"/>
                </a:lnTo>
                <a:lnTo>
                  <a:pt x="5127" y="1306"/>
                </a:lnTo>
                <a:lnTo>
                  <a:pt x="5034" y="1156"/>
                </a:lnTo>
                <a:lnTo>
                  <a:pt x="4922" y="1007"/>
                </a:lnTo>
                <a:lnTo>
                  <a:pt x="4791" y="895"/>
                </a:lnTo>
                <a:lnTo>
                  <a:pt x="4623" y="821"/>
                </a:lnTo>
                <a:lnTo>
                  <a:pt x="4456" y="765"/>
                </a:lnTo>
                <a:lnTo>
                  <a:pt x="4269" y="746"/>
                </a:lnTo>
                <a:lnTo>
                  <a:pt x="3710" y="746"/>
                </a:lnTo>
                <a:lnTo>
                  <a:pt x="3710" y="280"/>
                </a:lnTo>
                <a:lnTo>
                  <a:pt x="3710" y="224"/>
                </a:lnTo>
                <a:lnTo>
                  <a:pt x="3691" y="168"/>
                </a:lnTo>
                <a:lnTo>
                  <a:pt x="3617" y="75"/>
                </a:lnTo>
                <a:lnTo>
                  <a:pt x="3542" y="19"/>
                </a:lnTo>
                <a:lnTo>
                  <a:pt x="348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3663317" y="2723164"/>
            <a:ext cx="157772" cy="180402"/>
          </a:xfrm>
          <a:custGeom>
            <a:rect b="b" l="l" r="r" t="t"/>
            <a:pathLst>
              <a:path extrusionOk="0" h="5947" w="5201">
                <a:moveTo>
                  <a:pt x="2517" y="1"/>
                </a:moveTo>
                <a:lnTo>
                  <a:pt x="2461" y="38"/>
                </a:lnTo>
                <a:lnTo>
                  <a:pt x="2386" y="57"/>
                </a:lnTo>
                <a:lnTo>
                  <a:pt x="2330" y="113"/>
                </a:lnTo>
                <a:lnTo>
                  <a:pt x="2293" y="168"/>
                </a:lnTo>
                <a:lnTo>
                  <a:pt x="2256" y="224"/>
                </a:lnTo>
                <a:lnTo>
                  <a:pt x="2237" y="299"/>
                </a:lnTo>
                <a:lnTo>
                  <a:pt x="2237" y="374"/>
                </a:lnTo>
                <a:lnTo>
                  <a:pt x="2237" y="616"/>
                </a:lnTo>
                <a:lnTo>
                  <a:pt x="2069" y="653"/>
                </a:lnTo>
                <a:lnTo>
                  <a:pt x="1920" y="709"/>
                </a:lnTo>
                <a:lnTo>
                  <a:pt x="1771" y="765"/>
                </a:lnTo>
                <a:lnTo>
                  <a:pt x="1641" y="840"/>
                </a:lnTo>
                <a:lnTo>
                  <a:pt x="1510" y="933"/>
                </a:lnTo>
                <a:lnTo>
                  <a:pt x="1380" y="1026"/>
                </a:lnTo>
                <a:lnTo>
                  <a:pt x="1268" y="1138"/>
                </a:lnTo>
                <a:lnTo>
                  <a:pt x="1175" y="1250"/>
                </a:lnTo>
                <a:lnTo>
                  <a:pt x="1081" y="1361"/>
                </a:lnTo>
                <a:lnTo>
                  <a:pt x="988" y="1492"/>
                </a:lnTo>
                <a:lnTo>
                  <a:pt x="914" y="1641"/>
                </a:lnTo>
                <a:lnTo>
                  <a:pt x="858" y="1772"/>
                </a:lnTo>
                <a:lnTo>
                  <a:pt x="802" y="1921"/>
                </a:lnTo>
                <a:lnTo>
                  <a:pt x="765" y="2088"/>
                </a:lnTo>
                <a:lnTo>
                  <a:pt x="746" y="2256"/>
                </a:lnTo>
                <a:lnTo>
                  <a:pt x="746" y="2405"/>
                </a:lnTo>
                <a:lnTo>
                  <a:pt x="727" y="2815"/>
                </a:lnTo>
                <a:lnTo>
                  <a:pt x="671" y="3170"/>
                </a:lnTo>
                <a:lnTo>
                  <a:pt x="597" y="3430"/>
                </a:lnTo>
                <a:lnTo>
                  <a:pt x="504" y="3673"/>
                </a:lnTo>
                <a:lnTo>
                  <a:pt x="410" y="3841"/>
                </a:lnTo>
                <a:lnTo>
                  <a:pt x="299" y="3990"/>
                </a:lnTo>
                <a:lnTo>
                  <a:pt x="94" y="4195"/>
                </a:lnTo>
                <a:lnTo>
                  <a:pt x="56" y="4269"/>
                </a:lnTo>
                <a:lnTo>
                  <a:pt x="19" y="4325"/>
                </a:lnTo>
                <a:lnTo>
                  <a:pt x="0" y="4381"/>
                </a:lnTo>
                <a:lnTo>
                  <a:pt x="0" y="4456"/>
                </a:lnTo>
                <a:lnTo>
                  <a:pt x="0" y="4530"/>
                </a:lnTo>
                <a:lnTo>
                  <a:pt x="19" y="4586"/>
                </a:lnTo>
                <a:lnTo>
                  <a:pt x="56" y="4661"/>
                </a:lnTo>
                <a:lnTo>
                  <a:pt x="112" y="4717"/>
                </a:lnTo>
                <a:lnTo>
                  <a:pt x="149" y="4754"/>
                </a:lnTo>
                <a:lnTo>
                  <a:pt x="224" y="4791"/>
                </a:lnTo>
                <a:lnTo>
                  <a:pt x="299" y="4810"/>
                </a:lnTo>
                <a:lnTo>
                  <a:pt x="373" y="4828"/>
                </a:lnTo>
                <a:lnTo>
                  <a:pt x="4828" y="4828"/>
                </a:lnTo>
                <a:lnTo>
                  <a:pt x="4903" y="4810"/>
                </a:lnTo>
                <a:lnTo>
                  <a:pt x="4977" y="4791"/>
                </a:lnTo>
                <a:lnTo>
                  <a:pt x="5052" y="4754"/>
                </a:lnTo>
                <a:lnTo>
                  <a:pt x="5089" y="4717"/>
                </a:lnTo>
                <a:lnTo>
                  <a:pt x="5145" y="4661"/>
                </a:lnTo>
                <a:lnTo>
                  <a:pt x="5182" y="4586"/>
                </a:lnTo>
                <a:lnTo>
                  <a:pt x="5201" y="4530"/>
                </a:lnTo>
                <a:lnTo>
                  <a:pt x="5201" y="4456"/>
                </a:lnTo>
                <a:lnTo>
                  <a:pt x="5201" y="4381"/>
                </a:lnTo>
                <a:lnTo>
                  <a:pt x="5182" y="4325"/>
                </a:lnTo>
                <a:lnTo>
                  <a:pt x="5145" y="4269"/>
                </a:lnTo>
                <a:lnTo>
                  <a:pt x="5108" y="4195"/>
                </a:lnTo>
                <a:lnTo>
                  <a:pt x="4903" y="3990"/>
                </a:lnTo>
                <a:lnTo>
                  <a:pt x="4791" y="3841"/>
                </a:lnTo>
                <a:lnTo>
                  <a:pt x="4698" y="3673"/>
                </a:lnTo>
                <a:lnTo>
                  <a:pt x="4604" y="3430"/>
                </a:lnTo>
                <a:lnTo>
                  <a:pt x="4530" y="3170"/>
                </a:lnTo>
                <a:lnTo>
                  <a:pt x="4474" y="2815"/>
                </a:lnTo>
                <a:lnTo>
                  <a:pt x="4455" y="2405"/>
                </a:lnTo>
                <a:lnTo>
                  <a:pt x="4455" y="2256"/>
                </a:lnTo>
                <a:lnTo>
                  <a:pt x="4437" y="2088"/>
                </a:lnTo>
                <a:lnTo>
                  <a:pt x="4399" y="1921"/>
                </a:lnTo>
                <a:lnTo>
                  <a:pt x="4343" y="1772"/>
                </a:lnTo>
                <a:lnTo>
                  <a:pt x="4288" y="1641"/>
                </a:lnTo>
                <a:lnTo>
                  <a:pt x="4213" y="1492"/>
                </a:lnTo>
                <a:lnTo>
                  <a:pt x="4120" y="1361"/>
                </a:lnTo>
                <a:lnTo>
                  <a:pt x="4027" y="1250"/>
                </a:lnTo>
                <a:lnTo>
                  <a:pt x="3933" y="1138"/>
                </a:lnTo>
                <a:lnTo>
                  <a:pt x="3822" y="1026"/>
                </a:lnTo>
                <a:lnTo>
                  <a:pt x="3691" y="933"/>
                </a:lnTo>
                <a:lnTo>
                  <a:pt x="3561" y="840"/>
                </a:lnTo>
                <a:lnTo>
                  <a:pt x="3430" y="765"/>
                </a:lnTo>
                <a:lnTo>
                  <a:pt x="3281" y="709"/>
                </a:lnTo>
                <a:lnTo>
                  <a:pt x="3132" y="653"/>
                </a:lnTo>
                <a:lnTo>
                  <a:pt x="2964" y="616"/>
                </a:lnTo>
                <a:lnTo>
                  <a:pt x="2964" y="374"/>
                </a:lnTo>
                <a:lnTo>
                  <a:pt x="2964" y="299"/>
                </a:lnTo>
                <a:lnTo>
                  <a:pt x="2945" y="224"/>
                </a:lnTo>
                <a:lnTo>
                  <a:pt x="2908" y="168"/>
                </a:lnTo>
                <a:lnTo>
                  <a:pt x="2871" y="113"/>
                </a:lnTo>
                <a:lnTo>
                  <a:pt x="2815" y="57"/>
                </a:lnTo>
                <a:lnTo>
                  <a:pt x="2740" y="38"/>
                </a:lnTo>
                <a:lnTo>
                  <a:pt x="2684" y="1"/>
                </a:lnTo>
                <a:close/>
                <a:moveTo>
                  <a:pt x="1864" y="5201"/>
                </a:moveTo>
                <a:lnTo>
                  <a:pt x="1864" y="5350"/>
                </a:lnTo>
                <a:lnTo>
                  <a:pt x="1920" y="5481"/>
                </a:lnTo>
                <a:lnTo>
                  <a:pt x="1976" y="5611"/>
                </a:lnTo>
                <a:lnTo>
                  <a:pt x="2069" y="5723"/>
                </a:lnTo>
                <a:lnTo>
                  <a:pt x="2181" y="5816"/>
                </a:lnTo>
                <a:lnTo>
                  <a:pt x="2312" y="5891"/>
                </a:lnTo>
                <a:lnTo>
                  <a:pt x="2442" y="5928"/>
                </a:lnTo>
                <a:lnTo>
                  <a:pt x="2591" y="5947"/>
                </a:lnTo>
                <a:lnTo>
                  <a:pt x="2759" y="5928"/>
                </a:lnTo>
                <a:lnTo>
                  <a:pt x="2890" y="5891"/>
                </a:lnTo>
                <a:lnTo>
                  <a:pt x="3020" y="5816"/>
                </a:lnTo>
                <a:lnTo>
                  <a:pt x="3132" y="5723"/>
                </a:lnTo>
                <a:lnTo>
                  <a:pt x="3225" y="5611"/>
                </a:lnTo>
                <a:lnTo>
                  <a:pt x="3281" y="5481"/>
                </a:lnTo>
                <a:lnTo>
                  <a:pt x="3337" y="5350"/>
                </a:lnTo>
                <a:lnTo>
                  <a:pt x="3337" y="520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3198524" y="2723164"/>
            <a:ext cx="225086" cy="135173"/>
          </a:xfrm>
          <a:custGeom>
            <a:rect b="b" l="l" r="r" t="t"/>
            <a:pathLst>
              <a:path extrusionOk="0" h="4456" w="7420">
                <a:moveTo>
                  <a:pt x="2163" y="2349"/>
                </a:moveTo>
                <a:lnTo>
                  <a:pt x="2237" y="2443"/>
                </a:lnTo>
                <a:lnTo>
                  <a:pt x="2312" y="2554"/>
                </a:lnTo>
                <a:lnTo>
                  <a:pt x="2349" y="2666"/>
                </a:lnTo>
                <a:lnTo>
                  <a:pt x="2386" y="2778"/>
                </a:lnTo>
                <a:lnTo>
                  <a:pt x="1883" y="2778"/>
                </a:lnTo>
                <a:lnTo>
                  <a:pt x="2163" y="2349"/>
                </a:lnTo>
                <a:close/>
                <a:moveTo>
                  <a:pt x="4232" y="1399"/>
                </a:moveTo>
                <a:lnTo>
                  <a:pt x="3374" y="2778"/>
                </a:lnTo>
                <a:lnTo>
                  <a:pt x="2964" y="2778"/>
                </a:lnTo>
                <a:lnTo>
                  <a:pt x="2927" y="2648"/>
                </a:lnTo>
                <a:lnTo>
                  <a:pt x="2890" y="2517"/>
                </a:lnTo>
                <a:lnTo>
                  <a:pt x="2852" y="2387"/>
                </a:lnTo>
                <a:lnTo>
                  <a:pt x="2796" y="2275"/>
                </a:lnTo>
                <a:lnTo>
                  <a:pt x="2722" y="2163"/>
                </a:lnTo>
                <a:lnTo>
                  <a:pt x="2647" y="2051"/>
                </a:lnTo>
                <a:lnTo>
                  <a:pt x="2554" y="1958"/>
                </a:lnTo>
                <a:lnTo>
                  <a:pt x="2461" y="1865"/>
                </a:lnTo>
                <a:lnTo>
                  <a:pt x="2759" y="1399"/>
                </a:lnTo>
                <a:close/>
                <a:moveTo>
                  <a:pt x="1473" y="2051"/>
                </a:moveTo>
                <a:lnTo>
                  <a:pt x="1678" y="2070"/>
                </a:lnTo>
                <a:lnTo>
                  <a:pt x="1156" y="2909"/>
                </a:lnTo>
                <a:lnTo>
                  <a:pt x="1119" y="2983"/>
                </a:lnTo>
                <a:lnTo>
                  <a:pt x="1119" y="3058"/>
                </a:lnTo>
                <a:lnTo>
                  <a:pt x="1119" y="3132"/>
                </a:lnTo>
                <a:lnTo>
                  <a:pt x="1137" y="3207"/>
                </a:lnTo>
                <a:lnTo>
                  <a:pt x="1193" y="3263"/>
                </a:lnTo>
                <a:lnTo>
                  <a:pt x="1249" y="3300"/>
                </a:lnTo>
                <a:lnTo>
                  <a:pt x="1305" y="3337"/>
                </a:lnTo>
                <a:lnTo>
                  <a:pt x="2330" y="3337"/>
                </a:lnTo>
                <a:lnTo>
                  <a:pt x="2274" y="3468"/>
                </a:lnTo>
                <a:lnTo>
                  <a:pt x="2200" y="3561"/>
                </a:lnTo>
                <a:lnTo>
                  <a:pt x="2107" y="3654"/>
                </a:lnTo>
                <a:lnTo>
                  <a:pt x="1995" y="3747"/>
                </a:lnTo>
                <a:lnTo>
                  <a:pt x="1883" y="3803"/>
                </a:lnTo>
                <a:lnTo>
                  <a:pt x="1753" y="3859"/>
                </a:lnTo>
                <a:lnTo>
                  <a:pt x="1622" y="3896"/>
                </a:lnTo>
                <a:lnTo>
                  <a:pt x="1473" y="3896"/>
                </a:lnTo>
                <a:lnTo>
                  <a:pt x="1287" y="3878"/>
                </a:lnTo>
                <a:lnTo>
                  <a:pt x="1119" y="3822"/>
                </a:lnTo>
                <a:lnTo>
                  <a:pt x="970" y="3747"/>
                </a:lnTo>
                <a:lnTo>
                  <a:pt x="821" y="3636"/>
                </a:lnTo>
                <a:lnTo>
                  <a:pt x="709" y="3486"/>
                </a:lnTo>
                <a:lnTo>
                  <a:pt x="634" y="3337"/>
                </a:lnTo>
                <a:lnTo>
                  <a:pt x="578" y="3151"/>
                </a:lnTo>
                <a:lnTo>
                  <a:pt x="560" y="2964"/>
                </a:lnTo>
                <a:lnTo>
                  <a:pt x="578" y="2778"/>
                </a:lnTo>
                <a:lnTo>
                  <a:pt x="634" y="2610"/>
                </a:lnTo>
                <a:lnTo>
                  <a:pt x="709" y="2461"/>
                </a:lnTo>
                <a:lnTo>
                  <a:pt x="821" y="2312"/>
                </a:lnTo>
                <a:lnTo>
                  <a:pt x="970" y="2200"/>
                </a:lnTo>
                <a:lnTo>
                  <a:pt x="1119" y="2107"/>
                </a:lnTo>
                <a:lnTo>
                  <a:pt x="1287" y="2070"/>
                </a:lnTo>
                <a:lnTo>
                  <a:pt x="1473" y="2051"/>
                </a:lnTo>
                <a:close/>
                <a:moveTo>
                  <a:pt x="5928" y="2051"/>
                </a:moveTo>
                <a:lnTo>
                  <a:pt x="6114" y="2070"/>
                </a:lnTo>
                <a:lnTo>
                  <a:pt x="6301" y="2107"/>
                </a:lnTo>
                <a:lnTo>
                  <a:pt x="6450" y="2200"/>
                </a:lnTo>
                <a:lnTo>
                  <a:pt x="6599" y="2312"/>
                </a:lnTo>
                <a:lnTo>
                  <a:pt x="6711" y="2461"/>
                </a:lnTo>
                <a:lnTo>
                  <a:pt x="6785" y="2610"/>
                </a:lnTo>
                <a:lnTo>
                  <a:pt x="6841" y="2778"/>
                </a:lnTo>
                <a:lnTo>
                  <a:pt x="6860" y="2964"/>
                </a:lnTo>
                <a:lnTo>
                  <a:pt x="6841" y="3170"/>
                </a:lnTo>
                <a:lnTo>
                  <a:pt x="6785" y="3337"/>
                </a:lnTo>
                <a:lnTo>
                  <a:pt x="6692" y="3505"/>
                </a:lnTo>
                <a:lnTo>
                  <a:pt x="6580" y="3636"/>
                </a:lnTo>
                <a:lnTo>
                  <a:pt x="6431" y="3747"/>
                </a:lnTo>
                <a:lnTo>
                  <a:pt x="6263" y="3841"/>
                </a:lnTo>
                <a:lnTo>
                  <a:pt x="6077" y="3896"/>
                </a:lnTo>
                <a:lnTo>
                  <a:pt x="5891" y="3896"/>
                </a:lnTo>
                <a:lnTo>
                  <a:pt x="5704" y="3878"/>
                </a:lnTo>
                <a:lnTo>
                  <a:pt x="5555" y="3822"/>
                </a:lnTo>
                <a:lnTo>
                  <a:pt x="5406" y="3729"/>
                </a:lnTo>
                <a:lnTo>
                  <a:pt x="5275" y="3617"/>
                </a:lnTo>
                <a:lnTo>
                  <a:pt x="5164" y="3486"/>
                </a:lnTo>
                <a:lnTo>
                  <a:pt x="5089" y="3337"/>
                </a:lnTo>
                <a:lnTo>
                  <a:pt x="5033" y="3188"/>
                </a:lnTo>
                <a:lnTo>
                  <a:pt x="5015" y="3002"/>
                </a:lnTo>
                <a:lnTo>
                  <a:pt x="5015" y="2834"/>
                </a:lnTo>
                <a:lnTo>
                  <a:pt x="5070" y="2666"/>
                </a:lnTo>
                <a:lnTo>
                  <a:pt x="5126" y="2498"/>
                </a:lnTo>
                <a:lnTo>
                  <a:pt x="5238" y="2368"/>
                </a:lnTo>
                <a:lnTo>
                  <a:pt x="5741" y="3188"/>
                </a:lnTo>
                <a:lnTo>
                  <a:pt x="5797" y="3244"/>
                </a:lnTo>
                <a:lnTo>
                  <a:pt x="5872" y="3281"/>
                </a:lnTo>
                <a:lnTo>
                  <a:pt x="5928" y="3281"/>
                </a:lnTo>
                <a:lnTo>
                  <a:pt x="6002" y="3263"/>
                </a:lnTo>
                <a:lnTo>
                  <a:pt x="6170" y="3151"/>
                </a:lnTo>
                <a:lnTo>
                  <a:pt x="6207" y="3114"/>
                </a:lnTo>
                <a:lnTo>
                  <a:pt x="6245" y="3039"/>
                </a:lnTo>
                <a:lnTo>
                  <a:pt x="6245" y="2964"/>
                </a:lnTo>
                <a:lnTo>
                  <a:pt x="6226" y="2909"/>
                </a:lnTo>
                <a:lnTo>
                  <a:pt x="5704" y="2070"/>
                </a:lnTo>
                <a:lnTo>
                  <a:pt x="5816" y="2051"/>
                </a:lnTo>
                <a:close/>
                <a:moveTo>
                  <a:pt x="3523" y="1"/>
                </a:moveTo>
                <a:lnTo>
                  <a:pt x="3449" y="19"/>
                </a:lnTo>
                <a:lnTo>
                  <a:pt x="3393" y="57"/>
                </a:lnTo>
                <a:lnTo>
                  <a:pt x="3356" y="113"/>
                </a:lnTo>
                <a:lnTo>
                  <a:pt x="3337" y="187"/>
                </a:lnTo>
                <a:lnTo>
                  <a:pt x="3337" y="374"/>
                </a:lnTo>
                <a:lnTo>
                  <a:pt x="3356" y="448"/>
                </a:lnTo>
                <a:lnTo>
                  <a:pt x="3393" y="504"/>
                </a:lnTo>
                <a:lnTo>
                  <a:pt x="3449" y="541"/>
                </a:lnTo>
                <a:lnTo>
                  <a:pt x="3523" y="560"/>
                </a:lnTo>
                <a:lnTo>
                  <a:pt x="4120" y="560"/>
                </a:lnTo>
                <a:lnTo>
                  <a:pt x="4288" y="840"/>
                </a:lnTo>
                <a:lnTo>
                  <a:pt x="2964" y="840"/>
                </a:lnTo>
                <a:lnTo>
                  <a:pt x="2964" y="653"/>
                </a:lnTo>
                <a:lnTo>
                  <a:pt x="2946" y="579"/>
                </a:lnTo>
                <a:lnTo>
                  <a:pt x="2908" y="523"/>
                </a:lnTo>
                <a:lnTo>
                  <a:pt x="2852" y="485"/>
                </a:lnTo>
                <a:lnTo>
                  <a:pt x="2778" y="467"/>
                </a:lnTo>
                <a:lnTo>
                  <a:pt x="1715" y="467"/>
                </a:lnTo>
                <a:lnTo>
                  <a:pt x="1659" y="485"/>
                </a:lnTo>
                <a:lnTo>
                  <a:pt x="1566" y="541"/>
                </a:lnTo>
                <a:lnTo>
                  <a:pt x="1510" y="634"/>
                </a:lnTo>
                <a:lnTo>
                  <a:pt x="1492" y="690"/>
                </a:lnTo>
                <a:lnTo>
                  <a:pt x="1492" y="746"/>
                </a:lnTo>
                <a:lnTo>
                  <a:pt x="1510" y="858"/>
                </a:lnTo>
                <a:lnTo>
                  <a:pt x="1566" y="933"/>
                </a:lnTo>
                <a:lnTo>
                  <a:pt x="1659" y="1007"/>
                </a:lnTo>
                <a:lnTo>
                  <a:pt x="1753" y="1026"/>
                </a:lnTo>
                <a:lnTo>
                  <a:pt x="2330" y="1026"/>
                </a:lnTo>
                <a:lnTo>
                  <a:pt x="1976" y="1566"/>
                </a:lnTo>
                <a:lnTo>
                  <a:pt x="1734" y="1511"/>
                </a:lnTo>
                <a:lnTo>
                  <a:pt x="1622" y="1492"/>
                </a:lnTo>
                <a:lnTo>
                  <a:pt x="1342" y="1492"/>
                </a:lnTo>
                <a:lnTo>
                  <a:pt x="1193" y="1511"/>
                </a:lnTo>
                <a:lnTo>
                  <a:pt x="1044" y="1548"/>
                </a:lnTo>
                <a:lnTo>
                  <a:pt x="914" y="1604"/>
                </a:lnTo>
                <a:lnTo>
                  <a:pt x="783" y="1660"/>
                </a:lnTo>
                <a:lnTo>
                  <a:pt x="653" y="1734"/>
                </a:lnTo>
                <a:lnTo>
                  <a:pt x="541" y="1827"/>
                </a:lnTo>
                <a:lnTo>
                  <a:pt x="429" y="1921"/>
                </a:lnTo>
                <a:lnTo>
                  <a:pt x="336" y="2014"/>
                </a:lnTo>
                <a:lnTo>
                  <a:pt x="261" y="2144"/>
                </a:lnTo>
                <a:lnTo>
                  <a:pt x="187" y="2256"/>
                </a:lnTo>
                <a:lnTo>
                  <a:pt x="112" y="2387"/>
                </a:lnTo>
                <a:lnTo>
                  <a:pt x="75" y="2517"/>
                </a:lnTo>
                <a:lnTo>
                  <a:pt x="38" y="2666"/>
                </a:lnTo>
                <a:lnTo>
                  <a:pt x="0" y="2815"/>
                </a:lnTo>
                <a:lnTo>
                  <a:pt x="0" y="2964"/>
                </a:lnTo>
                <a:lnTo>
                  <a:pt x="0" y="3114"/>
                </a:lnTo>
                <a:lnTo>
                  <a:pt x="19" y="3263"/>
                </a:lnTo>
                <a:lnTo>
                  <a:pt x="56" y="3412"/>
                </a:lnTo>
                <a:lnTo>
                  <a:pt x="112" y="3542"/>
                </a:lnTo>
                <a:lnTo>
                  <a:pt x="168" y="3673"/>
                </a:lnTo>
                <a:lnTo>
                  <a:pt x="243" y="3803"/>
                </a:lnTo>
                <a:lnTo>
                  <a:pt x="336" y="3915"/>
                </a:lnTo>
                <a:lnTo>
                  <a:pt x="429" y="4027"/>
                </a:lnTo>
                <a:lnTo>
                  <a:pt x="541" y="4120"/>
                </a:lnTo>
                <a:lnTo>
                  <a:pt x="653" y="4195"/>
                </a:lnTo>
                <a:lnTo>
                  <a:pt x="765" y="4269"/>
                </a:lnTo>
                <a:lnTo>
                  <a:pt x="895" y="4344"/>
                </a:lnTo>
                <a:lnTo>
                  <a:pt x="1044" y="4381"/>
                </a:lnTo>
                <a:lnTo>
                  <a:pt x="1175" y="4418"/>
                </a:lnTo>
                <a:lnTo>
                  <a:pt x="1324" y="4456"/>
                </a:lnTo>
                <a:lnTo>
                  <a:pt x="1473" y="4456"/>
                </a:lnTo>
                <a:lnTo>
                  <a:pt x="1734" y="4437"/>
                </a:lnTo>
                <a:lnTo>
                  <a:pt x="1976" y="4381"/>
                </a:lnTo>
                <a:lnTo>
                  <a:pt x="2200" y="4269"/>
                </a:lnTo>
                <a:lnTo>
                  <a:pt x="2405" y="4139"/>
                </a:lnTo>
                <a:lnTo>
                  <a:pt x="2573" y="3971"/>
                </a:lnTo>
                <a:lnTo>
                  <a:pt x="2722" y="3785"/>
                </a:lnTo>
                <a:lnTo>
                  <a:pt x="2834" y="3580"/>
                </a:lnTo>
                <a:lnTo>
                  <a:pt x="2927" y="3337"/>
                </a:lnTo>
                <a:lnTo>
                  <a:pt x="3598" y="3337"/>
                </a:lnTo>
                <a:lnTo>
                  <a:pt x="3654" y="3300"/>
                </a:lnTo>
                <a:lnTo>
                  <a:pt x="3710" y="3263"/>
                </a:lnTo>
                <a:lnTo>
                  <a:pt x="3766" y="3207"/>
                </a:lnTo>
                <a:lnTo>
                  <a:pt x="4754" y="1604"/>
                </a:lnTo>
                <a:lnTo>
                  <a:pt x="4940" y="1883"/>
                </a:lnTo>
                <a:lnTo>
                  <a:pt x="4828" y="1995"/>
                </a:lnTo>
                <a:lnTo>
                  <a:pt x="4735" y="2107"/>
                </a:lnTo>
                <a:lnTo>
                  <a:pt x="4642" y="2238"/>
                </a:lnTo>
                <a:lnTo>
                  <a:pt x="4586" y="2368"/>
                </a:lnTo>
                <a:lnTo>
                  <a:pt x="4530" y="2517"/>
                </a:lnTo>
                <a:lnTo>
                  <a:pt x="4493" y="2666"/>
                </a:lnTo>
                <a:lnTo>
                  <a:pt x="4455" y="2815"/>
                </a:lnTo>
                <a:lnTo>
                  <a:pt x="4455" y="2983"/>
                </a:lnTo>
                <a:lnTo>
                  <a:pt x="4455" y="3114"/>
                </a:lnTo>
                <a:lnTo>
                  <a:pt x="4493" y="3263"/>
                </a:lnTo>
                <a:lnTo>
                  <a:pt x="4530" y="3412"/>
                </a:lnTo>
                <a:lnTo>
                  <a:pt x="4567" y="3542"/>
                </a:lnTo>
                <a:lnTo>
                  <a:pt x="4642" y="3673"/>
                </a:lnTo>
                <a:lnTo>
                  <a:pt x="4716" y="3785"/>
                </a:lnTo>
                <a:lnTo>
                  <a:pt x="4791" y="3915"/>
                </a:lnTo>
                <a:lnTo>
                  <a:pt x="4884" y="4008"/>
                </a:lnTo>
                <a:lnTo>
                  <a:pt x="4996" y="4102"/>
                </a:lnTo>
                <a:lnTo>
                  <a:pt x="5108" y="4195"/>
                </a:lnTo>
                <a:lnTo>
                  <a:pt x="5220" y="4269"/>
                </a:lnTo>
                <a:lnTo>
                  <a:pt x="5350" y="4325"/>
                </a:lnTo>
                <a:lnTo>
                  <a:pt x="5499" y="4381"/>
                </a:lnTo>
                <a:lnTo>
                  <a:pt x="5630" y="4418"/>
                </a:lnTo>
                <a:lnTo>
                  <a:pt x="5779" y="4456"/>
                </a:lnTo>
                <a:lnTo>
                  <a:pt x="6077" y="4456"/>
                </a:lnTo>
                <a:lnTo>
                  <a:pt x="6226" y="4437"/>
                </a:lnTo>
                <a:lnTo>
                  <a:pt x="6357" y="4400"/>
                </a:lnTo>
                <a:lnTo>
                  <a:pt x="6506" y="4344"/>
                </a:lnTo>
                <a:lnTo>
                  <a:pt x="6636" y="4288"/>
                </a:lnTo>
                <a:lnTo>
                  <a:pt x="6748" y="4213"/>
                </a:lnTo>
                <a:lnTo>
                  <a:pt x="6879" y="4120"/>
                </a:lnTo>
                <a:lnTo>
                  <a:pt x="6972" y="4027"/>
                </a:lnTo>
                <a:lnTo>
                  <a:pt x="7065" y="3934"/>
                </a:lnTo>
                <a:lnTo>
                  <a:pt x="7158" y="3822"/>
                </a:lnTo>
                <a:lnTo>
                  <a:pt x="7233" y="3691"/>
                </a:lnTo>
                <a:lnTo>
                  <a:pt x="7307" y="3561"/>
                </a:lnTo>
                <a:lnTo>
                  <a:pt x="7345" y="3430"/>
                </a:lnTo>
                <a:lnTo>
                  <a:pt x="7382" y="3300"/>
                </a:lnTo>
                <a:lnTo>
                  <a:pt x="7419" y="3151"/>
                </a:lnTo>
                <a:lnTo>
                  <a:pt x="7419" y="3002"/>
                </a:lnTo>
                <a:lnTo>
                  <a:pt x="7419" y="2834"/>
                </a:lnTo>
                <a:lnTo>
                  <a:pt x="7400" y="2685"/>
                </a:lnTo>
                <a:lnTo>
                  <a:pt x="7363" y="2554"/>
                </a:lnTo>
                <a:lnTo>
                  <a:pt x="7307" y="2405"/>
                </a:lnTo>
                <a:lnTo>
                  <a:pt x="7251" y="2275"/>
                </a:lnTo>
                <a:lnTo>
                  <a:pt x="7177" y="2163"/>
                </a:lnTo>
                <a:lnTo>
                  <a:pt x="7084" y="2032"/>
                </a:lnTo>
                <a:lnTo>
                  <a:pt x="6990" y="1939"/>
                </a:lnTo>
                <a:lnTo>
                  <a:pt x="6897" y="1827"/>
                </a:lnTo>
                <a:lnTo>
                  <a:pt x="6785" y="1753"/>
                </a:lnTo>
                <a:lnTo>
                  <a:pt x="6655" y="1678"/>
                </a:lnTo>
                <a:lnTo>
                  <a:pt x="6524" y="1604"/>
                </a:lnTo>
                <a:lnTo>
                  <a:pt x="6394" y="1548"/>
                </a:lnTo>
                <a:lnTo>
                  <a:pt x="6245" y="1511"/>
                </a:lnTo>
                <a:lnTo>
                  <a:pt x="6096" y="1492"/>
                </a:lnTo>
                <a:lnTo>
                  <a:pt x="5797" y="1492"/>
                </a:lnTo>
                <a:lnTo>
                  <a:pt x="5667" y="1511"/>
                </a:lnTo>
                <a:lnTo>
                  <a:pt x="5536" y="1548"/>
                </a:lnTo>
                <a:lnTo>
                  <a:pt x="5406" y="1585"/>
                </a:lnTo>
                <a:lnTo>
                  <a:pt x="4511" y="131"/>
                </a:lnTo>
                <a:lnTo>
                  <a:pt x="4455" y="75"/>
                </a:lnTo>
                <a:lnTo>
                  <a:pt x="4399" y="38"/>
                </a:lnTo>
                <a:lnTo>
                  <a:pt x="4343" y="19"/>
                </a:lnTo>
                <a:lnTo>
                  <a:pt x="42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2773319" y="2723164"/>
            <a:ext cx="157772" cy="180402"/>
          </a:xfrm>
          <a:custGeom>
            <a:rect b="b" l="l" r="r" t="t"/>
            <a:pathLst>
              <a:path extrusionOk="0" h="5947" w="5201">
                <a:moveTo>
                  <a:pt x="1119" y="1"/>
                </a:moveTo>
                <a:lnTo>
                  <a:pt x="1100" y="150"/>
                </a:lnTo>
                <a:lnTo>
                  <a:pt x="1063" y="262"/>
                </a:lnTo>
                <a:lnTo>
                  <a:pt x="1007" y="355"/>
                </a:lnTo>
                <a:lnTo>
                  <a:pt x="932" y="411"/>
                </a:lnTo>
                <a:lnTo>
                  <a:pt x="858" y="467"/>
                </a:lnTo>
                <a:lnTo>
                  <a:pt x="802" y="541"/>
                </a:lnTo>
                <a:lnTo>
                  <a:pt x="764" y="634"/>
                </a:lnTo>
                <a:lnTo>
                  <a:pt x="746" y="746"/>
                </a:lnTo>
                <a:lnTo>
                  <a:pt x="746" y="821"/>
                </a:lnTo>
                <a:lnTo>
                  <a:pt x="764" y="895"/>
                </a:lnTo>
                <a:lnTo>
                  <a:pt x="802" y="951"/>
                </a:lnTo>
                <a:lnTo>
                  <a:pt x="858" y="1007"/>
                </a:lnTo>
                <a:lnTo>
                  <a:pt x="914" y="1045"/>
                </a:lnTo>
                <a:lnTo>
                  <a:pt x="970" y="1082"/>
                </a:lnTo>
                <a:lnTo>
                  <a:pt x="1044" y="1100"/>
                </a:lnTo>
                <a:lnTo>
                  <a:pt x="1119" y="1119"/>
                </a:lnTo>
                <a:lnTo>
                  <a:pt x="1193" y="1100"/>
                </a:lnTo>
                <a:lnTo>
                  <a:pt x="1268" y="1082"/>
                </a:lnTo>
                <a:lnTo>
                  <a:pt x="1324" y="1045"/>
                </a:lnTo>
                <a:lnTo>
                  <a:pt x="1380" y="1007"/>
                </a:lnTo>
                <a:lnTo>
                  <a:pt x="1417" y="933"/>
                </a:lnTo>
                <a:lnTo>
                  <a:pt x="1454" y="858"/>
                </a:lnTo>
                <a:lnTo>
                  <a:pt x="1473" y="765"/>
                </a:lnTo>
                <a:lnTo>
                  <a:pt x="1491" y="653"/>
                </a:lnTo>
                <a:lnTo>
                  <a:pt x="1473" y="541"/>
                </a:lnTo>
                <a:lnTo>
                  <a:pt x="1454" y="411"/>
                </a:lnTo>
                <a:lnTo>
                  <a:pt x="1398" y="318"/>
                </a:lnTo>
                <a:lnTo>
                  <a:pt x="1361" y="206"/>
                </a:lnTo>
                <a:lnTo>
                  <a:pt x="1286" y="131"/>
                </a:lnTo>
                <a:lnTo>
                  <a:pt x="1230" y="57"/>
                </a:lnTo>
                <a:lnTo>
                  <a:pt x="1175" y="19"/>
                </a:lnTo>
                <a:lnTo>
                  <a:pt x="1119" y="1"/>
                </a:lnTo>
                <a:close/>
                <a:moveTo>
                  <a:pt x="2610" y="1"/>
                </a:moveTo>
                <a:lnTo>
                  <a:pt x="2591" y="150"/>
                </a:lnTo>
                <a:lnTo>
                  <a:pt x="2535" y="262"/>
                </a:lnTo>
                <a:lnTo>
                  <a:pt x="2479" y="355"/>
                </a:lnTo>
                <a:lnTo>
                  <a:pt x="2423" y="411"/>
                </a:lnTo>
                <a:lnTo>
                  <a:pt x="2349" y="467"/>
                </a:lnTo>
                <a:lnTo>
                  <a:pt x="2293" y="541"/>
                </a:lnTo>
                <a:lnTo>
                  <a:pt x="2237" y="634"/>
                </a:lnTo>
                <a:lnTo>
                  <a:pt x="2237" y="746"/>
                </a:lnTo>
                <a:lnTo>
                  <a:pt x="2237" y="821"/>
                </a:lnTo>
                <a:lnTo>
                  <a:pt x="2256" y="895"/>
                </a:lnTo>
                <a:lnTo>
                  <a:pt x="2293" y="951"/>
                </a:lnTo>
                <a:lnTo>
                  <a:pt x="2330" y="1007"/>
                </a:lnTo>
                <a:lnTo>
                  <a:pt x="2386" y="1045"/>
                </a:lnTo>
                <a:lnTo>
                  <a:pt x="2461" y="1082"/>
                </a:lnTo>
                <a:lnTo>
                  <a:pt x="2517" y="1100"/>
                </a:lnTo>
                <a:lnTo>
                  <a:pt x="2610" y="1119"/>
                </a:lnTo>
                <a:lnTo>
                  <a:pt x="2684" y="1100"/>
                </a:lnTo>
                <a:lnTo>
                  <a:pt x="2740" y="1082"/>
                </a:lnTo>
                <a:lnTo>
                  <a:pt x="2815" y="1045"/>
                </a:lnTo>
                <a:lnTo>
                  <a:pt x="2871" y="1007"/>
                </a:lnTo>
                <a:lnTo>
                  <a:pt x="2908" y="933"/>
                </a:lnTo>
                <a:lnTo>
                  <a:pt x="2945" y="858"/>
                </a:lnTo>
                <a:lnTo>
                  <a:pt x="2964" y="765"/>
                </a:lnTo>
                <a:lnTo>
                  <a:pt x="2964" y="653"/>
                </a:lnTo>
                <a:lnTo>
                  <a:pt x="2964" y="541"/>
                </a:lnTo>
                <a:lnTo>
                  <a:pt x="2927" y="411"/>
                </a:lnTo>
                <a:lnTo>
                  <a:pt x="2889" y="318"/>
                </a:lnTo>
                <a:lnTo>
                  <a:pt x="2834" y="206"/>
                </a:lnTo>
                <a:lnTo>
                  <a:pt x="2778" y="131"/>
                </a:lnTo>
                <a:lnTo>
                  <a:pt x="2722" y="57"/>
                </a:lnTo>
                <a:lnTo>
                  <a:pt x="2666" y="19"/>
                </a:lnTo>
                <a:lnTo>
                  <a:pt x="2610" y="1"/>
                </a:lnTo>
                <a:close/>
                <a:moveTo>
                  <a:pt x="4082" y="1"/>
                </a:moveTo>
                <a:lnTo>
                  <a:pt x="4064" y="150"/>
                </a:lnTo>
                <a:lnTo>
                  <a:pt x="4026" y="262"/>
                </a:lnTo>
                <a:lnTo>
                  <a:pt x="3971" y="355"/>
                </a:lnTo>
                <a:lnTo>
                  <a:pt x="3896" y="411"/>
                </a:lnTo>
                <a:lnTo>
                  <a:pt x="3840" y="467"/>
                </a:lnTo>
                <a:lnTo>
                  <a:pt x="3766" y="541"/>
                </a:lnTo>
                <a:lnTo>
                  <a:pt x="3728" y="634"/>
                </a:lnTo>
                <a:lnTo>
                  <a:pt x="3710" y="746"/>
                </a:lnTo>
                <a:lnTo>
                  <a:pt x="3728" y="821"/>
                </a:lnTo>
                <a:lnTo>
                  <a:pt x="3747" y="895"/>
                </a:lnTo>
                <a:lnTo>
                  <a:pt x="3784" y="951"/>
                </a:lnTo>
                <a:lnTo>
                  <a:pt x="3821" y="1007"/>
                </a:lnTo>
                <a:lnTo>
                  <a:pt x="3877" y="1045"/>
                </a:lnTo>
                <a:lnTo>
                  <a:pt x="3933" y="1082"/>
                </a:lnTo>
                <a:lnTo>
                  <a:pt x="4008" y="1100"/>
                </a:lnTo>
                <a:lnTo>
                  <a:pt x="4082" y="1119"/>
                </a:lnTo>
                <a:lnTo>
                  <a:pt x="4157" y="1100"/>
                </a:lnTo>
                <a:lnTo>
                  <a:pt x="4231" y="1082"/>
                </a:lnTo>
                <a:lnTo>
                  <a:pt x="4287" y="1045"/>
                </a:lnTo>
                <a:lnTo>
                  <a:pt x="4343" y="1007"/>
                </a:lnTo>
                <a:lnTo>
                  <a:pt x="4399" y="933"/>
                </a:lnTo>
                <a:lnTo>
                  <a:pt x="4437" y="858"/>
                </a:lnTo>
                <a:lnTo>
                  <a:pt x="4455" y="765"/>
                </a:lnTo>
                <a:lnTo>
                  <a:pt x="4455" y="653"/>
                </a:lnTo>
                <a:lnTo>
                  <a:pt x="4455" y="541"/>
                </a:lnTo>
                <a:lnTo>
                  <a:pt x="4418" y="411"/>
                </a:lnTo>
                <a:lnTo>
                  <a:pt x="4381" y="318"/>
                </a:lnTo>
                <a:lnTo>
                  <a:pt x="4325" y="206"/>
                </a:lnTo>
                <a:lnTo>
                  <a:pt x="4269" y="131"/>
                </a:lnTo>
                <a:lnTo>
                  <a:pt x="4194" y="57"/>
                </a:lnTo>
                <a:lnTo>
                  <a:pt x="4138" y="19"/>
                </a:lnTo>
                <a:lnTo>
                  <a:pt x="4082" y="1"/>
                </a:lnTo>
                <a:close/>
                <a:moveTo>
                  <a:pt x="746" y="1306"/>
                </a:moveTo>
                <a:lnTo>
                  <a:pt x="746" y="2964"/>
                </a:lnTo>
                <a:lnTo>
                  <a:pt x="559" y="2964"/>
                </a:lnTo>
                <a:lnTo>
                  <a:pt x="448" y="2983"/>
                </a:lnTo>
                <a:lnTo>
                  <a:pt x="336" y="3020"/>
                </a:lnTo>
                <a:lnTo>
                  <a:pt x="243" y="3058"/>
                </a:lnTo>
                <a:lnTo>
                  <a:pt x="168" y="3132"/>
                </a:lnTo>
                <a:lnTo>
                  <a:pt x="93" y="3225"/>
                </a:lnTo>
                <a:lnTo>
                  <a:pt x="56" y="3319"/>
                </a:lnTo>
                <a:lnTo>
                  <a:pt x="19" y="3412"/>
                </a:lnTo>
                <a:lnTo>
                  <a:pt x="0" y="3524"/>
                </a:lnTo>
                <a:lnTo>
                  <a:pt x="0" y="4456"/>
                </a:lnTo>
                <a:lnTo>
                  <a:pt x="112" y="4437"/>
                </a:lnTo>
                <a:lnTo>
                  <a:pt x="205" y="4400"/>
                </a:lnTo>
                <a:lnTo>
                  <a:pt x="280" y="4344"/>
                </a:lnTo>
                <a:lnTo>
                  <a:pt x="373" y="4269"/>
                </a:lnTo>
                <a:lnTo>
                  <a:pt x="466" y="4195"/>
                </a:lnTo>
                <a:lnTo>
                  <a:pt x="559" y="4139"/>
                </a:lnTo>
                <a:lnTo>
                  <a:pt x="709" y="4102"/>
                </a:lnTo>
                <a:lnTo>
                  <a:pt x="876" y="4083"/>
                </a:lnTo>
                <a:lnTo>
                  <a:pt x="1044" y="4102"/>
                </a:lnTo>
                <a:lnTo>
                  <a:pt x="1175" y="4139"/>
                </a:lnTo>
                <a:lnTo>
                  <a:pt x="1286" y="4195"/>
                </a:lnTo>
                <a:lnTo>
                  <a:pt x="1380" y="4269"/>
                </a:lnTo>
                <a:lnTo>
                  <a:pt x="1454" y="4344"/>
                </a:lnTo>
                <a:lnTo>
                  <a:pt x="1529" y="4400"/>
                </a:lnTo>
                <a:lnTo>
                  <a:pt x="1622" y="4437"/>
                </a:lnTo>
                <a:lnTo>
                  <a:pt x="1734" y="4456"/>
                </a:lnTo>
                <a:lnTo>
                  <a:pt x="1846" y="4437"/>
                </a:lnTo>
                <a:lnTo>
                  <a:pt x="1939" y="4400"/>
                </a:lnTo>
                <a:lnTo>
                  <a:pt x="2107" y="4269"/>
                </a:lnTo>
                <a:lnTo>
                  <a:pt x="2200" y="4195"/>
                </a:lnTo>
                <a:lnTo>
                  <a:pt x="2293" y="4139"/>
                </a:lnTo>
                <a:lnTo>
                  <a:pt x="2442" y="4102"/>
                </a:lnTo>
                <a:lnTo>
                  <a:pt x="2610" y="4083"/>
                </a:lnTo>
                <a:lnTo>
                  <a:pt x="2778" y="4102"/>
                </a:lnTo>
                <a:lnTo>
                  <a:pt x="2908" y="4139"/>
                </a:lnTo>
                <a:lnTo>
                  <a:pt x="3020" y="4195"/>
                </a:lnTo>
                <a:lnTo>
                  <a:pt x="3094" y="4269"/>
                </a:lnTo>
                <a:lnTo>
                  <a:pt x="3262" y="4400"/>
                </a:lnTo>
                <a:lnTo>
                  <a:pt x="3355" y="4437"/>
                </a:lnTo>
                <a:lnTo>
                  <a:pt x="3467" y="4456"/>
                </a:lnTo>
                <a:lnTo>
                  <a:pt x="3579" y="4437"/>
                </a:lnTo>
                <a:lnTo>
                  <a:pt x="3672" y="4400"/>
                </a:lnTo>
                <a:lnTo>
                  <a:pt x="3840" y="4269"/>
                </a:lnTo>
                <a:lnTo>
                  <a:pt x="3933" y="4195"/>
                </a:lnTo>
                <a:lnTo>
                  <a:pt x="4026" y="4139"/>
                </a:lnTo>
                <a:lnTo>
                  <a:pt x="4176" y="4102"/>
                </a:lnTo>
                <a:lnTo>
                  <a:pt x="4343" y="4083"/>
                </a:lnTo>
                <a:lnTo>
                  <a:pt x="4511" y="4102"/>
                </a:lnTo>
                <a:lnTo>
                  <a:pt x="4642" y="4139"/>
                </a:lnTo>
                <a:lnTo>
                  <a:pt x="4753" y="4195"/>
                </a:lnTo>
                <a:lnTo>
                  <a:pt x="4828" y="4269"/>
                </a:lnTo>
                <a:lnTo>
                  <a:pt x="4921" y="4344"/>
                </a:lnTo>
                <a:lnTo>
                  <a:pt x="4996" y="4400"/>
                </a:lnTo>
                <a:lnTo>
                  <a:pt x="5089" y="4437"/>
                </a:lnTo>
                <a:lnTo>
                  <a:pt x="5201" y="4456"/>
                </a:lnTo>
                <a:lnTo>
                  <a:pt x="5201" y="3524"/>
                </a:lnTo>
                <a:lnTo>
                  <a:pt x="5182" y="3412"/>
                </a:lnTo>
                <a:lnTo>
                  <a:pt x="5163" y="3319"/>
                </a:lnTo>
                <a:lnTo>
                  <a:pt x="5108" y="3225"/>
                </a:lnTo>
                <a:lnTo>
                  <a:pt x="5033" y="3132"/>
                </a:lnTo>
                <a:lnTo>
                  <a:pt x="4958" y="3058"/>
                </a:lnTo>
                <a:lnTo>
                  <a:pt x="4865" y="3020"/>
                </a:lnTo>
                <a:lnTo>
                  <a:pt x="4753" y="2983"/>
                </a:lnTo>
                <a:lnTo>
                  <a:pt x="4642" y="2964"/>
                </a:lnTo>
                <a:lnTo>
                  <a:pt x="4455" y="2964"/>
                </a:lnTo>
                <a:lnTo>
                  <a:pt x="4455" y="1306"/>
                </a:lnTo>
                <a:lnTo>
                  <a:pt x="3710" y="1306"/>
                </a:lnTo>
                <a:lnTo>
                  <a:pt x="3710" y="2964"/>
                </a:lnTo>
                <a:lnTo>
                  <a:pt x="2983" y="2964"/>
                </a:lnTo>
                <a:lnTo>
                  <a:pt x="2983" y="1306"/>
                </a:lnTo>
                <a:lnTo>
                  <a:pt x="2237" y="1306"/>
                </a:lnTo>
                <a:lnTo>
                  <a:pt x="2237" y="2964"/>
                </a:lnTo>
                <a:lnTo>
                  <a:pt x="1491" y="2964"/>
                </a:lnTo>
                <a:lnTo>
                  <a:pt x="1491" y="1306"/>
                </a:lnTo>
                <a:close/>
                <a:moveTo>
                  <a:pt x="876" y="4456"/>
                </a:moveTo>
                <a:lnTo>
                  <a:pt x="764" y="4474"/>
                </a:lnTo>
                <a:lnTo>
                  <a:pt x="671" y="4512"/>
                </a:lnTo>
                <a:lnTo>
                  <a:pt x="578" y="4568"/>
                </a:lnTo>
                <a:lnTo>
                  <a:pt x="504" y="4642"/>
                </a:lnTo>
                <a:lnTo>
                  <a:pt x="410" y="4717"/>
                </a:lnTo>
                <a:lnTo>
                  <a:pt x="298" y="4773"/>
                </a:lnTo>
                <a:lnTo>
                  <a:pt x="168" y="4810"/>
                </a:lnTo>
                <a:lnTo>
                  <a:pt x="0" y="4828"/>
                </a:lnTo>
                <a:lnTo>
                  <a:pt x="0" y="5947"/>
                </a:lnTo>
                <a:lnTo>
                  <a:pt x="5201" y="5947"/>
                </a:lnTo>
                <a:lnTo>
                  <a:pt x="5201" y="4828"/>
                </a:lnTo>
                <a:lnTo>
                  <a:pt x="5033" y="4810"/>
                </a:lnTo>
                <a:lnTo>
                  <a:pt x="4903" y="4773"/>
                </a:lnTo>
                <a:lnTo>
                  <a:pt x="4791" y="4717"/>
                </a:lnTo>
                <a:lnTo>
                  <a:pt x="4697" y="4642"/>
                </a:lnTo>
                <a:lnTo>
                  <a:pt x="4530" y="4512"/>
                </a:lnTo>
                <a:lnTo>
                  <a:pt x="4437" y="4474"/>
                </a:lnTo>
                <a:lnTo>
                  <a:pt x="4343" y="4456"/>
                </a:lnTo>
                <a:lnTo>
                  <a:pt x="4231" y="4474"/>
                </a:lnTo>
                <a:lnTo>
                  <a:pt x="4138" y="4512"/>
                </a:lnTo>
                <a:lnTo>
                  <a:pt x="4045" y="4568"/>
                </a:lnTo>
                <a:lnTo>
                  <a:pt x="3971" y="4642"/>
                </a:lnTo>
                <a:lnTo>
                  <a:pt x="3877" y="4717"/>
                </a:lnTo>
                <a:lnTo>
                  <a:pt x="3766" y="4773"/>
                </a:lnTo>
                <a:lnTo>
                  <a:pt x="3635" y="4810"/>
                </a:lnTo>
                <a:lnTo>
                  <a:pt x="3467" y="4828"/>
                </a:lnTo>
                <a:lnTo>
                  <a:pt x="3300" y="4810"/>
                </a:lnTo>
                <a:lnTo>
                  <a:pt x="3169" y="4773"/>
                </a:lnTo>
                <a:lnTo>
                  <a:pt x="3057" y="4717"/>
                </a:lnTo>
                <a:lnTo>
                  <a:pt x="2964" y="4642"/>
                </a:lnTo>
                <a:lnTo>
                  <a:pt x="2889" y="4568"/>
                </a:lnTo>
                <a:lnTo>
                  <a:pt x="2796" y="4512"/>
                </a:lnTo>
                <a:lnTo>
                  <a:pt x="2722" y="4474"/>
                </a:lnTo>
                <a:lnTo>
                  <a:pt x="2610" y="4456"/>
                </a:lnTo>
                <a:lnTo>
                  <a:pt x="2498" y="4474"/>
                </a:lnTo>
                <a:lnTo>
                  <a:pt x="2405" y="4512"/>
                </a:lnTo>
                <a:lnTo>
                  <a:pt x="2237" y="4642"/>
                </a:lnTo>
                <a:lnTo>
                  <a:pt x="2144" y="4717"/>
                </a:lnTo>
                <a:lnTo>
                  <a:pt x="2032" y="4773"/>
                </a:lnTo>
                <a:lnTo>
                  <a:pt x="1902" y="4810"/>
                </a:lnTo>
                <a:lnTo>
                  <a:pt x="1734" y="4828"/>
                </a:lnTo>
                <a:lnTo>
                  <a:pt x="1566" y="4810"/>
                </a:lnTo>
                <a:lnTo>
                  <a:pt x="1436" y="4773"/>
                </a:lnTo>
                <a:lnTo>
                  <a:pt x="1324" y="4717"/>
                </a:lnTo>
                <a:lnTo>
                  <a:pt x="1230" y="4642"/>
                </a:lnTo>
                <a:lnTo>
                  <a:pt x="1156" y="4568"/>
                </a:lnTo>
                <a:lnTo>
                  <a:pt x="1081" y="4512"/>
                </a:lnTo>
                <a:lnTo>
                  <a:pt x="988" y="4474"/>
                </a:lnTo>
                <a:lnTo>
                  <a:pt x="876" y="445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2318688" y="2723164"/>
            <a:ext cx="134627" cy="180402"/>
          </a:xfrm>
          <a:custGeom>
            <a:rect b="b" l="l" r="r" t="t"/>
            <a:pathLst>
              <a:path extrusionOk="0" h="5947" w="4438">
                <a:moveTo>
                  <a:pt x="1101" y="1"/>
                </a:moveTo>
                <a:lnTo>
                  <a:pt x="1007" y="19"/>
                </a:lnTo>
                <a:lnTo>
                  <a:pt x="914" y="38"/>
                </a:lnTo>
                <a:lnTo>
                  <a:pt x="821" y="94"/>
                </a:lnTo>
                <a:lnTo>
                  <a:pt x="746" y="150"/>
                </a:lnTo>
                <a:lnTo>
                  <a:pt x="672" y="224"/>
                </a:lnTo>
                <a:lnTo>
                  <a:pt x="635" y="318"/>
                </a:lnTo>
                <a:lnTo>
                  <a:pt x="597" y="411"/>
                </a:lnTo>
                <a:lnTo>
                  <a:pt x="597" y="504"/>
                </a:lnTo>
                <a:lnTo>
                  <a:pt x="597" y="616"/>
                </a:lnTo>
                <a:lnTo>
                  <a:pt x="635" y="709"/>
                </a:lnTo>
                <a:lnTo>
                  <a:pt x="672" y="802"/>
                </a:lnTo>
                <a:lnTo>
                  <a:pt x="746" y="877"/>
                </a:lnTo>
                <a:lnTo>
                  <a:pt x="821" y="933"/>
                </a:lnTo>
                <a:lnTo>
                  <a:pt x="914" y="989"/>
                </a:lnTo>
                <a:lnTo>
                  <a:pt x="1007" y="1007"/>
                </a:lnTo>
                <a:lnTo>
                  <a:pt x="1101" y="1026"/>
                </a:lnTo>
                <a:lnTo>
                  <a:pt x="1212" y="1007"/>
                </a:lnTo>
                <a:lnTo>
                  <a:pt x="1306" y="989"/>
                </a:lnTo>
                <a:lnTo>
                  <a:pt x="1380" y="933"/>
                </a:lnTo>
                <a:lnTo>
                  <a:pt x="1473" y="877"/>
                </a:lnTo>
                <a:lnTo>
                  <a:pt x="1529" y="802"/>
                </a:lnTo>
                <a:lnTo>
                  <a:pt x="1567" y="709"/>
                </a:lnTo>
                <a:lnTo>
                  <a:pt x="1604" y="616"/>
                </a:lnTo>
                <a:lnTo>
                  <a:pt x="1622" y="504"/>
                </a:lnTo>
                <a:lnTo>
                  <a:pt x="1604" y="411"/>
                </a:lnTo>
                <a:lnTo>
                  <a:pt x="1567" y="318"/>
                </a:lnTo>
                <a:lnTo>
                  <a:pt x="1529" y="224"/>
                </a:lnTo>
                <a:lnTo>
                  <a:pt x="1473" y="150"/>
                </a:lnTo>
                <a:lnTo>
                  <a:pt x="1380" y="94"/>
                </a:lnTo>
                <a:lnTo>
                  <a:pt x="1306" y="38"/>
                </a:lnTo>
                <a:lnTo>
                  <a:pt x="1212" y="19"/>
                </a:lnTo>
                <a:lnTo>
                  <a:pt x="1101" y="1"/>
                </a:lnTo>
                <a:close/>
                <a:moveTo>
                  <a:pt x="858" y="1119"/>
                </a:moveTo>
                <a:lnTo>
                  <a:pt x="802" y="1138"/>
                </a:lnTo>
                <a:lnTo>
                  <a:pt x="746" y="1175"/>
                </a:lnTo>
                <a:lnTo>
                  <a:pt x="709" y="1231"/>
                </a:lnTo>
                <a:lnTo>
                  <a:pt x="1" y="2126"/>
                </a:lnTo>
                <a:lnTo>
                  <a:pt x="1" y="3244"/>
                </a:lnTo>
                <a:lnTo>
                  <a:pt x="1" y="3300"/>
                </a:lnTo>
                <a:lnTo>
                  <a:pt x="19" y="3356"/>
                </a:lnTo>
                <a:lnTo>
                  <a:pt x="75" y="3449"/>
                </a:lnTo>
                <a:lnTo>
                  <a:pt x="169" y="3505"/>
                </a:lnTo>
                <a:lnTo>
                  <a:pt x="225" y="3524"/>
                </a:lnTo>
                <a:lnTo>
                  <a:pt x="280" y="3524"/>
                </a:lnTo>
                <a:lnTo>
                  <a:pt x="374" y="3505"/>
                </a:lnTo>
                <a:lnTo>
                  <a:pt x="467" y="3449"/>
                </a:lnTo>
                <a:lnTo>
                  <a:pt x="523" y="3356"/>
                </a:lnTo>
                <a:lnTo>
                  <a:pt x="541" y="3244"/>
                </a:lnTo>
                <a:lnTo>
                  <a:pt x="541" y="2331"/>
                </a:lnTo>
                <a:lnTo>
                  <a:pt x="728" y="2088"/>
                </a:lnTo>
                <a:lnTo>
                  <a:pt x="728" y="3710"/>
                </a:lnTo>
                <a:lnTo>
                  <a:pt x="113" y="5444"/>
                </a:lnTo>
                <a:lnTo>
                  <a:pt x="94" y="5518"/>
                </a:lnTo>
                <a:lnTo>
                  <a:pt x="94" y="5593"/>
                </a:lnTo>
                <a:lnTo>
                  <a:pt x="94" y="5667"/>
                </a:lnTo>
                <a:lnTo>
                  <a:pt x="113" y="5723"/>
                </a:lnTo>
                <a:lnTo>
                  <a:pt x="150" y="5779"/>
                </a:lnTo>
                <a:lnTo>
                  <a:pt x="206" y="5835"/>
                </a:lnTo>
                <a:lnTo>
                  <a:pt x="262" y="5891"/>
                </a:lnTo>
                <a:lnTo>
                  <a:pt x="336" y="5910"/>
                </a:lnTo>
                <a:lnTo>
                  <a:pt x="411" y="5928"/>
                </a:lnTo>
                <a:lnTo>
                  <a:pt x="467" y="5947"/>
                </a:lnTo>
                <a:lnTo>
                  <a:pt x="541" y="5928"/>
                </a:lnTo>
                <a:lnTo>
                  <a:pt x="616" y="5910"/>
                </a:lnTo>
                <a:lnTo>
                  <a:pt x="672" y="5872"/>
                </a:lnTo>
                <a:lnTo>
                  <a:pt x="728" y="5816"/>
                </a:lnTo>
                <a:lnTo>
                  <a:pt x="765" y="5760"/>
                </a:lnTo>
                <a:lnTo>
                  <a:pt x="802" y="5705"/>
                </a:lnTo>
                <a:lnTo>
                  <a:pt x="1567" y="3598"/>
                </a:lnTo>
                <a:lnTo>
                  <a:pt x="1567" y="2349"/>
                </a:lnTo>
                <a:lnTo>
                  <a:pt x="1212" y="1883"/>
                </a:lnTo>
                <a:lnTo>
                  <a:pt x="1194" y="1846"/>
                </a:lnTo>
                <a:lnTo>
                  <a:pt x="1212" y="1827"/>
                </a:lnTo>
                <a:lnTo>
                  <a:pt x="1250" y="1809"/>
                </a:lnTo>
                <a:lnTo>
                  <a:pt x="1287" y="1827"/>
                </a:lnTo>
                <a:lnTo>
                  <a:pt x="2461" y="3337"/>
                </a:lnTo>
                <a:lnTo>
                  <a:pt x="2499" y="3375"/>
                </a:lnTo>
                <a:lnTo>
                  <a:pt x="2554" y="3412"/>
                </a:lnTo>
                <a:lnTo>
                  <a:pt x="2610" y="3430"/>
                </a:lnTo>
                <a:lnTo>
                  <a:pt x="2760" y="3430"/>
                </a:lnTo>
                <a:lnTo>
                  <a:pt x="2853" y="3375"/>
                </a:lnTo>
                <a:lnTo>
                  <a:pt x="2890" y="3337"/>
                </a:lnTo>
                <a:lnTo>
                  <a:pt x="2927" y="3281"/>
                </a:lnTo>
                <a:lnTo>
                  <a:pt x="2965" y="3188"/>
                </a:lnTo>
                <a:lnTo>
                  <a:pt x="2946" y="3076"/>
                </a:lnTo>
                <a:lnTo>
                  <a:pt x="2927" y="3039"/>
                </a:lnTo>
                <a:lnTo>
                  <a:pt x="2909" y="2983"/>
                </a:lnTo>
                <a:lnTo>
                  <a:pt x="1511" y="1212"/>
                </a:lnTo>
                <a:lnTo>
                  <a:pt x="1455" y="1175"/>
                </a:lnTo>
                <a:lnTo>
                  <a:pt x="1417" y="1138"/>
                </a:lnTo>
                <a:lnTo>
                  <a:pt x="1362" y="1119"/>
                </a:lnTo>
                <a:close/>
                <a:moveTo>
                  <a:pt x="1641" y="3654"/>
                </a:moveTo>
                <a:lnTo>
                  <a:pt x="1268" y="4679"/>
                </a:lnTo>
                <a:lnTo>
                  <a:pt x="1697" y="5705"/>
                </a:lnTo>
                <a:lnTo>
                  <a:pt x="1716" y="5779"/>
                </a:lnTo>
                <a:lnTo>
                  <a:pt x="1772" y="5835"/>
                </a:lnTo>
                <a:lnTo>
                  <a:pt x="1828" y="5872"/>
                </a:lnTo>
                <a:lnTo>
                  <a:pt x="1883" y="5910"/>
                </a:lnTo>
                <a:lnTo>
                  <a:pt x="1958" y="5928"/>
                </a:lnTo>
                <a:lnTo>
                  <a:pt x="2033" y="5947"/>
                </a:lnTo>
                <a:lnTo>
                  <a:pt x="2107" y="5928"/>
                </a:lnTo>
                <a:lnTo>
                  <a:pt x="2182" y="5910"/>
                </a:lnTo>
                <a:lnTo>
                  <a:pt x="2238" y="5872"/>
                </a:lnTo>
                <a:lnTo>
                  <a:pt x="2294" y="5835"/>
                </a:lnTo>
                <a:lnTo>
                  <a:pt x="2349" y="5779"/>
                </a:lnTo>
                <a:lnTo>
                  <a:pt x="2368" y="5705"/>
                </a:lnTo>
                <a:lnTo>
                  <a:pt x="2387" y="5649"/>
                </a:lnTo>
                <a:lnTo>
                  <a:pt x="2405" y="5574"/>
                </a:lnTo>
                <a:lnTo>
                  <a:pt x="2405" y="5500"/>
                </a:lnTo>
                <a:lnTo>
                  <a:pt x="2368" y="5425"/>
                </a:lnTo>
                <a:lnTo>
                  <a:pt x="1641" y="3654"/>
                </a:lnTo>
                <a:close/>
                <a:moveTo>
                  <a:pt x="2965" y="3393"/>
                </a:moveTo>
                <a:lnTo>
                  <a:pt x="2909" y="3449"/>
                </a:lnTo>
                <a:lnTo>
                  <a:pt x="2815" y="3505"/>
                </a:lnTo>
                <a:lnTo>
                  <a:pt x="4269" y="5891"/>
                </a:lnTo>
                <a:lnTo>
                  <a:pt x="4307" y="5928"/>
                </a:lnTo>
                <a:lnTo>
                  <a:pt x="4325" y="5947"/>
                </a:lnTo>
                <a:lnTo>
                  <a:pt x="4363" y="5947"/>
                </a:lnTo>
                <a:lnTo>
                  <a:pt x="4400" y="5928"/>
                </a:lnTo>
                <a:lnTo>
                  <a:pt x="4418" y="5910"/>
                </a:lnTo>
                <a:lnTo>
                  <a:pt x="4437" y="5872"/>
                </a:lnTo>
                <a:lnTo>
                  <a:pt x="4437" y="5835"/>
                </a:lnTo>
                <a:lnTo>
                  <a:pt x="4437" y="5798"/>
                </a:lnTo>
                <a:lnTo>
                  <a:pt x="2965" y="339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1836392" y="2723164"/>
            <a:ext cx="179826" cy="180402"/>
          </a:xfrm>
          <a:custGeom>
            <a:rect b="b" l="l" r="r" t="t"/>
            <a:pathLst>
              <a:path extrusionOk="0" h="5947" w="5928">
                <a:moveTo>
                  <a:pt x="5070" y="1"/>
                </a:moveTo>
                <a:lnTo>
                  <a:pt x="5033" y="19"/>
                </a:lnTo>
                <a:lnTo>
                  <a:pt x="4996" y="57"/>
                </a:lnTo>
                <a:lnTo>
                  <a:pt x="4977" y="94"/>
                </a:lnTo>
                <a:lnTo>
                  <a:pt x="4958" y="150"/>
                </a:lnTo>
                <a:lnTo>
                  <a:pt x="4958" y="411"/>
                </a:lnTo>
                <a:lnTo>
                  <a:pt x="4977" y="467"/>
                </a:lnTo>
                <a:lnTo>
                  <a:pt x="4996" y="504"/>
                </a:lnTo>
                <a:lnTo>
                  <a:pt x="5033" y="541"/>
                </a:lnTo>
                <a:lnTo>
                  <a:pt x="5070" y="560"/>
                </a:lnTo>
                <a:lnTo>
                  <a:pt x="5145" y="560"/>
                </a:lnTo>
                <a:lnTo>
                  <a:pt x="5201" y="523"/>
                </a:lnTo>
                <a:lnTo>
                  <a:pt x="5219" y="485"/>
                </a:lnTo>
                <a:lnTo>
                  <a:pt x="5238" y="411"/>
                </a:lnTo>
                <a:lnTo>
                  <a:pt x="5238" y="131"/>
                </a:lnTo>
                <a:lnTo>
                  <a:pt x="5219" y="75"/>
                </a:lnTo>
                <a:lnTo>
                  <a:pt x="5201" y="38"/>
                </a:lnTo>
                <a:lnTo>
                  <a:pt x="5145" y="1"/>
                </a:lnTo>
                <a:close/>
                <a:moveTo>
                  <a:pt x="4548" y="206"/>
                </a:moveTo>
                <a:lnTo>
                  <a:pt x="4511" y="243"/>
                </a:lnTo>
                <a:lnTo>
                  <a:pt x="4474" y="299"/>
                </a:lnTo>
                <a:lnTo>
                  <a:pt x="4474" y="336"/>
                </a:lnTo>
                <a:lnTo>
                  <a:pt x="4474" y="392"/>
                </a:lnTo>
                <a:lnTo>
                  <a:pt x="4511" y="448"/>
                </a:lnTo>
                <a:lnTo>
                  <a:pt x="4697" y="634"/>
                </a:lnTo>
                <a:lnTo>
                  <a:pt x="4753" y="672"/>
                </a:lnTo>
                <a:lnTo>
                  <a:pt x="4865" y="672"/>
                </a:lnTo>
                <a:lnTo>
                  <a:pt x="4902" y="634"/>
                </a:lnTo>
                <a:lnTo>
                  <a:pt x="4940" y="597"/>
                </a:lnTo>
                <a:lnTo>
                  <a:pt x="4940" y="541"/>
                </a:lnTo>
                <a:lnTo>
                  <a:pt x="4940" y="485"/>
                </a:lnTo>
                <a:lnTo>
                  <a:pt x="4902" y="448"/>
                </a:lnTo>
                <a:lnTo>
                  <a:pt x="4697" y="243"/>
                </a:lnTo>
                <a:lnTo>
                  <a:pt x="4660" y="206"/>
                </a:lnTo>
                <a:close/>
                <a:moveTo>
                  <a:pt x="5536" y="206"/>
                </a:moveTo>
                <a:lnTo>
                  <a:pt x="5499" y="243"/>
                </a:lnTo>
                <a:lnTo>
                  <a:pt x="5294" y="448"/>
                </a:lnTo>
                <a:lnTo>
                  <a:pt x="5256" y="485"/>
                </a:lnTo>
                <a:lnTo>
                  <a:pt x="5256" y="541"/>
                </a:lnTo>
                <a:lnTo>
                  <a:pt x="5256" y="597"/>
                </a:lnTo>
                <a:lnTo>
                  <a:pt x="5294" y="634"/>
                </a:lnTo>
                <a:lnTo>
                  <a:pt x="5350" y="672"/>
                </a:lnTo>
                <a:lnTo>
                  <a:pt x="5443" y="672"/>
                </a:lnTo>
                <a:lnTo>
                  <a:pt x="5499" y="634"/>
                </a:lnTo>
                <a:lnTo>
                  <a:pt x="5685" y="448"/>
                </a:lnTo>
                <a:lnTo>
                  <a:pt x="5722" y="392"/>
                </a:lnTo>
                <a:lnTo>
                  <a:pt x="5722" y="336"/>
                </a:lnTo>
                <a:lnTo>
                  <a:pt x="5722" y="299"/>
                </a:lnTo>
                <a:lnTo>
                  <a:pt x="5685" y="243"/>
                </a:lnTo>
                <a:lnTo>
                  <a:pt x="5648" y="206"/>
                </a:lnTo>
                <a:close/>
                <a:moveTo>
                  <a:pt x="5517" y="690"/>
                </a:moveTo>
                <a:lnTo>
                  <a:pt x="5462" y="709"/>
                </a:lnTo>
                <a:lnTo>
                  <a:pt x="5424" y="746"/>
                </a:lnTo>
                <a:lnTo>
                  <a:pt x="5387" y="784"/>
                </a:lnTo>
                <a:lnTo>
                  <a:pt x="5387" y="840"/>
                </a:lnTo>
                <a:lnTo>
                  <a:pt x="5387" y="895"/>
                </a:lnTo>
                <a:lnTo>
                  <a:pt x="5424" y="933"/>
                </a:lnTo>
                <a:lnTo>
                  <a:pt x="5462" y="970"/>
                </a:lnTo>
                <a:lnTo>
                  <a:pt x="5853" y="970"/>
                </a:lnTo>
                <a:lnTo>
                  <a:pt x="5890" y="933"/>
                </a:lnTo>
                <a:lnTo>
                  <a:pt x="5928" y="895"/>
                </a:lnTo>
                <a:lnTo>
                  <a:pt x="5928" y="840"/>
                </a:lnTo>
                <a:lnTo>
                  <a:pt x="5928" y="784"/>
                </a:lnTo>
                <a:lnTo>
                  <a:pt x="5890" y="746"/>
                </a:lnTo>
                <a:lnTo>
                  <a:pt x="5853" y="709"/>
                </a:lnTo>
                <a:lnTo>
                  <a:pt x="5797" y="690"/>
                </a:lnTo>
                <a:close/>
                <a:moveTo>
                  <a:pt x="5387" y="989"/>
                </a:moveTo>
                <a:lnTo>
                  <a:pt x="5350" y="1007"/>
                </a:lnTo>
                <a:lnTo>
                  <a:pt x="5294" y="1026"/>
                </a:lnTo>
                <a:lnTo>
                  <a:pt x="5256" y="1082"/>
                </a:lnTo>
                <a:lnTo>
                  <a:pt x="5256" y="1138"/>
                </a:lnTo>
                <a:lnTo>
                  <a:pt x="5256" y="1194"/>
                </a:lnTo>
                <a:lnTo>
                  <a:pt x="5294" y="1231"/>
                </a:lnTo>
                <a:lnTo>
                  <a:pt x="5499" y="1436"/>
                </a:lnTo>
                <a:lnTo>
                  <a:pt x="5536" y="1455"/>
                </a:lnTo>
                <a:lnTo>
                  <a:pt x="5592" y="1473"/>
                </a:lnTo>
                <a:lnTo>
                  <a:pt x="5648" y="1455"/>
                </a:lnTo>
                <a:lnTo>
                  <a:pt x="5685" y="1436"/>
                </a:lnTo>
                <a:lnTo>
                  <a:pt x="5722" y="1380"/>
                </a:lnTo>
                <a:lnTo>
                  <a:pt x="5722" y="1324"/>
                </a:lnTo>
                <a:lnTo>
                  <a:pt x="5722" y="1268"/>
                </a:lnTo>
                <a:lnTo>
                  <a:pt x="5685" y="1231"/>
                </a:lnTo>
                <a:lnTo>
                  <a:pt x="5499" y="1026"/>
                </a:lnTo>
                <a:lnTo>
                  <a:pt x="5443" y="1007"/>
                </a:lnTo>
                <a:lnTo>
                  <a:pt x="5387" y="989"/>
                </a:lnTo>
                <a:close/>
                <a:moveTo>
                  <a:pt x="2106" y="2051"/>
                </a:moveTo>
                <a:lnTo>
                  <a:pt x="2162" y="2088"/>
                </a:lnTo>
                <a:lnTo>
                  <a:pt x="2200" y="2163"/>
                </a:lnTo>
                <a:lnTo>
                  <a:pt x="2218" y="2238"/>
                </a:lnTo>
                <a:lnTo>
                  <a:pt x="2200" y="2293"/>
                </a:lnTo>
                <a:lnTo>
                  <a:pt x="2162" y="2368"/>
                </a:lnTo>
                <a:lnTo>
                  <a:pt x="2106" y="2405"/>
                </a:lnTo>
                <a:lnTo>
                  <a:pt x="2032" y="2405"/>
                </a:lnTo>
                <a:lnTo>
                  <a:pt x="1883" y="2424"/>
                </a:lnTo>
                <a:lnTo>
                  <a:pt x="1752" y="2480"/>
                </a:lnTo>
                <a:lnTo>
                  <a:pt x="1622" y="2536"/>
                </a:lnTo>
                <a:lnTo>
                  <a:pt x="1510" y="2629"/>
                </a:lnTo>
                <a:lnTo>
                  <a:pt x="1417" y="2741"/>
                </a:lnTo>
                <a:lnTo>
                  <a:pt x="1361" y="2871"/>
                </a:lnTo>
                <a:lnTo>
                  <a:pt x="1305" y="3002"/>
                </a:lnTo>
                <a:lnTo>
                  <a:pt x="1286" y="3151"/>
                </a:lnTo>
                <a:lnTo>
                  <a:pt x="1286" y="3225"/>
                </a:lnTo>
                <a:lnTo>
                  <a:pt x="1249" y="3281"/>
                </a:lnTo>
                <a:lnTo>
                  <a:pt x="1174" y="3319"/>
                </a:lnTo>
                <a:lnTo>
                  <a:pt x="1100" y="3337"/>
                </a:lnTo>
                <a:lnTo>
                  <a:pt x="1044" y="3319"/>
                </a:lnTo>
                <a:lnTo>
                  <a:pt x="969" y="3281"/>
                </a:lnTo>
                <a:lnTo>
                  <a:pt x="932" y="3225"/>
                </a:lnTo>
                <a:lnTo>
                  <a:pt x="932" y="3151"/>
                </a:lnTo>
                <a:lnTo>
                  <a:pt x="932" y="3039"/>
                </a:lnTo>
                <a:lnTo>
                  <a:pt x="951" y="2927"/>
                </a:lnTo>
                <a:lnTo>
                  <a:pt x="1007" y="2722"/>
                </a:lnTo>
                <a:lnTo>
                  <a:pt x="1118" y="2536"/>
                </a:lnTo>
                <a:lnTo>
                  <a:pt x="1249" y="2368"/>
                </a:lnTo>
                <a:lnTo>
                  <a:pt x="1417" y="2238"/>
                </a:lnTo>
                <a:lnTo>
                  <a:pt x="1603" y="2126"/>
                </a:lnTo>
                <a:lnTo>
                  <a:pt x="1808" y="2070"/>
                </a:lnTo>
                <a:lnTo>
                  <a:pt x="1920" y="2051"/>
                </a:lnTo>
                <a:close/>
                <a:moveTo>
                  <a:pt x="4902" y="840"/>
                </a:moveTo>
                <a:lnTo>
                  <a:pt x="4306" y="1436"/>
                </a:lnTo>
                <a:lnTo>
                  <a:pt x="3989" y="1119"/>
                </a:lnTo>
                <a:lnTo>
                  <a:pt x="3952" y="1082"/>
                </a:lnTo>
                <a:lnTo>
                  <a:pt x="3896" y="1063"/>
                </a:lnTo>
                <a:lnTo>
                  <a:pt x="3803" y="1045"/>
                </a:lnTo>
                <a:lnTo>
                  <a:pt x="3691" y="1063"/>
                </a:lnTo>
                <a:lnTo>
                  <a:pt x="3653" y="1082"/>
                </a:lnTo>
                <a:lnTo>
                  <a:pt x="3598" y="1119"/>
                </a:lnTo>
                <a:lnTo>
                  <a:pt x="3392" y="1324"/>
                </a:lnTo>
                <a:lnTo>
                  <a:pt x="3169" y="1231"/>
                </a:lnTo>
                <a:lnTo>
                  <a:pt x="2927" y="1175"/>
                </a:lnTo>
                <a:lnTo>
                  <a:pt x="2666" y="1138"/>
                </a:lnTo>
                <a:lnTo>
                  <a:pt x="2405" y="1119"/>
                </a:lnTo>
                <a:lnTo>
                  <a:pt x="2162" y="1119"/>
                </a:lnTo>
                <a:lnTo>
                  <a:pt x="1920" y="1156"/>
                </a:lnTo>
                <a:lnTo>
                  <a:pt x="1696" y="1231"/>
                </a:lnTo>
                <a:lnTo>
                  <a:pt x="1473" y="1306"/>
                </a:lnTo>
                <a:lnTo>
                  <a:pt x="1249" y="1399"/>
                </a:lnTo>
                <a:lnTo>
                  <a:pt x="1063" y="1529"/>
                </a:lnTo>
                <a:lnTo>
                  <a:pt x="876" y="1660"/>
                </a:lnTo>
                <a:lnTo>
                  <a:pt x="708" y="1827"/>
                </a:lnTo>
                <a:lnTo>
                  <a:pt x="541" y="1995"/>
                </a:lnTo>
                <a:lnTo>
                  <a:pt x="410" y="2182"/>
                </a:lnTo>
                <a:lnTo>
                  <a:pt x="280" y="2387"/>
                </a:lnTo>
                <a:lnTo>
                  <a:pt x="186" y="2592"/>
                </a:lnTo>
                <a:lnTo>
                  <a:pt x="112" y="2815"/>
                </a:lnTo>
                <a:lnTo>
                  <a:pt x="37" y="3039"/>
                </a:lnTo>
                <a:lnTo>
                  <a:pt x="0" y="3281"/>
                </a:lnTo>
                <a:lnTo>
                  <a:pt x="0" y="3524"/>
                </a:lnTo>
                <a:lnTo>
                  <a:pt x="0" y="3766"/>
                </a:lnTo>
                <a:lnTo>
                  <a:pt x="37" y="4008"/>
                </a:lnTo>
                <a:lnTo>
                  <a:pt x="112" y="4251"/>
                </a:lnTo>
                <a:lnTo>
                  <a:pt x="186" y="4474"/>
                </a:lnTo>
                <a:lnTo>
                  <a:pt x="280" y="4679"/>
                </a:lnTo>
                <a:lnTo>
                  <a:pt x="410" y="4884"/>
                </a:lnTo>
                <a:lnTo>
                  <a:pt x="541" y="5071"/>
                </a:lnTo>
                <a:lnTo>
                  <a:pt x="708" y="5239"/>
                </a:lnTo>
                <a:lnTo>
                  <a:pt x="876" y="5388"/>
                </a:lnTo>
                <a:lnTo>
                  <a:pt x="1063" y="5537"/>
                </a:lnTo>
                <a:lnTo>
                  <a:pt x="1249" y="5649"/>
                </a:lnTo>
                <a:lnTo>
                  <a:pt x="1473" y="5742"/>
                </a:lnTo>
                <a:lnTo>
                  <a:pt x="1696" y="5835"/>
                </a:lnTo>
                <a:lnTo>
                  <a:pt x="1920" y="5891"/>
                </a:lnTo>
                <a:lnTo>
                  <a:pt x="2162" y="5928"/>
                </a:lnTo>
                <a:lnTo>
                  <a:pt x="2405" y="5947"/>
                </a:lnTo>
                <a:lnTo>
                  <a:pt x="2647" y="5928"/>
                </a:lnTo>
                <a:lnTo>
                  <a:pt x="2889" y="5891"/>
                </a:lnTo>
                <a:lnTo>
                  <a:pt x="3132" y="5835"/>
                </a:lnTo>
                <a:lnTo>
                  <a:pt x="3355" y="5742"/>
                </a:lnTo>
                <a:lnTo>
                  <a:pt x="3560" y="5649"/>
                </a:lnTo>
                <a:lnTo>
                  <a:pt x="3765" y="5537"/>
                </a:lnTo>
                <a:lnTo>
                  <a:pt x="3952" y="5388"/>
                </a:lnTo>
                <a:lnTo>
                  <a:pt x="4119" y="5239"/>
                </a:lnTo>
                <a:lnTo>
                  <a:pt x="4269" y="5071"/>
                </a:lnTo>
                <a:lnTo>
                  <a:pt x="4418" y="4884"/>
                </a:lnTo>
                <a:lnTo>
                  <a:pt x="4530" y="4679"/>
                </a:lnTo>
                <a:lnTo>
                  <a:pt x="4623" y="4474"/>
                </a:lnTo>
                <a:lnTo>
                  <a:pt x="4716" y="4251"/>
                </a:lnTo>
                <a:lnTo>
                  <a:pt x="4772" y="4008"/>
                </a:lnTo>
                <a:lnTo>
                  <a:pt x="4809" y="3766"/>
                </a:lnTo>
                <a:lnTo>
                  <a:pt x="4828" y="3524"/>
                </a:lnTo>
                <a:lnTo>
                  <a:pt x="4809" y="3263"/>
                </a:lnTo>
                <a:lnTo>
                  <a:pt x="4772" y="3002"/>
                </a:lnTo>
                <a:lnTo>
                  <a:pt x="4697" y="2759"/>
                </a:lnTo>
                <a:lnTo>
                  <a:pt x="4604" y="2536"/>
                </a:lnTo>
                <a:lnTo>
                  <a:pt x="4809" y="2331"/>
                </a:lnTo>
                <a:lnTo>
                  <a:pt x="4846" y="2293"/>
                </a:lnTo>
                <a:lnTo>
                  <a:pt x="4865" y="2238"/>
                </a:lnTo>
                <a:lnTo>
                  <a:pt x="4884" y="2144"/>
                </a:lnTo>
                <a:lnTo>
                  <a:pt x="4865" y="2032"/>
                </a:lnTo>
                <a:lnTo>
                  <a:pt x="4846" y="1977"/>
                </a:lnTo>
                <a:lnTo>
                  <a:pt x="4809" y="1939"/>
                </a:lnTo>
                <a:lnTo>
                  <a:pt x="4511" y="1622"/>
                </a:lnTo>
                <a:lnTo>
                  <a:pt x="5107" y="1026"/>
                </a:lnTo>
                <a:lnTo>
                  <a:pt x="4902" y="84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378363" y="2723164"/>
            <a:ext cx="203032" cy="157803"/>
          </a:xfrm>
          <a:custGeom>
            <a:rect b="b" l="l" r="r" t="t"/>
            <a:pathLst>
              <a:path extrusionOk="0" h="5202" w="6693">
                <a:moveTo>
                  <a:pt x="318" y="1"/>
                </a:moveTo>
                <a:lnTo>
                  <a:pt x="243" y="19"/>
                </a:lnTo>
                <a:lnTo>
                  <a:pt x="187" y="57"/>
                </a:lnTo>
                <a:lnTo>
                  <a:pt x="131" y="94"/>
                </a:lnTo>
                <a:lnTo>
                  <a:pt x="75" y="150"/>
                </a:lnTo>
                <a:lnTo>
                  <a:pt x="38" y="206"/>
                </a:lnTo>
                <a:lnTo>
                  <a:pt x="19" y="280"/>
                </a:lnTo>
                <a:lnTo>
                  <a:pt x="1" y="355"/>
                </a:lnTo>
                <a:lnTo>
                  <a:pt x="1" y="4269"/>
                </a:lnTo>
                <a:lnTo>
                  <a:pt x="19" y="4344"/>
                </a:lnTo>
                <a:lnTo>
                  <a:pt x="38" y="4418"/>
                </a:lnTo>
                <a:lnTo>
                  <a:pt x="57" y="4474"/>
                </a:lnTo>
                <a:lnTo>
                  <a:pt x="113" y="4530"/>
                </a:lnTo>
                <a:lnTo>
                  <a:pt x="150" y="4568"/>
                </a:lnTo>
                <a:lnTo>
                  <a:pt x="224" y="4605"/>
                </a:lnTo>
                <a:lnTo>
                  <a:pt x="280" y="4623"/>
                </a:lnTo>
                <a:lnTo>
                  <a:pt x="355" y="4642"/>
                </a:lnTo>
                <a:lnTo>
                  <a:pt x="877" y="4679"/>
                </a:lnTo>
                <a:lnTo>
                  <a:pt x="1194" y="4717"/>
                </a:lnTo>
                <a:lnTo>
                  <a:pt x="1529" y="4773"/>
                </a:lnTo>
                <a:lnTo>
                  <a:pt x="1883" y="4828"/>
                </a:lnTo>
                <a:lnTo>
                  <a:pt x="2238" y="4922"/>
                </a:lnTo>
                <a:lnTo>
                  <a:pt x="2573" y="5034"/>
                </a:lnTo>
                <a:lnTo>
                  <a:pt x="2890" y="5183"/>
                </a:lnTo>
                <a:lnTo>
                  <a:pt x="2946" y="5201"/>
                </a:lnTo>
                <a:lnTo>
                  <a:pt x="2983" y="5201"/>
                </a:lnTo>
                <a:lnTo>
                  <a:pt x="3076" y="5164"/>
                </a:lnTo>
                <a:lnTo>
                  <a:pt x="3114" y="5145"/>
                </a:lnTo>
                <a:lnTo>
                  <a:pt x="3132" y="5108"/>
                </a:lnTo>
                <a:lnTo>
                  <a:pt x="3151" y="5071"/>
                </a:lnTo>
                <a:lnTo>
                  <a:pt x="3170" y="5015"/>
                </a:lnTo>
                <a:lnTo>
                  <a:pt x="3170" y="802"/>
                </a:lnTo>
                <a:lnTo>
                  <a:pt x="3151" y="746"/>
                </a:lnTo>
                <a:lnTo>
                  <a:pt x="3132" y="709"/>
                </a:lnTo>
                <a:lnTo>
                  <a:pt x="3114" y="672"/>
                </a:lnTo>
                <a:lnTo>
                  <a:pt x="3076" y="653"/>
                </a:lnTo>
                <a:lnTo>
                  <a:pt x="2927" y="560"/>
                </a:lnTo>
                <a:lnTo>
                  <a:pt x="2759" y="485"/>
                </a:lnTo>
                <a:lnTo>
                  <a:pt x="2424" y="355"/>
                </a:lnTo>
                <a:lnTo>
                  <a:pt x="2051" y="243"/>
                </a:lnTo>
                <a:lnTo>
                  <a:pt x="1678" y="150"/>
                </a:lnTo>
                <a:lnTo>
                  <a:pt x="1324" y="94"/>
                </a:lnTo>
                <a:lnTo>
                  <a:pt x="970" y="57"/>
                </a:lnTo>
                <a:lnTo>
                  <a:pt x="392" y="1"/>
                </a:lnTo>
                <a:close/>
                <a:moveTo>
                  <a:pt x="6301" y="1"/>
                </a:moveTo>
                <a:lnTo>
                  <a:pt x="5723" y="57"/>
                </a:lnTo>
                <a:lnTo>
                  <a:pt x="5369" y="94"/>
                </a:lnTo>
                <a:lnTo>
                  <a:pt x="5015" y="150"/>
                </a:lnTo>
                <a:lnTo>
                  <a:pt x="4642" y="243"/>
                </a:lnTo>
                <a:lnTo>
                  <a:pt x="4269" y="355"/>
                </a:lnTo>
                <a:lnTo>
                  <a:pt x="3934" y="485"/>
                </a:lnTo>
                <a:lnTo>
                  <a:pt x="3766" y="560"/>
                </a:lnTo>
                <a:lnTo>
                  <a:pt x="3617" y="653"/>
                </a:lnTo>
                <a:lnTo>
                  <a:pt x="3580" y="672"/>
                </a:lnTo>
                <a:lnTo>
                  <a:pt x="3561" y="709"/>
                </a:lnTo>
                <a:lnTo>
                  <a:pt x="3542" y="746"/>
                </a:lnTo>
                <a:lnTo>
                  <a:pt x="3542" y="802"/>
                </a:lnTo>
                <a:lnTo>
                  <a:pt x="3542" y="5015"/>
                </a:lnTo>
                <a:lnTo>
                  <a:pt x="3542" y="5071"/>
                </a:lnTo>
                <a:lnTo>
                  <a:pt x="3561" y="5108"/>
                </a:lnTo>
                <a:lnTo>
                  <a:pt x="3580" y="5145"/>
                </a:lnTo>
                <a:lnTo>
                  <a:pt x="3617" y="5164"/>
                </a:lnTo>
                <a:lnTo>
                  <a:pt x="3710" y="5201"/>
                </a:lnTo>
                <a:lnTo>
                  <a:pt x="3747" y="5201"/>
                </a:lnTo>
                <a:lnTo>
                  <a:pt x="3803" y="5183"/>
                </a:lnTo>
                <a:lnTo>
                  <a:pt x="4120" y="5034"/>
                </a:lnTo>
                <a:lnTo>
                  <a:pt x="4456" y="4922"/>
                </a:lnTo>
                <a:lnTo>
                  <a:pt x="4810" y="4828"/>
                </a:lnTo>
                <a:lnTo>
                  <a:pt x="5164" y="4773"/>
                </a:lnTo>
                <a:lnTo>
                  <a:pt x="5500" y="4717"/>
                </a:lnTo>
                <a:lnTo>
                  <a:pt x="5816" y="4679"/>
                </a:lnTo>
                <a:lnTo>
                  <a:pt x="6338" y="4642"/>
                </a:lnTo>
                <a:lnTo>
                  <a:pt x="6413" y="4623"/>
                </a:lnTo>
                <a:lnTo>
                  <a:pt x="6469" y="4605"/>
                </a:lnTo>
                <a:lnTo>
                  <a:pt x="6543" y="4568"/>
                </a:lnTo>
                <a:lnTo>
                  <a:pt x="6581" y="4530"/>
                </a:lnTo>
                <a:lnTo>
                  <a:pt x="6637" y="4474"/>
                </a:lnTo>
                <a:lnTo>
                  <a:pt x="6655" y="4418"/>
                </a:lnTo>
                <a:lnTo>
                  <a:pt x="6674" y="4344"/>
                </a:lnTo>
                <a:lnTo>
                  <a:pt x="6692" y="4269"/>
                </a:lnTo>
                <a:lnTo>
                  <a:pt x="6692" y="355"/>
                </a:lnTo>
                <a:lnTo>
                  <a:pt x="6674" y="280"/>
                </a:lnTo>
                <a:lnTo>
                  <a:pt x="6655" y="206"/>
                </a:lnTo>
                <a:lnTo>
                  <a:pt x="6618" y="150"/>
                </a:lnTo>
                <a:lnTo>
                  <a:pt x="6581" y="94"/>
                </a:lnTo>
                <a:lnTo>
                  <a:pt x="6506" y="57"/>
                </a:lnTo>
                <a:lnTo>
                  <a:pt x="6450" y="19"/>
                </a:lnTo>
                <a:lnTo>
                  <a:pt x="637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958254" y="2723164"/>
            <a:ext cx="157772" cy="180402"/>
          </a:xfrm>
          <a:custGeom>
            <a:rect b="b" l="l" r="r" t="t"/>
            <a:pathLst>
              <a:path extrusionOk="0" h="5947" w="5201">
                <a:moveTo>
                  <a:pt x="4008" y="1492"/>
                </a:moveTo>
                <a:lnTo>
                  <a:pt x="4064" y="1511"/>
                </a:lnTo>
                <a:lnTo>
                  <a:pt x="4083" y="1548"/>
                </a:lnTo>
                <a:lnTo>
                  <a:pt x="4083" y="1790"/>
                </a:lnTo>
                <a:lnTo>
                  <a:pt x="4064" y="1827"/>
                </a:lnTo>
                <a:lnTo>
                  <a:pt x="4008" y="1865"/>
                </a:lnTo>
                <a:lnTo>
                  <a:pt x="1547" y="1865"/>
                </a:lnTo>
                <a:lnTo>
                  <a:pt x="1510" y="1827"/>
                </a:lnTo>
                <a:lnTo>
                  <a:pt x="1473" y="1790"/>
                </a:lnTo>
                <a:lnTo>
                  <a:pt x="1473" y="1548"/>
                </a:lnTo>
                <a:lnTo>
                  <a:pt x="1510" y="1511"/>
                </a:lnTo>
                <a:lnTo>
                  <a:pt x="1547" y="1492"/>
                </a:lnTo>
                <a:close/>
                <a:moveTo>
                  <a:pt x="4008" y="2238"/>
                </a:moveTo>
                <a:lnTo>
                  <a:pt x="4064" y="2256"/>
                </a:lnTo>
                <a:lnTo>
                  <a:pt x="4083" y="2293"/>
                </a:lnTo>
                <a:lnTo>
                  <a:pt x="4083" y="2536"/>
                </a:lnTo>
                <a:lnTo>
                  <a:pt x="4064" y="2573"/>
                </a:lnTo>
                <a:lnTo>
                  <a:pt x="4008" y="2592"/>
                </a:lnTo>
                <a:lnTo>
                  <a:pt x="1547" y="2592"/>
                </a:lnTo>
                <a:lnTo>
                  <a:pt x="1510" y="2573"/>
                </a:lnTo>
                <a:lnTo>
                  <a:pt x="1473" y="2536"/>
                </a:lnTo>
                <a:lnTo>
                  <a:pt x="1473" y="2293"/>
                </a:lnTo>
                <a:lnTo>
                  <a:pt x="1510" y="2256"/>
                </a:lnTo>
                <a:lnTo>
                  <a:pt x="1547" y="2238"/>
                </a:lnTo>
                <a:close/>
                <a:moveTo>
                  <a:pt x="4418" y="4456"/>
                </a:moveTo>
                <a:lnTo>
                  <a:pt x="4399" y="4828"/>
                </a:lnTo>
                <a:lnTo>
                  <a:pt x="4418" y="5201"/>
                </a:lnTo>
                <a:lnTo>
                  <a:pt x="1100" y="5201"/>
                </a:lnTo>
                <a:lnTo>
                  <a:pt x="1026" y="5183"/>
                </a:lnTo>
                <a:lnTo>
                  <a:pt x="970" y="5164"/>
                </a:lnTo>
                <a:lnTo>
                  <a:pt x="895" y="5127"/>
                </a:lnTo>
                <a:lnTo>
                  <a:pt x="839" y="5089"/>
                </a:lnTo>
                <a:lnTo>
                  <a:pt x="802" y="5034"/>
                </a:lnTo>
                <a:lnTo>
                  <a:pt x="765" y="4978"/>
                </a:lnTo>
                <a:lnTo>
                  <a:pt x="746" y="4903"/>
                </a:lnTo>
                <a:lnTo>
                  <a:pt x="746" y="4828"/>
                </a:lnTo>
                <a:lnTo>
                  <a:pt x="746" y="4754"/>
                </a:lnTo>
                <a:lnTo>
                  <a:pt x="765" y="4679"/>
                </a:lnTo>
                <a:lnTo>
                  <a:pt x="802" y="4623"/>
                </a:lnTo>
                <a:lnTo>
                  <a:pt x="839" y="4568"/>
                </a:lnTo>
                <a:lnTo>
                  <a:pt x="895" y="4512"/>
                </a:lnTo>
                <a:lnTo>
                  <a:pt x="970" y="4493"/>
                </a:lnTo>
                <a:lnTo>
                  <a:pt x="1026" y="4456"/>
                </a:lnTo>
                <a:close/>
                <a:moveTo>
                  <a:pt x="466" y="1"/>
                </a:moveTo>
                <a:lnTo>
                  <a:pt x="373" y="19"/>
                </a:lnTo>
                <a:lnTo>
                  <a:pt x="280" y="38"/>
                </a:lnTo>
                <a:lnTo>
                  <a:pt x="205" y="75"/>
                </a:lnTo>
                <a:lnTo>
                  <a:pt x="131" y="131"/>
                </a:lnTo>
                <a:lnTo>
                  <a:pt x="75" y="206"/>
                </a:lnTo>
                <a:lnTo>
                  <a:pt x="38" y="280"/>
                </a:lnTo>
                <a:lnTo>
                  <a:pt x="0" y="374"/>
                </a:lnTo>
                <a:lnTo>
                  <a:pt x="0" y="467"/>
                </a:lnTo>
                <a:lnTo>
                  <a:pt x="0" y="5481"/>
                </a:lnTo>
                <a:lnTo>
                  <a:pt x="0" y="5574"/>
                </a:lnTo>
                <a:lnTo>
                  <a:pt x="38" y="5649"/>
                </a:lnTo>
                <a:lnTo>
                  <a:pt x="75" y="5742"/>
                </a:lnTo>
                <a:lnTo>
                  <a:pt x="131" y="5798"/>
                </a:lnTo>
                <a:lnTo>
                  <a:pt x="205" y="5854"/>
                </a:lnTo>
                <a:lnTo>
                  <a:pt x="280" y="5910"/>
                </a:lnTo>
                <a:lnTo>
                  <a:pt x="373" y="5928"/>
                </a:lnTo>
                <a:lnTo>
                  <a:pt x="466" y="5947"/>
                </a:lnTo>
                <a:lnTo>
                  <a:pt x="5070" y="5947"/>
                </a:lnTo>
                <a:lnTo>
                  <a:pt x="5126" y="5928"/>
                </a:lnTo>
                <a:lnTo>
                  <a:pt x="5164" y="5910"/>
                </a:lnTo>
                <a:lnTo>
                  <a:pt x="5182" y="5872"/>
                </a:lnTo>
                <a:lnTo>
                  <a:pt x="5201" y="5816"/>
                </a:lnTo>
                <a:lnTo>
                  <a:pt x="5201" y="5481"/>
                </a:lnTo>
                <a:lnTo>
                  <a:pt x="5182" y="5406"/>
                </a:lnTo>
                <a:lnTo>
                  <a:pt x="5164" y="5350"/>
                </a:lnTo>
                <a:lnTo>
                  <a:pt x="5126" y="5294"/>
                </a:lnTo>
                <a:lnTo>
                  <a:pt x="5089" y="5257"/>
                </a:lnTo>
                <a:lnTo>
                  <a:pt x="5070" y="5071"/>
                </a:lnTo>
                <a:lnTo>
                  <a:pt x="5052" y="4828"/>
                </a:lnTo>
                <a:lnTo>
                  <a:pt x="5070" y="4586"/>
                </a:lnTo>
                <a:lnTo>
                  <a:pt x="5089" y="4400"/>
                </a:lnTo>
                <a:lnTo>
                  <a:pt x="5126" y="4344"/>
                </a:lnTo>
                <a:lnTo>
                  <a:pt x="5164" y="4307"/>
                </a:lnTo>
                <a:lnTo>
                  <a:pt x="5182" y="4232"/>
                </a:lnTo>
                <a:lnTo>
                  <a:pt x="5201" y="4176"/>
                </a:lnTo>
                <a:lnTo>
                  <a:pt x="5201" y="113"/>
                </a:lnTo>
                <a:lnTo>
                  <a:pt x="5182" y="75"/>
                </a:lnTo>
                <a:lnTo>
                  <a:pt x="5164" y="38"/>
                </a:lnTo>
                <a:lnTo>
                  <a:pt x="5126" y="19"/>
                </a:lnTo>
                <a:lnTo>
                  <a:pt x="50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481600" y="2723164"/>
            <a:ext cx="225055" cy="157803"/>
          </a:xfrm>
          <a:custGeom>
            <a:rect b="b" l="l" r="r" t="t"/>
            <a:pathLst>
              <a:path extrusionOk="0" h="5202" w="7419">
                <a:moveTo>
                  <a:pt x="746" y="1"/>
                </a:moveTo>
                <a:lnTo>
                  <a:pt x="690" y="19"/>
                </a:lnTo>
                <a:lnTo>
                  <a:pt x="652" y="57"/>
                </a:lnTo>
                <a:lnTo>
                  <a:pt x="615" y="113"/>
                </a:lnTo>
                <a:lnTo>
                  <a:pt x="19" y="1306"/>
                </a:lnTo>
                <a:lnTo>
                  <a:pt x="0" y="1380"/>
                </a:lnTo>
                <a:lnTo>
                  <a:pt x="19" y="1455"/>
                </a:lnTo>
                <a:lnTo>
                  <a:pt x="56" y="1529"/>
                </a:lnTo>
                <a:lnTo>
                  <a:pt x="130" y="1566"/>
                </a:lnTo>
                <a:lnTo>
                  <a:pt x="2442" y="2219"/>
                </a:lnTo>
                <a:lnTo>
                  <a:pt x="2554" y="2219"/>
                </a:lnTo>
                <a:lnTo>
                  <a:pt x="2610" y="2182"/>
                </a:lnTo>
                <a:lnTo>
                  <a:pt x="2647" y="2144"/>
                </a:lnTo>
                <a:lnTo>
                  <a:pt x="3709" y="374"/>
                </a:lnTo>
                <a:lnTo>
                  <a:pt x="802" y="1"/>
                </a:lnTo>
                <a:close/>
                <a:moveTo>
                  <a:pt x="6617" y="1"/>
                </a:moveTo>
                <a:lnTo>
                  <a:pt x="3709" y="374"/>
                </a:lnTo>
                <a:lnTo>
                  <a:pt x="4772" y="2144"/>
                </a:lnTo>
                <a:lnTo>
                  <a:pt x="4809" y="2182"/>
                </a:lnTo>
                <a:lnTo>
                  <a:pt x="4865" y="2219"/>
                </a:lnTo>
                <a:lnTo>
                  <a:pt x="4921" y="2238"/>
                </a:lnTo>
                <a:lnTo>
                  <a:pt x="4995" y="2219"/>
                </a:lnTo>
                <a:lnTo>
                  <a:pt x="7288" y="1566"/>
                </a:lnTo>
                <a:lnTo>
                  <a:pt x="7363" y="1529"/>
                </a:lnTo>
                <a:lnTo>
                  <a:pt x="7400" y="1455"/>
                </a:lnTo>
                <a:lnTo>
                  <a:pt x="7419" y="1380"/>
                </a:lnTo>
                <a:lnTo>
                  <a:pt x="7400" y="1306"/>
                </a:lnTo>
                <a:lnTo>
                  <a:pt x="6804" y="113"/>
                </a:lnTo>
                <a:lnTo>
                  <a:pt x="6766" y="57"/>
                </a:lnTo>
                <a:lnTo>
                  <a:pt x="6729" y="19"/>
                </a:lnTo>
                <a:lnTo>
                  <a:pt x="6673" y="1"/>
                </a:lnTo>
                <a:close/>
                <a:moveTo>
                  <a:pt x="3709" y="1100"/>
                </a:moveTo>
                <a:lnTo>
                  <a:pt x="2964" y="2331"/>
                </a:lnTo>
                <a:lnTo>
                  <a:pt x="2871" y="2443"/>
                </a:lnTo>
                <a:lnTo>
                  <a:pt x="2759" y="2536"/>
                </a:lnTo>
                <a:lnTo>
                  <a:pt x="2628" y="2573"/>
                </a:lnTo>
                <a:lnTo>
                  <a:pt x="2479" y="2610"/>
                </a:lnTo>
                <a:lnTo>
                  <a:pt x="2405" y="2592"/>
                </a:lnTo>
                <a:lnTo>
                  <a:pt x="2330" y="2573"/>
                </a:lnTo>
                <a:lnTo>
                  <a:pt x="746" y="2126"/>
                </a:lnTo>
                <a:lnTo>
                  <a:pt x="746" y="4195"/>
                </a:lnTo>
                <a:lnTo>
                  <a:pt x="764" y="4307"/>
                </a:lnTo>
                <a:lnTo>
                  <a:pt x="820" y="4418"/>
                </a:lnTo>
                <a:lnTo>
                  <a:pt x="913" y="4493"/>
                </a:lnTo>
                <a:lnTo>
                  <a:pt x="1025" y="4549"/>
                </a:lnTo>
                <a:lnTo>
                  <a:pt x="3542" y="5183"/>
                </a:lnTo>
                <a:lnTo>
                  <a:pt x="3709" y="5201"/>
                </a:lnTo>
                <a:lnTo>
                  <a:pt x="3896" y="5183"/>
                </a:lnTo>
                <a:lnTo>
                  <a:pt x="6393" y="4549"/>
                </a:lnTo>
                <a:lnTo>
                  <a:pt x="6524" y="4493"/>
                </a:lnTo>
                <a:lnTo>
                  <a:pt x="6599" y="4418"/>
                </a:lnTo>
                <a:lnTo>
                  <a:pt x="6654" y="4307"/>
                </a:lnTo>
                <a:lnTo>
                  <a:pt x="6692" y="4195"/>
                </a:lnTo>
                <a:lnTo>
                  <a:pt x="6692" y="2126"/>
                </a:lnTo>
                <a:lnTo>
                  <a:pt x="5089" y="2573"/>
                </a:lnTo>
                <a:lnTo>
                  <a:pt x="5014" y="2592"/>
                </a:lnTo>
                <a:lnTo>
                  <a:pt x="4940" y="2592"/>
                </a:lnTo>
                <a:lnTo>
                  <a:pt x="4790" y="2573"/>
                </a:lnTo>
                <a:lnTo>
                  <a:pt x="4660" y="2536"/>
                </a:lnTo>
                <a:lnTo>
                  <a:pt x="4548" y="2443"/>
                </a:lnTo>
                <a:lnTo>
                  <a:pt x="4455" y="2331"/>
                </a:lnTo>
                <a:lnTo>
                  <a:pt x="3709" y="110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5997444" y="2282123"/>
            <a:ext cx="179856" cy="169087"/>
          </a:xfrm>
          <a:custGeom>
            <a:rect b="b" l="l" r="r" t="t"/>
            <a:pathLst>
              <a:path extrusionOk="0" h="5574" w="5929">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5535472" y="2282123"/>
            <a:ext cx="180402" cy="157803"/>
          </a:xfrm>
          <a:custGeom>
            <a:rect b="b" l="l" r="r" t="t"/>
            <a:pathLst>
              <a:path extrusionOk="0" h="5202" w="5947">
                <a:moveTo>
                  <a:pt x="3710" y="746"/>
                </a:moveTo>
                <a:lnTo>
                  <a:pt x="3710" y="1119"/>
                </a:lnTo>
                <a:lnTo>
                  <a:pt x="2238" y="1119"/>
                </a:lnTo>
                <a:lnTo>
                  <a:pt x="2238" y="746"/>
                </a:lnTo>
                <a:close/>
                <a:moveTo>
                  <a:pt x="2051" y="1"/>
                </a:moveTo>
                <a:lnTo>
                  <a:pt x="1939" y="19"/>
                </a:lnTo>
                <a:lnTo>
                  <a:pt x="1828" y="38"/>
                </a:lnTo>
                <a:lnTo>
                  <a:pt x="1734" y="94"/>
                </a:lnTo>
                <a:lnTo>
                  <a:pt x="1641" y="168"/>
                </a:lnTo>
                <a:lnTo>
                  <a:pt x="1585" y="243"/>
                </a:lnTo>
                <a:lnTo>
                  <a:pt x="1529" y="336"/>
                </a:lnTo>
                <a:lnTo>
                  <a:pt x="1492" y="448"/>
                </a:lnTo>
                <a:lnTo>
                  <a:pt x="1492" y="560"/>
                </a:lnTo>
                <a:lnTo>
                  <a:pt x="1492" y="1119"/>
                </a:lnTo>
                <a:lnTo>
                  <a:pt x="448" y="1119"/>
                </a:lnTo>
                <a:lnTo>
                  <a:pt x="336" y="1156"/>
                </a:lnTo>
                <a:lnTo>
                  <a:pt x="243" y="1212"/>
                </a:lnTo>
                <a:lnTo>
                  <a:pt x="169" y="1268"/>
                </a:lnTo>
                <a:lnTo>
                  <a:pt x="94" y="1361"/>
                </a:lnTo>
                <a:lnTo>
                  <a:pt x="38" y="1455"/>
                </a:lnTo>
                <a:lnTo>
                  <a:pt x="19" y="1566"/>
                </a:lnTo>
                <a:lnTo>
                  <a:pt x="1" y="1678"/>
                </a:lnTo>
                <a:lnTo>
                  <a:pt x="1" y="2592"/>
                </a:lnTo>
                <a:lnTo>
                  <a:pt x="5947" y="2592"/>
                </a:lnTo>
                <a:lnTo>
                  <a:pt x="5947" y="1678"/>
                </a:lnTo>
                <a:lnTo>
                  <a:pt x="5928" y="1566"/>
                </a:lnTo>
                <a:lnTo>
                  <a:pt x="5891" y="1455"/>
                </a:lnTo>
                <a:lnTo>
                  <a:pt x="5854" y="1361"/>
                </a:lnTo>
                <a:lnTo>
                  <a:pt x="5779" y="1268"/>
                </a:lnTo>
                <a:lnTo>
                  <a:pt x="5686" y="1212"/>
                </a:lnTo>
                <a:lnTo>
                  <a:pt x="5593" y="1156"/>
                </a:lnTo>
                <a:lnTo>
                  <a:pt x="5500" y="1119"/>
                </a:lnTo>
                <a:lnTo>
                  <a:pt x="4456" y="1119"/>
                </a:lnTo>
                <a:lnTo>
                  <a:pt x="4456" y="560"/>
                </a:lnTo>
                <a:lnTo>
                  <a:pt x="4437" y="448"/>
                </a:lnTo>
                <a:lnTo>
                  <a:pt x="4418" y="336"/>
                </a:lnTo>
                <a:lnTo>
                  <a:pt x="4363" y="243"/>
                </a:lnTo>
                <a:lnTo>
                  <a:pt x="4288" y="168"/>
                </a:lnTo>
                <a:lnTo>
                  <a:pt x="4213" y="94"/>
                </a:lnTo>
                <a:lnTo>
                  <a:pt x="4120" y="38"/>
                </a:lnTo>
                <a:lnTo>
                  <a:pt x="4008" y="19"/>
                </a:lnTo>
                <a:lnTo>
                  <a:pt x="3897" y="1"/>
                </a:lnTo>
                <a:close/>
                <a:moveTo>
                  <a:pt x="1" y="2964"/>
                </a:moveTo>
                <a:lnTo>
                  <a:pt x="1" y="4642"/>
                </a:lnTo>
                <a:lnTo>
                  <a:pt x="19" y="4754"/>
                </a:lnTo>
                <a:lnTo>
                  <a:pt x="38" y="4866"/>
                </a:lnTo>
                <a:lnTo>
                  <a:pt x="94" y="4959"/>
                </a:lnTo>
                <a:lnTo>
                  <a:pt x="169" y="5033"/>
                </a:lnTo>
                <a:lnTo>
                  <a:pt x="243" y="5108"/>
                </a:lnTo>
                <a:lnTo>
                  <a:pt x="336" y="5145"/>
                </a:lnTo>
                <a:lnTo>
                  <a:pt x="448" y="5182"/>
                </a:lnTo>
                <a:lnTo>
                  <a:pt x="560" y="5201"/>
                </a:lnTo>
                <a:lnTo>
                  <a:pt x="5388" y="5201"/>
                </a:lnTo>
                <a:lnTo>
                  <a:pt x="5500" y="5182"/>
                </a:lnTo>
                <a:lnTo>
                  <a:pt x="5593" y="5145"/>
                </a:lnTo>
                <a:lnTo>
                  <a:pt x="5686" y="5108"/>
                </a:lnTo>
                <a:lnTo>
                  <a:pt x="5779" y="5033"/>
                </a:lnTo>
                <a:lnTo>
                  <a:pt x="5854" y="4959"/>
                </a:lnTo>
                <a:lnTo>
                  <a:pt x="5891" y="4866"/>
                </a:lnTo>
                <a:lnTo>
                  <a:pt x="5928" y="4754"/>
                </a:lnTo>
                <a:lnTo>
                  <a:pt x="5947" y="4642"/>
                </a:lnTo>
                <a:lnTo>
                  <a:pt x="5947" y="2964"/>
                </a:lnTo>
                <a:lnTo>
                  <a:pt x="3710" y="2964"/>
                </a:lnTo>
                <a:lnTo>
                  <a:pt x="3710" y="3524"/>
                </a:lnTo>
                <a:lnTo>
                  <a:pt x="3692" y="3598"/>
                </a:lnTo>
                <a:lnTo>
                  <a:pt x="3654" y="3654"/>
                </a:lnTo>
                <a:lnTo>
                  <a:pt x="3598" y="3691"/>
                </a:lnTo>
                <a:lnTo>
                  <a:pt x="3524" y="3710"/>
                </a:lnTo>
                <a:lnTo>
                  <a:pt x="2405" y="3710"/>
                </a:lnTo>
                <a:lnTo>
                  <a:pt x="2349" y="3691"/>
                </a:lnTo>
                <a:lnTo>
                  <a:pt x="2275" y="3654"/>
                </a:lnTo>
                <a:lnTo>
                  <a:pt x="2238" y="3598"/>
                </a:lnTo>
                <a:lnTo>
                  <a:pt x="2238" y="3524"/>
                </a:lnTo>
                <a:lnTo>
                  <a:pt x="2238" y="296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5052023" y="2282123"/>
            <a:ext cx="179856" cy="180402"/>
          </a:xfrm>
          <a:custGeom>
            <a:rect b="b" l="l" r="r" t="t"/>
            <a:pathLst>
              <a:path extrusionOk="0" h="5947" w="5929">
                <a:moveTo>
                  <a:pt x="2834" y="1"/>
                </a:moveTo>
                <a:lnTo>
                  <a:pt x="2722" y="19"/>
                </a:lnTo>
                <a:lnTo>
                  <a:pt x="2592" y="57"/>
                </a:lnTo>
                <a:lnTo>
                  <a:pt x="2461" y="94"/>
                </a:lnTo>
                <a:lnTo>
                  <a:pt x="2349" y="150"/>
                </a:lnTo>
                <a:lnTo>
                  <a:pt x="2256" y="224"/>
                </a:lnTo>
                <a:lnTo>
                  <a:pt x="2144" y="299"/>
                </a:lnTo>
                <a:lnTo>
                  <a:pt x="2051" y="373"/>
                </a:lnTo>
                <a:lnTo>
                  <a:pt x="1977" y="467"/>
                </a:lnTo>
                <a:lnTo>
                  <a:pt x="1902" y="578"/>
                </a:lnTo>
                <a:lnTo>
                  <a:pt x="1827" y="672"/>
                </a:lnTo>
                <a:lnTo>
                  <a:pt x="1772" y="802"/>
                </a:lnTo>
                <a:lnTo>
                  <a:pt x="1734" y="914"/>
                </a:lnTo>
                <a:lnTo>
                  <a:pt x="1697" y="1044"/>
                </a:lnTo>
                <a:lnTo>
                  <a:pt x="1678" y="1175"/>
                </a:lnTo>
                <a:lnTo>
                  <a:pt x="1678" y="1305"/>
                </a:lnTo>
                <a:lnTo>
                  <a:pt x="4269" y="1305"/>
                </a:lnTo>
                <a:lnTo>
                  <a:pt x="4269" y="1175"/>
                </a:lnTo>
                <a:lnTo>
                  <a:pt x="4251" y="1044"/>
                </a:lnTo>
                <a:lnTo>
                  <a:pt x="4213" y="914"/>
                </a:lnTo>
                <a:lnTo>
                  <a:pt x="4176" y="802"/>
                </a:lnTo>
                <a:lnTo>
                  <a:pt x="4120" y="672"/>
                </a:lnTo>
                <a:lnTo>
                  <a:pt x="4046" y="578"/>
                </a:lnTo>
                <a:lnTo>
                  <a:pt x="3971" y="467"/>
                </a:lnTo>
                <a:lnTo>
                  <a:pt x="3897" y="373"/>
                </a:lnTo>
                <a:lnTo>
                  <a:pt x="3803" y="299"/>
                </a:lnTo>
                <a:lnTo>
                  <a:pt x="3710" y="224"/>
                </a:lnTo>
                <a:lnTo>
                  <a:pt x="3598" y="150"/>
                </a:lnTo>
                <a:lnTo>
                  <a:pt x="3486" y="94"/>
                </a:lnTo>
                <a:lnTo>
                  <a:pt x="3356" y="57"/>
                </a:lnTo>
                <a:lnTo>
                  <a:pt x="3244" y="19"/>
                </a:lnTo>
                <a:lnTo>
                  <a:pt x="3114" y="1"/>
                </a:lnTo>
                <a:close/>
                <a:moveTo>
                  <a:pt x="672" y="1119"/>
                </a:moveTo>
                <a:lnTo>
                  <a:pt x="597" y="1138"/>
                </a:lnTo>
                <a:lnTo>
                  <a:pt x="541" y="1175"/>
                </a:lnTo>
                <a:lnTo>
                  <a:pt x="467" y="1231"/>
                </a:lnTo>
                <a:lnTo>
                  <a:pt x="430" y="1287"/>
                </a:lnTo>
                <a:lnTo>
                  <a:pt x="392" y="1343"/>
                </a:lnTo>
                <a:lnTo>
                  <a:pt x="374" y="1417"/>
                </a:lnTo>
                <a:lnTo>
                  <a:pt x="374" y="1492"/>
                </a:lnTo>
                <a:lnTo>
                  <a:pt x="374" y="1548"/>
                </a:lnTo>
                <a:lnTo>
                  <a:pt x="392" y="1622"/>
                </a:lnTo>
                <a:lnTo>
                  <a:pt x="430" y="1697"/>
                </a:lnTo>
                <a:lnTo>
                  <a:pt x="467" y="1753"/>
                </a:lnTo>
                <a:lnTo>
                  <a:pt x="1026" y="2293"/>
                </a:lnTo>
                <a:lnTo>
                  <a:pt x="1026" y="2964"/>
                </a:lnTo>
                <a:lnTo>
                  <a:pt x="374" y="2964"/>
                </a:lnTo>
                <a:lnTo>
                  <a:pt x="299" y="2983"/>
                </a:lnTo>
                <a:lnTo>
                  <a:pt x="224" y="3002"/>
                </a:lnTo>
                <a:lnTo>
                  <a:pt x="150" y="3039"/>
                </a:lnTo>
                <a:lnTo>
                  <a:pt x="94" y="3076"/>
                </a:lnTo>
                <a:lnTo>
                  <a:pt x="57" y="3132"/>
                </a:lnTo>
                <a:lnTo>
                  <a:pt x="19" y="3207"/>
                </a:lnTo>
                <a:lnTo>
                  <a:pt x="1" y="3281"/>
                </a:lnTo>
                <a:lnTo>
                  <a:pt x="1" y="3356"/>
                </a:lnTo>
                <a:lnTo>
                  <a:pt x="1" y="3430"/>
                </a:lnTo>
                <a:lnTo>
                  <a:pt x="38" y="3486"/>
                </a:lnTo>
                <a:lnTo>
                  <a:pt x="57" y="3561"/>
                </a:lnTo>
                <a:lnTo>
                  <a:pt x="113" y="3617"/>
                </a:lnTo>
                <a:lnTo>
                  <a:pt x="169" y="3654"/>
                </a:lnTo>
                <a:lnTo>
                  <a:pt x="224" y="3691"/>
                </a:lnTo>
                <a:lnTo>
                  <a:pt x="299" y="3710"/>
                </a:lnTo>
                <a:lnTo>
                  <a:pt x="1026" y="3710"/>
                </a:lnTo>
                <a:lnTo>
                  <a:pt x="1026" y="3896"/>
                </a:lnTo>
                <a:lnTo>
                  <a:pt x="1026" y="4083"/>
                </a:lnTo>
                <a:lnTo>
                  <a:pt x="1063" y="4269"/>
                </a:lnTo>
                <a:lnTo>
                  <a:pt x="1101" y="4437"/>
                </a:lnTo>
                <a:lnTo>
                  <a:pt x="1175" y="4605"/>
                </a:lnTo>
                <a:lnTo>
                  <a:pt x="467" y="5313"/>
                </a:lnTo>
                <a:lnTo>
                  <a:pt x="430" y="5369"/>
                </a:lnTo>
                <a:lnTo>
                  <a:pt x="392" y="5425"/>
                </a:lnTo>
                <a:lnTo>
                  <a:pt x="374" y="5499"/>
                </a:lnTo>
                <a:lnTo>
                  <a:pt x="374" y="5574"/>
                </a:lnTo>
                <a:lnTo>
                  <a:pt x="374" y="5648"/>
                </a:lnTo>
                <a:lnTo>
                  <a:pt x="392" y="5704"/>
                </a:lnTo>
                <a:lnTo>
                  <a:pt x="430" y="5779"/>
                </a:lnTo>
                <a:lnTo>
                  <a:pt x="467" y="5835"/>
                </a:lnTo>
                <a:lnTo>
                  <a:pt x="541" y="5872"/>
                </a:lnTo>
                <a:lnTo>
                  <a:pt x="597" y="5909"/>
                </a:lnTo>
                <a:lnTo>
                  <a:pt x="672" y="5928"/>
                </a:lnTo>
                <a:lnTo>
                  <a:pt x="746" y="5947"/>
                </a:lnTo>
                <a:lnTo>
                  <a:pt x="802" y="5928"/>
                </a:lnTo>
                <a:lnTo>
                  <a:pt x="877" y="5909"/>
                </a:lnTo>
                <a:lnTo>
                  <a:pt x="951" y="5872"/>
                </a:lnTo>
                <a:lnTo>
                  <a:pt x="1007" y="5835"/>
                </a:lnTo>
                <a:lnTo>
                  <a:pt x="1641" y="5201"/>
                </a:lnTo>
                <a:lnTo>
                  <a:pt x="1753" y="5276"/>
                </a:lnTo>
                <a:lnTo>
                  <a:pt x="1865" y="5350"/>
                </a:lnTo>
                <a:lnTo>
                  <a:pt x="1995" y="5425"/>
                </a:lnTo>
                <a:lnTo>
                  <a:pt x="2126" y="5462"/>
                </a:lnTo>
                <a:lnTo>
                  <a:pt x="2256" y="5518"/>
                </a:lnTo>
                <a:lnTo>
                  <a:pt x="2387" y="5537"/>
                </a:lnTo>
                <a:lnTo>
                  <a:pt x="2536" y="5555"/>
                </a:lnTo>
                <a:lnTo>
                  <a:pt x="2685" y="5574"/>
                </a:lnTo>
                <a:lnTo>
                  <a:pt x="2685" y="2741"/>
                </a:lnTo>
                <a:lnTo>
                  <a:pt x="2704" y="2685"/>
                </a:lnTo>
                <a:lnTo>
                  <a:pt x="2722" y="2647"/>
                </a:lnTo>
                <a:lnTo>
                  <a:pt x="2778" y="2610"/>
                </a:lnTo>
                <a:lnTo>
                  <a:pt x="2834" y="2592"/>
                </a:lnTo>
                <a:lnTo>
                  <a:pt x="3114" y="2592"/>
                </a:lnTo>
                <a:lnTo>
                  <a:pt x="3151" y="2610"/>
                </a:lnTo>
                <a:lnTo>
                  <a:pt x="3207" y="2647"/>
                </a:lnTo>
                <a:lnTo>
                  <a:pt x="3225" y="2685"/>
                </a:lnTo>
                <a:lnTo>
                  <a:pt x="3244" y="2741"/>
                </a:lnTo>
                <a:lnTo>
                  <a:pt x="3244" y="5574"/>
                </a:lnTo>
                <a:lnTo>
                  <a:pt x="3393" y="5555"/>
                </a:lnTo>
                <a:lnTo>
                  <a:pt x="3542" y="5537"/>
                </a:lnTo>
                <a:lnTo>
                  <a:pt x="3673" y="5518"/>
                </a:lnTo>
                <a:lnTo>
                  <a:pt x="3803" y="5462"/>
                </a:lnTo>
                <a:lnTo>
                  <a:pt x="3934" y="5425"/>
                </a:lnTo>
                <a:lnTo>
                  <a:pt x="4064" y="5350"/>
                </a:lnTo>
                <a:lnTo>
                  <a:pt x="4176" y="5276"/>
                </a:lnTo>
                <a:lnTo>
                  <a:pt x="4288" y="5201"/>
                </a:lnTo>
                <a:lnTo>
                  <a:pt x="4922" y="5835"/>
                </a:lnTo>
                <a:lnTo>
                  <a:pt x="4996" y="5872"/>
                </a:lnTo>
                <a:lnTo>
                  <a:pt x="5052" y="5909"/>
                </a:lnTo>
                <a:lnTo>
                  <a:pt x="5127" y="5928"/>
                </a:lnTo>
                <a:lnTo>
                  <a:pt x="5201" y="5947"/>
                </a:lnTo>
                <a:lnTo>
                  <a:pt x="5257" y="5928"/>
                </a:lnTo>
                <a:lnTo>
                  <a:pt x="5332" y="5909"/>
                </a:lnTo>
                <a:lnTo>
                  <a:pt x="5406" y="5872"/>
                </a:lnTo>
                <a:lnTo>
                  <a:pt x="5462" y="5835"/>
                </a:lnTo>
                <a:lnTo>
                  <a:pt x="5500" y="5779"/>
                </a:lnTo>
                <a:lnTo>
                  <a:pt x="5537" y="5704"/>
                </a:lnTo>
                <a:lnTo>
                  <a:pt x="5555" y="5648"/>
                </a:lnTo>
                <a:lnTo>
                  <a:pt x="5555" y="5574"/>
                </a:lnTo>
                <a:lnTo>
                  <a:pt x="5555" y="5499"/>
                </a:lnTo>
                <a:lnTo>
                  <a:pt x="5537" y="5425"/>
                </a:lnTo>
                <a:lnTo>
                  <a:pt x="5500" y="5369"/>
                </a:lnTo>
                <a:lnTo>
                  <a:pt x="5462" y="5313"/>
                </a:lnTo>
                <a:lnTo>
                  <a:pt x="4754" y="4605"/>
                </a:lnTo>
                <a:lnTo>
                  <a:pt x="4829" y="4437"/>
                </a:lnTo>
                <a:lnTo>
                  <a:pt x="4866" y="4269"/>
                </a:lnTo>
                <a:lnTo>
                  <a:pt x="4903" y="4083"/>
                </a:lnTo>
                <a:lnTo>
                  <a:pt x="4922" y="3896"/>
                </a:lnTo>
                <a:lnTo>
                  <a:pt x="4922" y="3710"/>
                </a:lnTo>
                <a:lnTo>
                  <a:pt x="5630" y="3710"/>
                </a:lnTo>
                <a:lnTo>
                  <a:pt x="5705" y="3691"/>
                </a:lnTo>
                <a:lnTo>
                  <a:pt x="5761" y="3654"/>
                </a:lnTo>
                <a:lnTo>
                  <a:pt x="5816" y="3617"/>
                </a:lnTo>
                <a:lnTo>
                  <a:pt x="5854" y="3561"/>
                </a:lnTo>
                <a:lnTo>
                  <a:pt x="5891" y="3505"/>
                </a:lnTo>
                <a:lnTo>
                  <a:pt x="5928" y="3430"/>
                </a:lnTo>
                <a:lnTo>
                  <a:pt x="5928" y="3374"/>
                </a:lnTo>
                <a:lnTo>
                  <a:pt x="5928" y="3281"/>
                </a:lnTo>
                <a:lnTo>
                  <a:pt x="5910" y="3207"/>
                </a:lnTo>
                <a:lnTo>
                  <a:pt x="5872" y="3151"/>
                </a:lnTo>
                <a:lnTo>
                  <a:pt x="5835" y="3095"/>
                </a:lnTo>
                <a:lnTo>
                  <a:pt x="5779" y="3039"/>
                </a:lnTo>
                <a:lnTo>
                  <a:pt x="5723" y="3002"/>
                </a:lnTo>
                <a:lnTo>
                  <a:pt x="5649" y="2983"/>
                </a:lnTo>
                <a:lnTo>
                  <a:pt x="5555" y="2964"/>
                </a:lnTo>
                <a:lnTo>
                  <a:pt x="4922" y="2964"/>
                </a:lnTo>
                <a:lnTo>
                  <a:pt x="4922" y="2293"/>
                </a:lnTo>
                <a:lnTo>
                  <a:pt x="5462" y="1753"/>
                </a:lnTo>
                <a:lnTo>
                  <a:pt x="5500" y="1697"/>
                </a:lnTo>
                <a:lnTo>
                  <a:pt x="5537" y="1622"/>
                </a:lnTo>
                <a:lnTo>
                  <a:pt x="5555" y="1548"/>
                </a:lnTo>
                <a:lnTo>
                  <a:pt x="5555" y="1492"/>
                </a:lnTo>
                <a:lnTo>
                  <a:pt x="5555" y="1417"/>
                </a:lnTo>
                <a:lnTo>
                  <a:pt x="5537" y="1343"/>
                </a:lnTo>
                <a:lnTo>
                  <a:pt x="5500" y="1287"/>
                </a:lnTo>
                <a:lnTo>
                  <a:pt x="5462" y="1231"/>
                </a:lnTo>
                <a:lnTo>
                  <a:pt x="5406" y="1175"/>
                </a:lnTo>
                <a:lnTo>
                  <a:pt x="5332" y="1138"/>
                </a:lnTo>
                <a:lnTo>
                  <a:pt x="5257" y="1119"/>
                </a:lnTo>
                <a:lnTo>
                  <a:pt x="5127" y="1119"/>
                </a:lnTo>
                <a:lnTo>
                  <a:pt x="5052" y="1138"/>
                </a:lnTo>
                <a:lnTo>
                  <a:pt x="4996" y="1175"/>
                </a:lnTo>
                <a:lnTo>
                  <a:pt x="4922" y="1231"/>
                </a:lnTo>
                <a:lnTo>
                  <a:pt x="4288" y="1865"/>
                </a:lnTo>
                <a:lnTo>
                  <a:pt x="1641" y="1865"/>
                </a:lnTo>
                <a:lnTo>
                  <a:pt x="1007" y="1231"/>
                </a:lnTo>
                <a:lnTo>
                  <a:pt x="951" y="1175"/>
                </a:lnTo>
                <a:lnTo>
                  <a:pt x="877" y="1138"/>
                </a:lnTo>
                <a:lnTo>
                  <a:pt x="802" y="111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4552740" y="2282123"/>
            <a:ext cx="157803" cy="180402"/>
          </a:xfrm>
          <a:custGeom>
            <a:rect b="b" l="l" r="r" t="t"/>
            <a:pathLst>
              <a:path extrusionOk="0" h="5947" w="5202">
                <a:moveTo>
                  <a:pt x="2144" y="746"/>
                </a:moveTo>
                <a:lnTo>
                  <a:pt x="2200" y="783"/>
                </a:lnTo>
                <a:lnTo>
                  <a:pt x="2219" y="821"/>
                </a:lnTo>
                <a:lnTo>
                  <a:pt x="2238" y="877"/>
                </a:lnTo>
                <a:lnTo>
                  <a:pt x="2238" y="1343"/>
                </a:lnTo>
                <a:lnTo>
                  <a:pt x="2219" y="1399"/>
                </a:lnTo>
                <a:lnTo>
                  <a:pt x="2200" y="1436"/>
                </a:lnTo>
                <a:lnTo>
                  <a:pt x="2144" y="1473"/>
                </a:lnTo>
                <a:lnTo>
                  <a:pt x="2088" y="1492"/>
                </a:lnTo>
                <a:lnTo>
                  <a:pt x="1641" y="1492"/>
                </a:lnTo>
                <a:lnTo>
                  <a:pt x="1585" y="1473"/>
                </a:lnTo>
                <a:lnTo>
                  <a:pt x="1529" y="1436"/>
                </a:lnTo>
                <a:lnTo>
                  <a:pt x="1511" y="1399"/>
                </a:lnTo>
                <a:lnTo>
                  <a:pt x="1492" y="1343"/>
                </a:lnTo>
                <a:lnTo>
                  <a:pt x="1492" y="877"/>
                </a:lnTo>
                <a:lnTo>
                  <a:pt x="1511" y="821"/>
                </a:lnTo>
                <a:lnTo>
                  <a:pt x="1529" y="783"/>
                </a:lnTo>
                <a:lnTo>
                  <a:pt x="1585" y="746"/>
                </a:lnTo>
                <a:close/>
                <a:moveTo>
                  <a:pt x="3636" y="746"/>
                </a:moveTo>
                <a:lnTo>
                  <a:pt x="3673" y="783"/>
                </a:lnTo>
                <a:lnTo>
                  <a:pt x="3710" y="821"/>
                </a:lnTo>
                <a:lnTo>
                  <a:pt x="3729" y="877"/>
                </a:lnTo>
                <a:lnTo>
                  <a:pt x="3729" y="1343"/>
                </a:lnTo>
                <a:lnTo>
                  <a:pt x="3710" y="1399"/>
                </a:lnTo>
                <a:lnTo>
                  <a:pt x="3673" y="1436"/>
                </a:lnTo>
                <a:lnTo>
                  <a:pt x="3636" y="1473"/>
                </a:lnTo>
                <a:lnTo>
                  <a:pt x="3580" y="1492"/>
                </a:lnTo>
                <a:lnTo>
                  <a:pt x="3114" y="1492"/>
                </a:lnTo>
                <a:lnTo>
                  <a:pt x="3058" y="1473"/>
                </a:lnTo>
                <a:lnTo>
                  <a:pt x="3020" y="1436"/>
                </a:lnTo>
                <a:lnTo>
                  <a:pt x="2983" y="1399"/>
                </a:lnTo>
                <a:lnTo>
                  <a:pt x="2983" y="1343"/>
                </a:lnTo>
                <a:lnTo>
                  <a:pt x="2983" y="877"/>
                </a:lnTo>
                <a:lnTo>
                  <a:pt x="2983" y="821"/>
                </a:lnTo>
                <a:lnTo>
                  <a:pt x="3020" y="783"/>
                </a:lnTo>
                <a:lnTo>
                  <a:pt x="3058" y="746"/>
                </a:lnTo>
                <a:close/>
                <a:moveTo>
                  <a:pt x="2144" y="1865"/>
                </a:moveTo>
                <a:lnTo>
                  <a:pt x="2200" y="1902"/>
                </a:lnTo>
                <a:lnTo>
                  <a:pt x="2219" y="1939"/>
                </a:lnTo>
                <a:lnTo>
                  <a:pt x="2238" y="1995"/>
                </a:lnTo>
                <a:lnTo>
                  <a:pt x="2238" y="2461"/>
                </a:lnTo>
                <a:lnTo>
                  <a:pt x="2219" y="2517"/>
                </a:lnTo>
                <a:lnTo>
                  <a:pt x="2200" y="2554"/>
                </a:lnTo>
                <a:lnTo>
                  <a:pt x="2144" y="2592"/>
                </a:lnTo>
                <a:lnTo>
                  <a:pt x="1585" y="2592"/>
                </a:lnTo>
                <a:lnTo>
                  <a:pt x="1529" y="2554"/>
                </a:lnTo>
                <a:lnTo>
                  <a:pt x="1511" y="2517"/>
                </a:lnTo>
                <a:lnTo>
                  <a:pt x="1492" y="2461"/>
                </a:lnTo>
                <a:lnTo>
                  <a:pt x="1492" y="1995"/>
                </a:lnTo>
                <a:lnTo>
                  <a:pt x="1511" y="1939"/>
                </a:lnTo>
                <a:lnTo>
                  <a:pt x="1529" y="1902"/>
                </a:lnTo>
                <a:lnTo>
                  <a:pt x="1585" y="1865"/>
                </a:lnTo>
                <a:close/>
                <a:moveTo>
                  <a:pt x="3636" y="1865"/>
                </a:moveTo>
                <a:lnTo>
                  <a:pt x="3673" y="1902"/>
                </a:lnTo>
                <a:lnTo>
                  <a:pt x="3710" y="1939"/>
                </a:lnTo>
                <a:lnTo>
                  <a:pt x="3729" y="1995"/>
                </a:lnTo>
                <a:lnTo>
                  <a:pt x="3729" y="2461"/>
                </a:lnTo>
                <a:lnTo>
                  <a:pt x="3710" y="2517"/>
                </a:lnTo>
                <a:lnTo>
                  <a:pt x="3673" y="2554"/>
                </a:lnTo>
                <a:lnTo>
                  <a:pt x="3636" y="2592"/>
                </a:lnTo>
                <a:lnTo>
                  <a:pt x="3058" y="2592"/>
                </a:lnTo>
                <a:lnTo>
                  <a:pt x="3020" y="2554"/>
                </a:lnTo>
                <a:lnTo>
                  <a:pt x="2983" y="2517"/>
                </a:lnTo>
                <a:lnTo>
                  <a:pt x="2983" y="2461"/>
                </a:lnTo>
                <a:lnTo>
                  <a:pt x="2983" y="1995"/>
                </a:lnTo>
                <a:lnTo>
                  <a:pt x="2983" y="1939"/>
                </a:lnTo>
                <a:lnTo>
                  <a:pt x="3020" y="1902"/>
                </a:lnTo>
                <a:lnTo>
                  <a:pt x="3058" y="1865"/>
                </a:lnTo>
                <a:close/>
                <a:moveTo>
                  <a:pt x="2088" y="2964"/>
                </a:moveTo>
                <a:lnTo>
                  <a:pt x="2144" y="2983"/>
                </a:lnTo>
                <a:lnTo>
                  <a:pt x="2200" y="3002"/>
                </a:lnTo>
                <a:lnTo>
                  <a:pt x="2219" y="3058"/>
                </a:lnTo>
                <a:lnTo>
                  <a:pt x="2238" y="3113"/>
                </a:lnTo>
                <a:lnTo>
                  <a:pt x="2238" y="3579"/>
                </a:lnTo>
                <a:lnTo>
                  <a:pt x="2219" y="3635"/>
                </a:lnTo>
                <a:lnTo>
                  <a:pt x="2200" y="3673"/>
                </a:lnTo>
                <a:lnTo>
                  <a:pt x="2144" y="3710"/>
                </a:lnTo>
                <a:lnTo>
                  <a:pt x="1585" y="3710"/>
                </a:lnTo>
                <a:lnTo>
                  <a:pt x="1529" y="3673"/>
                </a:lnTo>
                <a:lnTo>
                  <a:pt x="1511" y="3635"/>
                </a:lnTo>
                <a:lnTo>
                  <a:pt x="1492" y="3579"/>
                </a:lnTo>
                <a:lnTo>
                  <a:pt x="1492" y="3113"/>
                </a:lnTo>
                <a:lnTo>
                  <a:pt x="1511" y="3058"/>
                </a:lnTo>
                <a:lnTo>
                  <a:pt x="1529" y="3002"/>
                </a:lnTo>
                <a:lnTo>
                  <a:pt x="1585" y="2983"/>
                </a:lnTo>
                <a:lnTo>
                  <a:pt x="1641" y="2964"/>
                </a:lnTo>
                <a:close/>
                <a:moveTo>
                  <a:pt x="3580" y="2964"/>
                </a:moveTo>
                <a:lnTo>
                  <a:pt x="3636" y="2983"/>
                </a:lnTo>
                <a:lnTo>
                  <a:pt x="3673" y="3002"/>
                </a:lnTo>
                <a:lnTo>
                  <a:pt x="3710" y="3058"/>
                </a:lnTo>
                <a:lnTo>
                  <a:pt x="3729" y="3113"/>
                </a:lnTo>
                <a:lnTo>
                  <a:pt x="3729" y="3579"/>
                </a:lnTo>
                <a:lnTo>
                  <a:pt x="3710" y="3635"/>
                </a:lnTo>
                <a:lnTo>
                  <a:pt x="3673" y="3673"/>
                </a:lnTo>
                <a:lnTo>
                  <a:pt x="3636" y="3710"/>
                </a:lnTo>
                <a:lnTo>
                  <a:pt x="3058" y="3710"/>
                </a:lnTo>
                <a:lnTo>
                  <a:pt x="3020" y="3673"/>
                </a:lnTo>
                <a:lnTo>
                  <a:pt x="2983" y="3635"/>
                </a:lnTo>
                <a:lnTo>
                  <a:pt x="2983" y="3579"/>
                </a:lnTo>
                <a:lnTo>
                  <a:pt x="2983" y="3113"/>
                </a:lnTo>
                <a:lnTo>
                  <a:pt x="2983" y="3058"/>
                </a:lnTo>
                <a:lnTo>
                  <a:pt x="3020" y="3002"/>
                </a:lnTo>
                <a:lnTo>
                  <a:pt x="3058" y="2983"/>
                </a:lnTo>
                <a:lnTo>
                  <a:pt x="3114" y="2964"/>
                </a:lnTo>
                <a:close/>
                <a:moveTo>
                  <a:pt x="2834" y="4456"/>
                </a:moveTo>
                <a:lnTo>
                  <a:pt x="2890" y="4474"/>
                </a:lnTo>
                <a:lnTo>
                  <a:pt x="2946" y="4493"/>
                </a:lnTo>
                <a:lnTo>
                  <a:pt x="2965" y="4549"/>
                </a:lnTo>
                <a:lnTo>
                  <a:pt x="2983" y="4586"/>
                </a:lnTo>
                <a:lnTo>
                  <a:pt x="2983" y="5574"/>
                </a:lnTo>
                <a:lnTo>
                  <a:pt x="2238" y="5574"/>
                </a:lnTo>
                <a:lnTo>
                  <a:pt x="2238" y="4586"/>
                </a:lnTo>
                <a:lnTo>
                  <a:pt x="2256" y="4549"/>
                </a:lnTo>
                <a:lnTo>
                  <a:pt x="2275" y="4493"/>
                </a:lnTo>
                <a:lnTo>
                  <a:pt x="2331" y="4474"/>
                </a:lnTo>
                <a:lnTo>
                  <a:pt x="2368" y="4456"/>
                </a:lnTo>
                <a:close/>
                <a:moveTo>
                  <a:pt x="597" y="1"/>
                </a:moveTo>
                <a:lnTo>
                  <a:pt x="541" y="19"/>
                </a:lnTo>
                <a:lnTo>
                  <a:pt x="467" y="75"/>
                </a:lnTo>
                <a:lnTo>
                  <a:pt x="411" y="168"/>
                </a:lnTo>
                <a:lnTo>
                  <a:pt x="392" y="224"/>
                </a:lnTo>
                <a:lnTo>
                  <a:pt x="374" y="280"/>
                </a:lnTo>
                <a:lnTo>
                  <a:pt x="374" y="5574"/>
                </a:lnTo>
                <a:lnTo>
                  <a:pt x="94" y="5574"/>
                </a:lnTo>
                <a:lnTo>
                  <a:pt x="57" y="5611"/>
                </a:lnTo>
                <a:lnTo>
                  <a:pt x="19" y="5648"/>
                </a:lnTo>
                <a:lnTo>
                  <a:pt x="1" y="5704"/>
                </a:lnTo>
                <a:lnTo>
                  <a:pt x="1" y="5947"/>
                </a:lnTo>
                <a:lnTo>
                  <a:pt x="5201" y="5947"/>
                </a:lnTo>
                <a:lnTo>
                  <a:pt x="5201" y="5704"/>
                </a:lnTo>
                <a:lnTo>
                  <a:pt x="5201" y="5648"/>
                </a:lnTo>
                <a:lnTo>
                  <a:pt x="5164" y="5611"/>
                </a:lnTo>
                <a:lnTo>
                  <a:pt x="5127" y="5574"/>
                </a:lnTo>
                <a:lnTo>
                  <a:pt x="4829" y="5574"/>
                </a:lnTo>
                <a:lnTo>
                  <a:pt x="4829" y="280"/>
                </a:lnTo>
                <a:lnTo>
                  <a:pt x="4829" y="224"/>
                </a:lnTo>
                <a:lnTo>
                  <a:pt x="4810" y="168"/>
                </a:lnTo>
                <a:lnTo>
                  <a:pt x="4754" y="75"/>
                </a:lnTo>
                <a:lnTo>
                  <a:pt x="4661" y="19"/>
                </a:lnTo>
                <a:lnTo>
                  <a:pt x="460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4074963" y="2282123"/>
            <a:ext cx="202456" cy="180402"/>
          </a:xfrm>
          <a:custGeom>
            <a:rect b="b" l="l" r="r" t="t"/>
            <a:pathLst>
              <a:path extrusionOk="0" h="5947" w="6674">
                <a:moveTo>
                  <a:pt x="5573" y="1138"/>
                </a:moveTo>
                <a:lnTo>
                  <a:pt x="5573" y="4418"/>
                </a:lnTo>
                <a:lnTo>
                  <a:pt x="5182" y="4120"/>
                </a:lnTo>
                <a:lnTo>
                  <a:pt x="4940" y="3934"/>
                </a:lnTo>
                <a:lnTo>
                  <a:pt x="4679" y="3784"/>
                </a:lnTo>
                <a:lnTo>
                  <a:pt x="4418" y="3654"/>
                </a:lnTo>
                <a:lnTo>
                  <a:pt x="4138" y="3542"/>
                </a:lnTo>
                <a:lnTo>
                  <a:pt x="3859" y="3449"/>
                </a:lnTo>
                <a:lnTo>
                  <a:pt x="3560" y="3393"/>
                </a:lnTo>
                <a:lnTo>
                  <a:pt x="3262" y="3356"/>
                </a:lnTo>
                <a:lnTo>
                  <a:pt x="2964" y="3337"/>
                </a:lnTo>
                <a:lnTo>
                  <a:pt x="2964" y="2219"/>
                </a:lnTo>
                <a:lnTo>
                  <a:pt x="3262" y="2219"/>
                </a:lnTo>
                <a:lnTo>
                  <a:pt x="3560" y="2181"/>
                </a:lnTo>
                <a:lnTo>
                  <a:pt x="3859" y="2107"/>
                </a:lnTo>
                <a:lnTo>
                  <a:pt x="4138" y="2032"/>
                </a:lnTo>
                <a:lnTo>
                  <a:pt x="4418" y="1921"/>
                </a:lnTo>
                <a:lnTo>
                  <a:pt x="4679" y="1790"/>
                </a:lnTo>
                <a:lnTo>
                  <a:pt x="4940" y="1622"/>
                </a:lnTo>
                <a:lnTo>
                  <a:pt x="5182" y="1455"/>
                </a:lnTo>
                <a:lnTo>
                  <a:pt x="5573" y="1138"/>
                </a:lnTo>
                <a:close/>
                <a:moveTo>
                  <a:pt x="5946" y="1"/>
                </a:moveTo>
                <a:lnTo>
                  <a:pt x="5816" y="19"/>
                </a:lnTo>
                <a:lnTo>
                  <a:pt x="5704" y="75"/>
                </a:lnTo>
                <a:lnTo>
                  <a:pt x="4716" y="877"/>
                </a:lnTo>
                <a:lnTo>
                  <a:pt x="4530" y="1007"/>
                </a:lnTo>
                <a:lnTo>
                  <a:pt x="4325" y="1138"/>
                </a:lnTo>
                <a:lnTo>
                  <a:pt x="4120" y="1231"/>
                </a:lnTo>
                <a:lnTo>
                  <a:pt x="3896" y="1324"/>
                </a:lnTo>
                <a:lnTo>
                  <a:pt x="3672" y="1399"/>
                </a:lnTo>
                <a:lnTo>
                  <a:pt x="3430" y="1436"/>
                </a:lnTo>
                <a:lnTo>
                  <a:pt x="3206" y="1473"/>
                </a:lnTo>
                <a:lnTo>
                  <a:pt x="2964" y="1492"/>
                </a:lnTo>
                <a:lnTo>
                  <a:pt x="597" y="1492"/>
                </a:lnTo>
                <a:lnTo>
                  <a:pt x="448" y="1548"/>
                </a:lnTo>
                <a:lnTo>
                  <a:pt x="317" y="1604"/>
                </a:lnTo>
                <a:lnTo>
                  <a:pt x="224" y="1697"/>
                </a:lnTo>
                <a:lnTo>
                  <a:pt x="131" y="1809"/>
                </a:lnTo>
                <a:lnTo>
                  <a:pt x="56" y="1939"/>
                </a:lnTo>
                <a:lnTo>
                  <a:pt x="19" y="2070"/>
                </a:lnTo>
                <a:lnTo>
                  <a:pt x="0" y="2219"/>
                </a:lnTo>
                <a:lnTo>
                  <a:pt x="0" y="3337"/>
                </a:lnTo>
                <a:lnTo>
                  <a:pt x="19" y="3486"/>
                </a:lnTo>
                <a:lnTo>
                  <a:pt x="56" y="3635"/>
                </a:lnTo>
                <a:lnTo>
                  <a:pt x="131" y="3747"/>
                </a:lnTo>
                <a:lnTo>
                  <a:pt x="224" y="3859"/>
                </a:lnTo>
                <a:lnTo>
                  <a:pt x="317" y="3952"/>
                </a:lnTo>
                <a:lnTo>
                  <a:pt x="448" y="4027"/>
                </a:lnTo>
                <a:lnTo>
                  <a:pt x="597" y="4064"/>
                </a:lnTo>
                <a:lnTo>
                  <a:pt x="746" y="4083"/>
                </a:lnTo>
                <a:lnTo>
                  <a:pt x="1137" y="4083"/>
                </a:lnTo>
                <a:lnTo>
                  <a:pt x="1119" y="4269"/>
                </a:lnTo>
                <a:lnTo>
                  <a:pt x="1100" y="4456"/>
                </a:lnTo>
                <a:lnTo>
                  <a:pt x="1119" y="4791"/>
                </a:lnTo>
                <a:lnTo>
                  <a:pt x="1174" y="5127"/>
                </a:lnTo>
                <a:lnTo>
                  <a:pt x="1268" y="5443"/>
                </a:lnTo>
                <a:lnTo>
                  <a:pt x="1398" y="5742"/>
                </a:lnTo>
                <a:lnTo>
                  <a:pt x="1454" y="5816"/>
                </a:lnTo>
                <a:lnTo>
                  <a:pt x="1529" y="5891"/>
                </a:lnTo>
                <a:lnTo>
                  <a:pt x="1622" y="5928"/>
                </a:lnTo>
                <a:lnTo>
                  <a:pt x="1734" y="5947"/>
                </a:lnTo>
                <a:lnTo>
                  <a:pt x="2591" y="5947"/>
                </a:lnTo>
                <a:lnTo>
                  <a:pt x="2703" y="5928"/>
                </a:lnTo>
                <a:lnTo>
                  <a:pt x="2796" y="5891"/>
                </a:lnTo>
                <a:lnTo>
                  <a:pt x="2871" y="5816"/>
                </a:lnTo>
                <a:lnTo>
                  <a:pt x="2927" y="5742"/>
                </a:lnTo>
                <a:lnTo>
                  <a:pt x="2964" y="5648"/>
                </a:lnTo>
                <a:lnTo>
                  <a:pt x="2964" y="5555"/>
                </a:lnTo>
                <a:lnTo>
                  <a:pt x="2945" y="5443"/>
                </a:lnTo>
                <a:lnTo>
                  <a:pt x="2889" y="5350"/>
                </a:lnTo>
                <a:lnTo>
                  <a:pt x="2759" y="5164"/>
                </a:lnTo>
                <a:lnTo>
                  <a:pt x="2666" y="4940"/>
                </a:lnTo>
                <a:lnTo>
                  <a:pt x="2610" y="4698"/>
                </a:lnTo>
                <a:lnTo>
                  <a:pt x="2591" y="4456"/>
                </a:lnTo>
                <a:lnTo>
                  <a:pt x="2610" y="4269"/>
                </a:lnTo>
                <a:lnTo>
                  <a:pt x="2647" y="4083"/>
                </a:lnTo>
                <a:lnTo>
                  <a:pt x="2964" y="4083"/>
                </a:lnTo>
                <a:lnTo>
                  <a:pt x="3206" y="4101"/>
                </a:lnTo>
                <a:lnTo>
                  <a:pt x="3430" y="4120"/>
                </a:lnTo>
                <a:lnTo>
                  <a:pt x="3672" y="4176"/>
                </a:lnTo>
                <a:lnTo>
                  <a:pt x="3896" y="4250"/>
                </a:lnTo>
                <a:lnTo>
                  <a:pt x="4120" y="4325"/>
                </a:lnTo>
                <a:lnTo>
                  <a:pt x="4325" y="4437"/>
                </a:lnTo>
                <a:lnTo>
                  <a:pt x="4530" y="4549"/>
                </a:lnTo>
                <a:lnTo>
                  <a:pt x="4716" y="4698"/>
                </a:lnTo>
                <a:lnTo>
                  <a:pt x="5704" y="5481"/>
                </a:lnTo>
                <a:lnTo>
                  <a:pt x="5816" y="5555"/>
                </a:lnTo>
                <a:lnTo>
                  <a:pt x="5928" y="5574"/>
                </a:lnTo>
                <a:lnTo>
                  <a:pt x="6039" y="5555"/>
                </a:lnTo>
                <a:lnTo>
                  <a:pt x="6114" y="5518"/>
                </a:lnTo>
                <a:lnTo>
                  <a:pt x="6189" y="5481"/>
                </a:lnTo>
                <a:lnTo>
                  <a:pt x="6226" y="5425"/>
                </a:lnTo>
                <a:lnTo>
                  <a:pt x="6263" y="5369"/>
                </a:lnTo>
                <a:lnTo>
                  <a:pt x="6282" y="5294"/>
                </a:lnTo>
                <a:lnTo>
                  <a:pt x="6300" y="5201"/>
                </a:lnTo>
                <a:lnTo>
                  <a:pt x="6300" y="3430"/>
                </a:lnTo>
                <a:lnTo>
                  <a:pt x="6375" y="3374"/>
                </a:lnTo>
                <a:lnTo>
                  <a:pt x="6450" y="3300"/>
                </a:lnTo>
                <a:lnTo>
                  <a:pt x="6524" y="3244"/>
                </a:lnTo>
                <a:lnTo>
                  <a:pt x="6580" y="3151"/>
                </a:lnTo>
                <a:lnTo>
                  <a:pt x="6617" y="3076"/>
                </a:lnTo>
                <a:lnTo>
                  <a:pt x="6655" y="2983"/>
                </a:lnTo>
                <a:lnTo>
                  <a:pt x="6673" y="2890"/>
                </a:lnTo>
                <a:lnTo>
                  <a:pt x="6673" y="2778"/>
                </a:lnTo>
                <a:lnTo>
                  <a:pt x="6655" y="2685"/>
                </a:lnTo>
                <a:lnTo>
                  <a:pt x="6617" y="2573"/>
                </a:lnTo>
                <a:lnTo>
                  <a:pt x="6561" y="2461"/>
                </a:lnTo>
                <a:lnTo>
                  <a:pt x="6487" y="2368"/>
                </a:lnTo>
                <a:lnTo>
                  <a:pt x="6375" y="2200"/>
                </a:lnTo>
                <a:lnTo>
                  <a:pt x="6300" y="2144"/>
                </a:lnTo>
                <a:lnTo>
                  <a:pt x="6300" y="373"/>
                </a:lnTo>
                <a:lnTo>
                  <a:pt x="6300" y="262"/>
                </a:lnTo>
                <a:lnTo>
                  <a:pt x="6263" y="206"/>
                </a:lnTo>
                <a:lnTo>
                  <a:pt x="6226" y="150"/>
                </a:lnTo>
                <a:lnTo>
                  <a:pt x="6189" y="94"/>
                </a:lnTo>
                <a:lnTo>
                  <a:pt x="6114" y="38"/>
                </a:lnTo>
                <a:lnTo>
                  <a:pt x="6039" y="19"/>
                </a:lnTo>
                <a:lnTo>
                  <a:pt x="594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3674632" y="2282123"/>
            <a:ext cx="135173" cy="180402"/>
          </a:xfrm>
          <a:custGeom>
            <a:rect b="b" l="l" r="r" t="t"/>
            <a:pathLst>
              <a:path extrusionOk="0" h="5947" w="4456">
                <a:moveTo>
                  <a:pt x="2218" y="2219"/>
                </a:moveTo>
                <a:lnTo>
                  <a:pt x="2572" y="2629"/>
                </a:lnTo>
                <a:lnTo>
                  <a:pt x="2852" y="2983"/>
                </a:lnTo>
                <a:lnTo>
                  <a:pt x="3038" y="3281"/>
                </a:lnTo>
                <a:lnTo>
                  <a:pt x="3188" y="3542"/>
                </a:lnTo>
                <a:lnTo>
                  <a:pt x="3262" y="3747"/>
                </a:lnTo>
                <a:lnTo>
                  <a:pt x="3318" y="3896"/>
                </a:lnTo>
                <a:lnTo>
                  <a:pt x="3337" y="4027"/>
                </a:lnTo>
                <a:lnTo>
                  <a:pt x="3337" y="4101"/>
                </a:lnTo>
                <a:lnTo>
                  <a:pt x="3318" y="4325"/>
                </a:lnTo>
                <a:lnTo>
                  <a:pt x="3262" y="4549"/>
                </a:lnTo>
                <a:lnTo>
                  <a:pt x="3169" y="4735"/>
                </a:lnTo>
                <a:lnTo>
                  <a:pt x="3038" y="4884"/>
                </a:lnTo>
                <a:lnTo>
                  <a:pt x="2871" y="5015"/>
                </a:lnTo>
                <a:lnTo>
                  <a:pt x="2684" y="5108"/>
                </a:lnTo>
                <a:lnTo>
                  <a:pt x="2461" y="5182"/>
                </a:lnTo>
                <a:lnTo>
                  <a:pt x="2218" y="5201"/>
                </a:lnTo>
                <a:lnTo>
                  <a:pt x="1995" y="5182"/>
                </a:lnTo>
                <a:lnTo>
                  <a:pt x="1771" y="5108"/>
                </a:lnTo>
                <a:lnTo>
                  <a:pt x="1585" y="5015"/>
                </a:lnTo>
                <a:lnTo>
                  <a:pt x="1417" y="4884"/>
                </a:lnTo>
                <a:lnTo>
                  <a:pt x="1286" y="4735"/>
                </a:lnTo>
                <a:lnTo>
                  <a:pt x="1193" y="4549"/>
                </a:lnTo>
                <a:lnTo>
                  <a:pt x="1137" y="4325"/>
                </a:lnTo>
                <a:lnTo>
                  <a:pt x="1119" y="4101"/>
                </a:lnTo>
                <a:lnTo>
                  <a:pt x="1119" y="4027"/>
                </a:lnTo>
                <a:lnTo>
                  <a:pt x="1137" y="3896"/>
                </a:lnTo>
                <a:lnTo>
                  <a:pt x="1193" y="3747"/>
                </a:lnTo>
                <a:lnTo>
                  <a:pt x="1268" y="3542"/>
                </a:lnTo>
                <a:lnTo>
                  <a:pt x="1417" y="3281"/>
                </a:lnTo>
                <a:lnTo>
                  <a:pt x="1603" y="2983"/>
                </a:lnTo>
                <a:lnTo>
                  <a:pt x="1883" y="2629"/>
                </a:lnTo>
                <a:lnTo>
                  <a:pt x="2218" y="2219"/>
                </a:lnTo>
                <a:close/>
                <a:moveTo>
                  <a:pt x="2218" y="1"/>
                </a:moveTo>
                <a:lnTo>
                  <a:pt x="1752" y="448"/>
                </a:lnTo>
                <a:lnTo>
                  <a:pt x="1324" y="914"/>
                </a:lnTo>
                <a:lnTo>
                  <a:pt x="951" y="1380"/>
                </a:lnTo>
                <a:lnTo>
                  <a:pt x="634" y="1846"/>
                </a:lnTo>
                <a:lnTo>
                  <a:pt x="485" y="2070"/>
                </a:lnTo>
                <a:lnTo>
                  <a:pt x="354" y="2293"/>
                </a:lnTo>
                <a:lnTo>
                  <a:pt x="261" y="2498"/>
                </a:lnTo>
                <a:lnTo>
                  <a:pt x="168" y="2722"/>
                </a:lnTo>
                <a:lnTo>
                  <a:pt x="93" y="2927"/>
                </a:lnTo>
                <a:lnTo>
                  <a:pt x="37" y="3113"/>
                </a:lnTo>
                <a:lnTo>
                  <a:pt x="19" y="3300"/>
                </a:lnTo>
                <a:lnTo>
                  <a:pt x="0" y="3486"/>
                </a:lnTo>
                <a:lnTo>
                  <a:pt x="19" y="3747"/>
                </a:lnTo>
                <a:lnTo>
                  <a:pt x="37" y="4008"/>
                </a:lnTo>
                <a:lnTo>
                  <a:pt x="93" y="4250"/>
                </a:lnTo>
                <a:lnTo>
                  <a:pt x="168" y="4474"/>
                </a:lnTo>
                <a:lnTo>
                  <a:pt x="261" y="4698"/>
                </a:lnTo>
                <a:lnTo>
                  <a:pt x="354" y="4903"/>
                </a:lnTo>
                <a:lnTo>
                  <a:pt x="485" y="5089"/>
                </a:lnTo>
                <a:lnTo>
                  <a:pt x="615" y="5257"/>
                </a:lnTo>
                <a:lnTo>
                  <a:pt x="783" y="5406"/>
                </a:lnTo>
                <a:lnTo>
                  <a:pt x="951" y="5537"/>
                </a:lnTo>
                <a:lnTo>
                  <a:pt x="1137" y="5667"/>
                </a:lnTo>
                <a:lnTo>
                  <a:pt x="1324" y="5760"/>
                </a:lnTo>
                <a:lnTo>
                  <a:pt x="1529" y="5835"/>
                </a:lnTo>
                <a:lnTo>
                  <a:pt x="1752" y="5891"/>
                </a:lnTo>
                <a:lnTo>
                  <a:pt x="1995" y="5928"/>
                </a:lnTo>
                <a:lnTo>
                  <a:pt x="2218" y="5947"/>
                </a:lnTo>
                <a:lnTo>
                  <a:pt x="2461" y="5928"/>
                </a:lnTo>
                <a:lnTo>
                  <a:pt x="2703" y="5891"/>
                </a:lnTo>
                <a:lnTo>
                  <a:pt x="2927" y="5835"/>
                </a:lnTo>
                <a:lnTo>
                  <a:pt x="3132" y="5760"/>
                </a:lnTo>
                <a:lnTo>
                  <a:pt x="3318" y="5667"/>
                </a:lnTo>
                <a:lnTo>
                  <a:pt x="3504" y="5537"/>
                </a:lnTo>
                <a:lnTo>
                  <a:pt x="3672" y="5406"/>
                </a:lnTo>
                <a:lnTo>
                  <a:pt x="3840" y="5257"/>
                </a:lnTo>
                <a:lnTo>
                  <a:pt x="3970" y="5089"/>
                </a:lnTo>
                <a:lnTo>
                  <a:pt x="4101" y="4903"/>
                </a:lnTo>
                <a:lnTo>
                  <a:pt x="4194" y="4698"/>
                </a:lnTo>
                <a:lnTo>
                  <a:pt x="4287" y="4474"/>
                </a:lnTo>
                <a:lnTo>
                  <a:pt x="4362" y="4250"/>
                </a:lnTo>
                <a:lnTo>
                  <a:pt x="4418" y="4008"/>
                </a:lnTo>
                <a:lnTo>
                  <a:pt x="4436" y="3747"/>
                </a:lnTo>
                <a:lnTo>
                  <a:pt x="4455" y="3486"/>
                </a:lnTo>
                <a:lnTo>
                  <a:pt x="4436" y="3300"/>
                </a:lnTo>
                <a:lnTo>
                  <a:pt x="4418" y="3113"/>
                </a:lnTo>
                <a:lnTo>
                  <a:pt x="4362" y="2927"/>
                </a:lnTo>
                <a:lnTo>
                  <a:pt x="4287" y="2722"/>
                </a:lnTo>
                <a:lnTo>
                  <a:pt x="4194" y="2498"/>
                </a:lnTo>
                <a:lnTo>
                  <a:pt x="4101" y="2293"/>
                </a:lnTo>
                <a:lnTo>
                  <a:pt x="3970" y="2070"/>
                </a:lnTo>
                <a:lnTo>
                  <a:pt x="3821" y="1827"/>
                </a:lnTo>
                <a:lnTo>
                  <a:pt x="3504" y="1380"/>
                </a:lnTo>
                <a:lnTo>
                  <a:pt x="3132" y="914"/>
                </a:lnTo>
                <a:lnTo>
                  <a:pt x="2703" y="448"/>
                </a:lnTo>
                <a:lnTo>
                  <a:pt x="221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3221154" y="2282123"/>
            <a:ext cx="179826" cy="180402"/>
          </a:xfrm>
          <a:custGeom>
            <a:rect b="b" l="l" r="r" t="t"/>
            <a:pathLst>
              <a:path extrusionOk="0" h="5947" w="5928">
                <a:moveTo>
                  <a:pt x="4529" y="1119"/>
                </a:moveTo>
                <a:lnTo>
                  <a:pt x="4585" y="1138"/>
                </a:lnTo>
                <a:lnTo>
                  <a:pt x="4660" y="1175"/>
                </a:lnTo>
                <a:lnTo>
                  <a:pt x="4716" y="1231"/>
                </a:lnTo>
                <a:lnTo>
                  <a:pt x="4753" y="1268"/>
                </a:lnTo>
                <a:lnTo>
                  <a:pt x="4790" y="1343"/>
                </a:lnTo>
                <a:lnTo>
                  <a:pt x="4809" y="1417"/>
                </a:lnTo>
                <a:lnTo>
                  <a:pt x="4828" y="1492"/>
                </a:lnTo>
                <a:lnTo>
                  <a:pt x="4828" y="2964"/>
                </a:lnTo>
                <a:lnTo>
                  <a:pt x="4809" y="3039"/>
                </a:lnTo>
                <a:lnTo>
                  <a:pt x="4790" y="3113"/>
                </a:lnTo>
                <a:lnTo>
                  <a:pt x="4753" y="3169"/>
                </a:lnTo>
                <a:lnTo>
                  <a:pt x="4716" y="3225"/>
                </a:lnTo>
                <a:lnTo>
                  <a:pt x="4660" y="3281"/>
                </a:lnTo>
                <a:lnTo>
                  <a:pt x="4585" y="3319"/>
                </a:lnTo>
                <a:lnTo>
                  <a:pt x="4529" y="3337"/>
                </a:lnTo>
                <a:lnTo>
                  <a:pt x="1398" y="3337"/>
                </a:lnTo>
                <a:lnTo>
                  <a:pt x="1342" y="3319"/>
                </a:lnTo>
                <a:lnTo>
                  <a:pt x="1268" y="3281"/>
                </a:lnTo>
                <a:lnTo>
                  <a:pt x="1212" y="3225"/>
                </a:lnTo>
                <a:lnTo>
                  <a:pt x="1174" y="3169"/>
                </a:lnTo>
                <a:lnTo>
                  <a:pt x="1137" y="3113"/>
                </a:lnTo>
                <a:lnTo>
                  <a:pt x="1118" y="3039"/>
                </a:lnTo>
                <a:lnTo>
                  <a:pt x="1100" y="2964"/>
                </a:lnTo>
                <a:lnTo>
                  <a:pt x="1100" y="1492"/>
                </a:lnTo>
                <a:lnTo>
                  <a:pt x="1118" y="1417"/>
                </a:lnTo>
                <a:lnTo>
                  <a:pt x="1137" y="1343"/>
                </a:lnTo>
                <a:lnTo>
                  <a:pt x="1174" y="1268"/>
                </a:lnTo>
                <a:lnTo>
                  <a:pt x="1212" y="1231"/>
                </a:lnTo>
                <a:lnTo>
                  <a:pt x="1268" y="1175"/>
                </a:lnTo>
                <a:lnTo>
                  <a:pt x="1342" y="1138"/>
                </a:lnTo>
                <a:lnTo>
                  <a:pt x="1398" y="1119"/>
                </a:lnTo>
                <a:close/>
                <a:moveTo>
                  <a:pt x="1361" y="3896"/>
                </a:moveTo>
                <a:lnTo>
                  <a:pt x="1435" y="3934"/>
                </a:lnTo>
                <a:lnTo>
                  <a:pt x="1491" y="3952"/>
                </a:lnTo>
                <a:lnTo>
                  <a:pt x="1547" y="4008"/>
                </a:lnTo>
                <a:lnTo>
                  <a:pt x="1603" y="4064"/>
                </a:lnTo>
                <a:lnTo>
                  <a:pt x="1640" y="4120"/>
                </a:lnTo>
                <a:lnTo>
                  <a:pt x="1659" y="4195"/>
                </a:lnTo>
                <a:lnTo>
                  <a:pt x="1659" y="4269"/>
                </a:lnTo>
                <a:lnTo>
                  <a:pt x="1659" y="4344"/>
                </a:lnTo>
                <a:lnTo>
                  <a:pt x="1640" y="4418"/>
                </a:lnTo>
                <a:lnTo>
                  <a:pt x="1603" y="4474"/>
                </a:lnTo>
                <a:lnTo>
                  <a:pt x="1547" y="4530"/>
                </a:lnTo>
                <a:lnTo>
                  <a:pt x="1491" y="4586"/>
                </a:lnTo>
                <a:lnTo>
                  <a:pt x="1435" y="4605"/>
                </a:lnTo>
                <a:lnTo>
                  <a:pt x="1361" y="4642"/>
                </a:lnTo>
                <a:lnTo>
                  <a:pt x="1212" y="4642"/>
                </a:lnTo>
                <a:lnTo>
                  <a:pt x="1156" y="4605"/>
                </a:lnTo>
                <a:lnTo>
                  <a:pt x="1081" y="4586"/>
                </a:lnTo>
                <a:lnTo>
                  <a:pt x="1025" y="4530"/>
                </a:lnTo>
                <a:lnTo>
                  <a:pt x="988" y="4474"/>
                </a:lnTo>
                <a:lnTo>
                  <a:pt x="951" y="4418"/>
                </a:lnTo>
                <a:lnTo>
                  <a:pt x="932" y="4344"/>
                </a:lnTo>
                <a:lnTo>
                  <a:pt x="913" y="4269"/>
                </a:lnTo>
                <a:lnTo>
                  <a:pt x="932" y="4195"/>
                </a:lnTo>
                <a:lnTo>
                  <a:pt x="951" y="4120"/>
                </a:lnTo>
                <a:lnTo>
                  <a:pt x="988" y="4064"/>
                </a:lnTo>
                <a:lnTo>
                  <a:pt x="1025" y="4008"/>
                </a:lnTo>
                <a:lnTo>
                  <a:pt x="1081" y="3952"/>
                </a:lnTo>
                <a:lnTo>
                  <a:pt x="1156" y="3934"/>
                </a:lnTo>
                <a:lnTo>
                  <a:pt x="1212" y="3896"/>
                </a:lnTo>
                <a:close/>
                <a:moveTo>
                  <a:pt x="4716" y="3896"/>
                </a:moveTo>
                <a:lnTo>
                  <a:pt x="4772" y="3934"/>
                </a:lnTo>
                <a:lnTo>
                  <a:pt x="4846" y="3952"/>
                </a:lnTo>
                <a:lnTo>
                  <a:pt x="4902" y="4008"/>
                </a:lnTo>
                <a:lnTo>
                  <a:pt x="4940" y="4064"/>
                </a:lnTo>
                <a:lnTo>
                  <a:pt x="4977" y="4120"/>
                </a:lnTo>
                <a:lnTo>
                  <a:pt x="4995" y="4195"/>
                </a:lnTo>
                <a:lnTo>
                  <a:pt x="4995" y="4269"/>
                </a:lnTo>
                <a:lnTo>
                  <a:pt x="4995" y="4344"/>
                </a:lnTo>
                <a:lnTo>
                  <a:pt x="4977" y="4418"/>
                </a:lnTo>
                <a:lnTo>
                  <a:pt x="4940" y="4474"/>
                </a:lnTo>
                <a:lnTo>
                  <a:pt x="4902" y="4530"/>
                </a:lnTo>
                <a:lnTo>
                  <a:pt x="4846" y="4586"/>
                </a:lnTo>
                <a:lnTo>
                  <a:pt x="4772" y="4605"/>
                </a:lnTo>
                <a:lnTo>
                  <a:pt x="4716" y="4642"/>
                </a:lnTo>
                <a:lnTo>
                  <a:pt x="4567" y="4642"/>
                </a:lnTo>
                <a:lnTo>
                  <a:pt x="4492" y="4605"/>
                </a:lnTo>
                <a:lnTo>
                  <a:pt x="4418" y="4586"/>
                </a:lnTo>
                <a:lnTo>
                  <a:pt x="4362" y="4530"/>
                </a:lnTo>
                <a:lnTo>
                  <a:pt x="4324" y="4474"/>
                </a:lnTo>
                <a:lnTo>
                  <a:pt x="4287" y="4418"/>
                </a:lnTo>
                <a:lnTo>
                  <a:pt x="4269" y="4344"/>
                </a:lnTo>
                <a:lnTo>
                  <a:pt x="4269" y="4269"/>
                </a:lnTo>
                <a:lnTo>
                  <a:pt x="4269" y="4195"/>
                </a:lnTo>
                <a:lnTo>
                  <a:pt x="4287" y="4120"/>
                </a:lnTo>
                <a:lnTo>
                  <a:pt x="4324" y="4064"/>
                </a:lnTo>
                <a:lnTo>
                  <a:pt x="4362" y="4008"/>
                </a:lnTo>
                <a:lnTo>
                  <a:pt x="4418" y="3952"/>
                </a:lnTo>
                <a:lnTo>
                  <a:pt x="4492" y="3934"/>
                </a:lnTo>
                <a:lnTo>
                  <a:pt x="4567" y="3896"/>
                </a:lnTo>
                <a:close/>
                <a:moveTo>
                  <a:pt x="2964" y="1"/>
                </a:moveTo>
                <a:lnTo>
                  <a:pt x="2442" y="19"/>
                </a:lnTo>
                <a:lnTo>
                  <a:pt x="1939" y="75"/>
                </a:lnTo>
                <a:lnTo>
                  <a:pt x="1510" y="150"/>
                </a:lnTo>
                <a:lnTo>
                  <a:pt x="1118" y="262"/>
                </a:lnTo>
                <a:lnTo>
                  <a:pt x="951" y="336"/>
                </a:lnTo>
                <a:lnTo>
                  <a:pt x="802" y="411"/>
                </a:lnTo>
                <a:lnTo>
                  <a:pt x="671" y="485"/>
                </a:lnTo>
                <a:lnTo>
                  <a:pt x="559" y="560"/>
                </a:lnTo>
                <a:lnTo>
                  <a:pt x="485" y="653"/>
                </a:lnTo>
                <a:lnTo>
                  <a:pt x="410" y="746"/>
                </a:lnTo>
                <a:lnTo>
                  <a:pt x="373" y="839"/>
                </a:lnTo>
                <a:lnTo>
                  <a:pt x="373" y="933"/>
                </a:lnTo>
                <a:lnTo>
                  <a:pt x="373" y="1492"/>
                </a:lnTo>
                <a:lnTo>
                  <a:pt x="224" y="1492"/>
                </a:lnTo>
                <a:lnTo>
                  <a:pt x="168" y="1510"/>
                </a:lnTo>
                <a:lnTo>
                  <a:pt x="75" y="1566"/>
                </a:lnTo>
                <a:lnTo>
                  <a:pt x="19" y="1660"/>
                </a:lnTo>
                <a:lnTo>
                  <a:pt x="0" y="1715"/>
                </a:lnTo>
                <a:lnTo>
                  <a:pt x="0" y="1771"/>
                </a:lnTo>
                <a:lnTo>
                  <a:pt x="0" y="2685"/>
                </a:lnTo>
                <a:lnTo>
                  <a:pt x="0" y="2741"/>
                </a:lnTo>
                <a:lnTo>
                  <a:pt x="19" y="2797"/>
                </a:lnTo>
                <a:lnTo>
                  <a:pt x="75" y="2890"/>
                </a:lnTo>
                <a:lnTo>
                  <a:pt x="168" y="2946"/>
                </a:lnTo>
                <a:lnTo>
                  <a:pt x="224" y="2964"/>
                </a:lnTo>
                <a:lnTo>
                  <a:pt x="373" y="2964"/>
                </a:lnTo>
                <a:lnTo>
                  <a:pt x="373" y="4828"/>
                </a:lnTo>
                <a:lnTo>
                  <a:pt x="373" y="4903"/>
                </a:lnTo>
                <a:lnTo>
                  <a:pt x="391" y="4977"/>
                </a:lnTo>
                <a:lnTo>
                  <a:pt x="429" y="5033"/>
                </a:lnTo>
                <a:lnTo>
                  <a:pt x="466" y="5089"/>
                </a:lnTo>
                <a:lnTo>
                  <a:pt x="522" y="5127"/>
                </a:lnTo>
                <a:lnTo>
                  <a:pt x="596" y="5164"/>
                </a:lnTo>
                <a:lnTo>
                  <a:pt x="652" y="5182"/>
                </a:lnTo>
                <a:lnTo>
                  <a:pt x="746" y="5201"/>
                </a:lnTo>
                <a:lnTo>
                  <a:pt x="746" y="5574"/>
                </a:lnTo>
                <a:lnTo>
                  <a:pt x="746" y="5648"/>
                </a:lnTo>
                <a:lnTo>
                  <a:pt x="764" y="5704"/>
                </a:lnTo>
                <a:lnTo>
                  <a:pt x="802" y="5779"/>
                </a:lnTo>
                <a:lnTo>
                  <a:pt x="839" y="5835"/>
                </a:lnTo>
                <a:lnTo>
                  <a:pt x="895" y="5872"/>
                </a:lnTo>
                <a:lnTo>
                  <a:pt x="969" y="5909"/>
                </a:lnTo>
                <a:lnTo>
                  <a:pt x="1025" y="5928"/>
                </a:lnTo>
                <a:lnTo>
                  <a:pt x="1100" y="5947"/>
                </a:lnTo>
                <a:lnTo>
                  <a:pt x="1473" y="5947"/>
                </a:lnTo>
                <a:lnTo>
                  <a:pt x="1547" y="5928"/>
                </a:lnTo>
                <a:lnTo>
                  <a:pt x="1622" y="5909"/>
                </a:lnTo>
                <a:lnTo>
                  <a:pt x="1678" y="5872"/>
                </a:lnTo>
                <a:lnTo>
                  <a:pt x="1734" y="5835"/>
                </a:lnTo>
                <a:lnTo>
                  <a:pt x="1789" y="5779"/>
                </a:lnTo>
                <a:lnTo>
                  <a:pt x="1827" y="5704"/>
                </a:lnTo>
                <a:lnTo>
                  <a:pt x="1845" y="5648"/>
                </a:lnTo>
                <a:lnTo>
                  <a:pt x="1845" y="5574"/>
                </a:lnTo>
                <a:lnTo>
                  <a:pt x="1845" y="5201"/>
                </a:lnTo>
                <a:lnTo>
                  <a:pt x="4082" y="5201"/>
                </a:lnTo>
                <a:lnTo>
                  <a:pt x="4082" y="5574"/>
                </a:lnTo>
                <a:lnTo>
                  <a:pt x="4082" y="5648"/>
                </a:lnTo>
                <a:lnTo>
                  <a:pt x="4101" y="5704"/>
                </a:lnTo>
                <a:lnTo>
                  <a:pt x="4138" y="5779"/>
                </a:lnTo>
                <a:lnTo>
                  <a:pt x="4194" y="5835"/>
                </a:lnTo>
                <a:lnTo>
                  <a:pt x="4250" y="5872"/>
                </a:lnTo>
                <a:lnTo>
                  <a:pt x="4306" y="5909"/>
                </a:lnTo>
                <a:lnTo>
                  <a:pt x="4380" y="5928"/>
                </a:lnTo>
                <a:lnTo>
                  <a:pt x="4455" y="5947"/>
                </a:lnTo>
                <a:lnTo>
                  <a:pt x="4828" y="5947"/>
                </a:lnTo>
                <a:lnTo>
                  <a:pt x="4902" y="5928"/>
                </a:lnTo>
                <a:lnTo>
                  <a:pt x="4958" y="5909"/>
                </a:lnTo>
                <a:lnTo>
                  <a:pt x="5033" y="5872"/>
                </a:lnTo>
                <a:lnTo>
                  <a:pt x="5089" y="5835"/>
                </a:lnTo>
                <a:lnTo>
                  <a:pt x="5126" y="5779"/>
                </a:lnTo>
                <a:lnTo>
                  <a:pt x="5163" y="5704"/>
                </a:lnTo>
                <a:lnTo>
                  <a:pt x="5182" y="5648"/>
                </a:lnTo>
                <a:lnTo>
                  <a:pt x="5182" y="5574"/>
                </a:lnTo>
                <a:lnTo>
                  <a:pt x="5182" y="5201"/>
                </a:lnTo>
                <a:lnTo>
                  <a:pt x="5256" y="5201"/>
                </a:lnTo>
                <a:lnTo>
                  <a:pt x="5331" y="5182"/>
                </a:lnTo>
                <a:lnTo>
                  <a:pt x="5387" y="5164"/>
                </a:lnTo>
                <a:lnTo>
                  <a:pt x="5443" y="5145"/>
                </a:lnTo>
                <a:lnTo>
                  <a:pt x="5480" y="5108"/>
                </a:lnTo>
                <a:lnTo>
                  <a:pt x="5536" y="5015"/>
                </a:lnTo>
                <a:lnTo>
                  <a:pt x="5555" y="4903"/>
                </a:lnTo>
                <a:lnTo>
                  <a:pt x="5555" y="2964"/>
                </a:lnTo>
                <a:lnTo>
                  <a:pt x="5704" y="2964"/>
                </a:lnTo>
                <a:lnTo>
                  <a:pt x="5760" y="2946"/>
                </a:lnTo>
                <a:lnTo>
                  <a:pt x="5853" y="2890"/>
                </a:lnTo>
                <a:lnTo>
                  <a:pt x="5909" y="2797"/>
                </a:lnTo>
                <a:lnTo>
                  <a:pt x="5927" y="2741"/>
                </a:lnTo>
                <a:lnTo>
                  <a:pt x="5927" y="2685"/>
                </a:lnTo>
                <a:lnTo>
                  <a:pt x="5927" y="1771"/>
                </a:lnTo>
                <a:lnTo>
                  <a:pt x="5927" y="1715"/>
                </a:lnTo>
                <a:lnTo>
                  <a:pt x="5909" y="1660"/>
                </a:lnTo>
                <a:lnTo>
                  <a:pt x="5853" y="1566"/>
                </a:lnTo>
                <a:lnTo>
                  <a:pt x="5760" y="1510"/>
                </a:lnTo>
                <a:lnTo>
                  <a:pt x="5704" y="1492"/>
                </a:lnTo>
                <a:lnTo>
                  <a:pt x="5555" y="1492"/>
                </a:lnTo>
                <a:lnTo>
                  <a:pt x="5555" y="933"/>
                </a:lnTo>
                <a:lnTo>
                  <a:pt x="5555" y="839"/>
                </a:lnTo>
                <a:lnTo>
                  <a:pt x="5517" y="746"/>
                </a:lnTo>
                <a:lnTo>
                  <a:pt x="5443" y="653"/>
                </a:lnTo>
                <a:lnTo>
                  <a:pt x="5368" y="560"/>
                </a:lnTo>
                <a:lnTo>
                  <a:pt x="5256" y="485"/>
                </a:lnTo>
                <a:lnTo>
                  <a:pt x="5126" y="411"/>
                </a:lnTo>
                <a:lnTo>
                  <a:pt x="4977" y="336"/>
                </a:lnTo>
                <a:lnTo>
                  <a:pt x="4809" y="262"/>
                </a:lnTo>
                <a:lnTo>
                  <a:pt x="4418" y="150"/>
                </a:lnTo>
                <a:lnTo>
                  <a:pt x="3989" y="75"/>
                </a:lnTo>
                <a:lnTo>
                  <a:pt x="3486" y="19"/>
                </a:lnTo>
                <a:lnTo>
                  <a:pt x="296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2773319" y="2282123"/>
            <a:ext cx="157772" cy="180402"/>
          </a:xfrm>
          <a:custGeom>
            <a:rect b="b" l="l" r="r" t="t"/>
            <a:pathLst>
              <a:path extrusionOk="0" h="5947" w="5201">
                <a:moveTo>
                  <a:pt x="4362" y="746"/>
                </a:moveTo>
                <a:lnTo>
                  <a:pt x="4418" y="783"/>
                </a:lnTo>
                <a:lnTo>
                  <a:pt x="4455" y="839"/>
                </a:lnTo>
                <a:lnTo>
                  <a:pt x="4455" y="895"/>
                </a:lnTo>
                <a:lnTo>
                  <a:pt x="4455" y="2070"/>
                </a:lnTo>
                <a:lnTo>
                  <a:pt x="4455" y="2144"/>
                </a:lnTo>
                <a:lnTo>
                  <a:pt x="4418" y="2181"/>
                </a:lnTo>
                <a:lnTo>
                  <a:pt x="4362" y="2219"/>
                </a:lnTo>
                <a:lnTo>
                  <a:pt x="839" y="2219"/>
                </a:lnTo>
                <a:lnTo>
                  <a:pt x="783" y="2181"/>
                </a:lnTo>
                <a:lnTo>
                  <a:pt x="764" y="2144"/>
                </a:lnTo>
                <a:lnTo>
                  <a:pt x="746" y="2070"/>
                </a:lnTo>
                <a:lnTo>
                  <a:pt x="746" y="895"/>
                </a:lnTo>
                <a:lnTo>
                  <a:pt x="764" y="839"/>
                </a:lnTo>
                <a:lnTo>
                  <a:pt x="783" y="783"/>
                </a:lnTo>
                <a:lnTo>
                  <a:pt x="839" y="746"/>
                </a:lnTo>
                <a:close/>
                <a:moveTo>
                  <a:pt x="1342" y="2964"/>
                </a:moveTo>
                <a:lnTo>
                  <a:pt x="1398" y="2983"/>
                </a:lnTo>
                <a:lnTo>
                  <a:pt x="1454" y="3020"/>
                </a:lnTo>
                <a:lnTo>
                  <a:pt x="1473" y="3058"/>
                </a:lnTo>
                <a:lnTo>
                  <a:pt x="1491" y="3113"/>
                </a:lnTo>
                <a:lnTo>
                  <a:pt x="1491" y="3561"/>
                </a:lnTo>
                <a:lnTo>
                  <a:pt x="1473" y="3617"/>
                </a:lnTo>
                <a:lnTo>
                  <a:pt x="1454" y="3673"/>
                </a:lnTo>
                <a:lnTo>
                  <a:pt x="1398" y="3691"/>
                </a:lnTo>
                <a:lnTo>
                  <a:pt x="1342" y="3710"/>
                </a:lnTo>
                <a:lnTo>
                  <a:pt x="895" y="3710"/>
                </a:lnTo>
                <a:lnTo>
                  <a:pt x="839" y="3691"/>
                </a:lnTo>
                <a:lnTo>
                  <a:pt x="783" y="3673"/>
                </a:lnTo>
                <a:lnTo>
                  <a:pt x="764" y="3617"/>
                </a:lnTo>
                <a:lnTo>
                  <a:pt x="746" y="3561"/>
                </a:lnTo>
                <a:lnTo>
                  <a:pt x="746" y="3113"/>
                </a:lnTo>
                <a:lnTo>
                  <a:pt x="764" y="3058"/>
                </a:lnTo>
                <a:lnTo>
                  <a:pt x="783" y="3020"/>
                </a:lnTo>
                <a:lnTo>
                  <a:pt x="839" y="2983"/>
                </a:lnTo>
                <a:lnTo>
                  <a:pt x="895" y="2964"/>
                </a:lnTo>
                <a:close/>
                <a:moveTo>
                  <a:pt x="2834" y="2964"/>
                </a:moveTo>
                <a:lnTo>
                  <a:pt x="2889" y="2983"/>
                </a:lnTo>
                <a:lnTo>
                  <a:pt x="2927" y="3020"/>
                </a:lnTo>
                <a:lnTo>
                  <a:pt x="2964" y="3058"/>
                </a:lnTo>
                <a:lnTo>
                  <a:pt x="2983" y="3113"/>
                </a:lnTo>
                <a:lnTo>
                  <a:pt x="2983" y="3561"/>
                </a:lnTo>
                <a:lnTo>
                  <a:pt x="2964" y="3617"/>
                </a:lnTo>
                <a:lnTo>
                  <a:pt x="2927" y="3673"/>
                </a:lnTo>
                <a:lnTo>
                  <a:pt x="2871" y="3691"/>
                </a:lnTo>
                <a:lnTo>
                  <a:pt x="2834" y="3710"/>
                </a:lnTo>
                <a:lnTo>
                  <a:pt x="2386" y="3710"/>
                </a:lnTo>
                <a:lnTo>
                  <a:pt x="2330" y="3691"/>
                </a:lnTo>
                <a:lnTo>
                  <a:pt x="2274" y="3673"/>
                </a:lnTo>
                <a:lnTo>
                  <a:pt x="2237" y="3617"/>
                </a:lnTo>
                <a:lnTo>
                  <a:pt x="2237" y="3561"/>
                </a:lnTo>
                <a:lnTo>
                  <a:pt x="2237" y="3113"/>
                </a:lnTo>
                <a:lnTo>
                  <a:pt x="2237" y="3058"/>
                </a:lnTo>
                <a:lnTo>
                  <a:pt x="2274" y="3020"/>
                </a:lnTo>
                <a:lnTo>
                  <a:pt x="2330" y="2983"/>
                </a:lnTo>
                <a:lnTo>
                  <a:pt x="2386" y="2964"/>
                </a:lnTo>
                <a:close/>
                <a:moveTo>
                  <a:pt x="1342" y="4456"/>
                </a:moveTo>
                <a:lnTo>
                  <a:pt x="1398" y="4474"/>
                </a:lnTo>
                <a:lnTo>
                  <a:pt x="1454" y="4493"/>
                </a:lnTo>
                <a:lnTo>
                  <a:pt x="1473" y="4549"/>
                </a:lnTo>
                <a:lnTo>
                  <a:pt x="1491" y="4605"/>
                </a:lnTo>
                <a:lnTo>
                  <a:pt x="1491" y="5052"/>
                </a:lnTo>
                <a:lnTo>
                  <a:pt x="1473" y="5108"/>
                </a:lnTo>
                <a:lnTo>
                  <a:pt x="1454" y="5145"/>
                </a:lnTo>
                <a:lnTo>
                  <a:pt x="1398" y="5182"/>
                </a:lnTo>
                <a:lnTo>
                  <a:pt x="1342" y="5201"/>
                </a:lnTo>
                <a:lnTo>
                  <a:pt x="895" y="5201"/>
                </a:lnTo>
                <a:lnTo>
                  <a:pt x="839" y="5182"/>
                </a:lnTo>
                <a:lnTo>
                  <a:pt x="783" y="5145"/>
                </a:lnTo>
                <a:lnTo>
                  <a:pt x="764" y="5108"/>
                </a:lnTo>
                <a:lnTo>
                  <a:pt x="746" y="5052"/>
                </a:lnTo>
                <a:lnTo>
                  <a:pt x="746" y="4605"/>
                </a:lnTo>
                <a:lnTo>
                  <a:pt x="764" y="4549"/>
                </a:lnTo>
                <a:lnTo>
                  <a:pt x="783" y="4493"/>
                </a:lnTo>
                <a:lnTo>
                  <a:pt x="839" y="4474"/>
                </a:lnTo>
                <a:lnTo>
                  <a:pt x="895" y="4456"/>
                </a:lnTo>
                <a:close/>
                <a:moveTo>
                  <a:pt x="2834" y="4456"/>
                </a:moveTo>
                <a:lnTo>
                  <a:pt x="2889" y="4474"/>
                </a:lnTo>
                <a:lnTo>
                  <a:pt x="2927" y="4493"/>
                </a:lnTo>
                <a:lnTo>
                  <a:pt x="2964" y="4549"/>
                </a:lnTo>
                <a:lnTo>
                  <a:pt x="2983" y="4605"/>
                </a:lnTo>
                <a:lnTo>
                  <a:pt x="2983" y="5052"/>
                </a:lnTo>
                <a:lnTo>
                  <a:pt x="2964" y="5108"/>
                </a:lnTo>
                <a:lnTo>
                  <a:pt x="2927" y="5145"/>
                </a:lnTo>
                <a:lnTo>
                  <a:pt x="2871" y="5182"/>
                </a:lnTo>
                <a:lnTo>
                  <a:pt x="2834" y="5201"/>
                </a:lnTo>
                <a:lnTo>
                  <a:pt x="2386" y="5201"/>
                </a:lnTo>
                <a:lnTo>
                  <a:pt x="2330" y="5182"/>
                </a:lnTo>
                <a:lnTo>
                  <a:pt x="2274" y="5145"/>
                </a:lnTo>
                <a:lnTo>
                  <a:pt x="2237" y="5108"/>
                </a:lnTo>
                <a:lnTo>
                  <a:pt x="2237" y="5052"/>
                </a:lnTo>
                <a:lnTo>
                  <a:pt x="2237" y="4605"/>
                </a:lnTo>
                <a:lnTo>
                  <a:pt x="2237" y="4549"/>
                </a:lnTo>
                <a:lnTo>
                  <a:pt x="2274" y="4493"/>
                </a:lnTo>
                <a:lnTo>
                  <a:pt x="2330" y="4474"/>
                </a:lnTo>
                <a:lnTo>
                  <a:pt x="2386" y="4456"/>
                </a:lnTo>
                <a:close/>
                <a:moveTo>
                  <a:pt x="4306" y="2964"/>
                </a:moveTo>
                <a:lnTo>
                  <a:pt x="4362" y="2983"/>
                </a:lnTo>
                <a:lnTo>
                  <a:pt x="4418" y="3020"/>
                </a:lnTo>
                <a:lnTo>
                  <a:pt x="4455" y="3058"/>
                </a:lnTo>
                <a:lnTo>
                  <a:pt x="4455" y="3113"/>
                </a:lnTo>
                <a:lnTo>
                  <a:pt x="4455" y="5052"/>
                </a:lnTo>
                <a:lnTo>
                  <a:pt x="4455" y="5108"/>
                </a:lnTo>
                <a:lnTo>
                  <a:pt x="4418" y="5145"/>
                </a:lnTo>
                <a:lnTo>
                  <a:pt x="4362" y="5182"/>
                </a:lnTo>
                <a:lnTo>
                  <a:pt x="4306" y="5201"/>
                </a:lnTo>
                <a:lnTo>
                  <a:pt x="3859" y="5201"/>
                </a:lnTo>
                <a:lnTo>
                  <a:pt x="3803" y="5182"/>
                </a:lnTo>
                <a:lnTo>
                  <a:pt x="3766" y="5145"/>
                </a:lnTo>
                <a:lnTo>
                  <a:pt x="3728" y="5108"/>
                </a:lnTo>
                <a:lnTo>
                  <a:pt x="3710" y="5052"/>
                </a:lnTo>
                <a:lnTo>
                  <a:pt x="3710" y="3113"/>
                </a:lnTo>
                <a:lnTo>
                  <a:pt x="3728" y="3058"/>
                </a:lnTo>
                <a:lnTo>
                  <a:pt x="3766" y="3020"/>
                </a:lnTo>
                <a:lnTo>
                  <a:pt x="3803" y="2983"/>
                </a:lnTo>
                <a:lnTo>
                  <a:pt x="3859" y="2964"/>
                </a:lnTo>
                <a:close/>
                <a:moveTo>
                  <a:pt x="559" y="1"/>
                </a:moveTo>
                <a:lnTo>
                  <a:pt x="448" y="19"/>
                </a:lnTo>
                <a:lnTo>
                  <a:pt x="336" y="38"/>
                </a:lnTo>
                <a:lnTo>
                  <a:pt x="243" y="94"/>
                </a:lnTo>
                <a:lnTo>
                  <a:pt x="168" y="168"/>
                </a:lnTo>
                <a:lnTo>
                  <a:pt x="93" y="243"/>
                </a:lnTo>
                <a:lnTo>
                  <a:pt x="56" y="336"/>
                </a:lnTo>
                <a:lnTo>
                  <a:pt x="19" y="448"/>
                </a:lnTo>
                <a:lnTo>
                  <a:pt x="0" y="560"/>
                </a:lnTo>
                <a:lnTo>
                  <a:pt x="0" y="5388"/>
                </a:lnTo>
                <a:lnTo>
                  <a:pt x="19" y="5499"/>
                </a:lnTo>
                <a:lnTo>
                  <a:pt x="56" y="5593"/>
                </a:lnTo>
                <a:lnTo>
                  <a:pt x="93" y="5686"/>
                </a:lnTo>
                <a:lnTo>
                  <a:pt x="168" y="5779"/>
                </a:lnTo>
                <a:lnTo>
                  <a:pt x="243" y="5835"/>
                </a:lnTo>
                <a:lnTo>
                  <a:pt x="336" y="5891"/>
                </a:lnTo>
                <a:lnTo>
                  <a:pt x="448" y="5928"/>
                </a:lnTo>
                <a:lnTo>
                  <a:pt x="559" y="5947"/>
                </a:lnTo>
                <a:lnTo>
                  <a:pt x="4642" y="5947"/>
                </a:lnTo>
                <a:lnTo>
                  <a:pt x="4753" y="5928"/>
                </a:lnTo>
                <a:lnTo>
                  <a:pt x="4865" y="5891"/>
                </a:lnTo>
                <a:lnTo>
                  <a:pt x="4958" y="5835"/>
                </a:lnTo>
                <a:lnTo>
                  <a:pt x="5033" y="5779"/>
                </a:lnTo>
                <a:lnTo>
                  <a:pt x="5108" y="5686"/>
                </a:lnTo>
                <a:lnTo>
                  <a:pt x="5163" y="5593"/>
                </a:lnTo>
                <a:lnTo>
                  <a:pt x="5182" y="5499"/>
                </a:lnTo>
                <a:lnTo>
                  <a:pt x="5201" y="5388"/>
                </a:lnTo>
                <a:lnTo>
                  <a:pt x="5201" y="560"/>
                </a:lnTo>
                <a:lnTo>
                  <a:pt x="5182" y="448"/>
                </a:lnTo>
                <a:lnTo>
                  <a:pt x="5163" y="336"/>
                </a:lnTo>
                <a:lnTo>
                  <a:pt x="5108" y="243"/>
                </a:lnTo>
                <a:lnTo>
                  <a:pt x="5033" y="168"/>
                </a:lnTo>
                <a:lnTo>
                  <a:pt x="4958" y="94"/>
                </a:lnTo>
                <a:lnTo>
                  <a:pt x="4865" y="38"/>
                </a:lnTo>
                <a:lnTo>
                  <a:pt x="4753" y="19"/>
                </a:lnTo>
                <a:lnTo>
                  <a:pt x="464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2307403" y="2282123"/>
            <a:ext cx="157196" cy="180402"/>
          </a:xfrm>
          <a:custGeom>
            <a:rect b="b" l="l" r="r" t="t"/>
            <a:pathLst>
              <a:path extrusionOk="0" h="5947" w="5182">
                <a:moveTo>
                  <a:pt x="1286" y="1"/>
                </a:moveTo>
                <a:lnTo>
                  <a:pt x="1212" y="19"/>
                </a:lnTo>
                <a:lnTo>
                  <a:pt x="1156" y="57"/>
                </a:lnTo>
                <a:lnTo>
                  <a:pt x="1118" y="112"/>
                </a:lnTo>
                <a:lnTo>
                  <a:pt x="1100" y="187"/>
                </a:lnTo>
                <a:lnTo>
                  <a:pt x="1100" y="746"/>
                </a:lnTo>
                <a:lnTo>
                  <a:pt x="429" y="746"/>
                </a:lnTo>
                <a:lnTo>
                  <a:pt x="336" y="783"/>
                </a:lnTo>
                <a:lnTo>
                  <a:pt x="242" y="839"/>
                </a:lnTo>
                <a:lnTo>
                  <a:pt x="149" y="914"/>
                </a:lnTo>
                <a:lnTo>
                  <a:pt x="93" y="989"/>
                </a:lnTo>
                <a:lnTo>
                  <a:pt x="37" y="1082"/>
                </a:lnTo>
                <a:lnTo>
                  <a:pt x="0" y="1194"/>
                </a:lnTo>
                <a:lnTo>
                  <a:pt x="0" y="1305"/>
                </a:lnTo>
                <a:lnTo>
                  <a:pt x="0" y="1865"/>
                </a:lnTo>
                <a:lnTo>
                  <a:pt x="5182" y="1865"/>
                </a:lnTo>
                <a:lnTo>
                  <a:pt x="5182" y="1305"/>
                </a:lnTo>
                <a:lnTo>
                  <a:pt x="5182" y="1194"/>
                </a:lnTo>
                <a:lnTo>
                  <a:pt x="5145" y="1082"/>
                </a:lnTo>
                <a:lnTo>
                  <a:pt x="5089" y="989"/>
                </a:lnTo>
                <a:lnTo>
                  <a:pt x="5033" y="914"/>
                </a:lnTo>
                <a:lnTo>
                  <a:pt x="4940" y="839"/>
                </a:lnTo>
                <a:lnTo>
                  <a:pt x="4846" y="783"/>
                </a:lnTo>
                <a:lnTo>
                  <a:pt x="4753" y="746"/>
                </a:lnTo>
                <a:lnTo>
                  <a:pt x="4082" y="746"/>
                </a:lnTo>
                <a:lnTo>
                  <a:pt x="4082" y="187"/>
                </a:lnTo>
                <a:lnTo>
                  <a:pt x="4064" y="112"/>
                </a:lnTo>
                <a:lnTo>
                  <a:pt x="4026" y="57"/>
                </a:lnTo>
                <a:lnTo>
                  <a:pt x="3970" y="19"/>
                </a:lnTo>
                <a:lnTo>
                  <a:pt x="3896" y="1"/>
                </a:lnTo>
                <a:lnTo>
                  <a:pt x="3523" y="1"/>
                </a:lnTo>
                <a:lnTo>
                  <a:pt x="3448" y="19"/>
                </a:lnTo>
                <a:lnTo>
                  <a:pt x="3392" y="57"/>
                </a:lnTo>
                <a:lnTo>
                  <a:pt x="3355" y="112"/>
                </a:lnTo>
                <a:lnTo>
                  <a:pt x="3337" y="187"/>
                </a:lnTo>
                <a:lnTo>
                  <a:pt x="3337" y="746"/>
                </a:lnTo>
                <a:lnTo>
                  <a:pt x="1845" y="746"/>
                </a:lnTo>
                <a:lnTo>
                  <a:pt x="1845" y="187"/>
                </a:lnTo>
                <a:lnTo>
                  <a:pt x="1827" y="112"/>
                </a:lnTo>
                <a:lnTo>
                  <a:pt x="1789" y="57"/>
                </a:lnTo>
                <a:lnTo>
                  <a:pt x="1734" y="19"/>
                </a:lnTo>
                <a:lnTo>
                  <a:pt x="1659" y="1"/>
                </a:lnTo>
                <a:close/>
                <a:moveTo>
                  <a:pt x="1342" y="2964"/>
                </a:moveTo>
                <a:lnTo>
                  <a:pt x="1398" y="2983"/>
                </a:lnTo>
                <a:lnTo>
                  <a:pt x="1435" y="3002"/>
                </a:lnTo>
                <a:lnTo>
                  <a:pt x="1473" y="3058"/>
                </a:lnTo>
                <a:lnTo>
                  <a:pt x="1473" y="3113"/>
                </a:lnTo>
                <a:lnTo>
                  <a:pt x="1473" y="3579"/>
                </a:lnTo>
                <a:lnTo>
                  <a:pt x="1473" y="3635"/>
                </a:lnTo>
                <a:lnTo>
                  <a:pt x="1435" y="3673"/>
                </a:lnTo>
                <a:lnTo>
                  <a:pt x="1398" y="3710"/>
                </a:lnTo>
                <a:lnTo>
                  <a:pt x="820" y="3710"/>
                </a:lnTo>
                <a:lnTo>
                  <a:pt x="783" y="3673"/>
                </a:lnTo>
                <a:lnTo>
                  <a:pt x="746" y="3635"/>
                </a:lnTo>
                <a:lnTo>
                  <a:pt x="727" y="3579"/>
                </a:lnTo>
                <a:lnTo>
                  <a:pt x="727" y="3113"/>
                </a:lnTo>
                <a:lnTo>
                  <a:pt x="746" y="3058"/>
                </a:lnTo>
                <a:lnTo>
                  <a:pt x="783" y="3002"/>
                </a:lnTo>
                <a:lnTo>
                  <a:pt x="820" y="2983"/>
                </a:lnTo>
                <a:lnTo>
                  <a:pt x="876" y="2964"/>
                </a:lnTo>
                <a:close/>
                <a:moveTo>
                  <a:pt x="2815" y="2964"/>
                </a:moveTo>
                <a:lnTo>
                  <a:pt x="2871" y="2983"/>
                </a:lnTo>
                <a:lnTo>
                  <a:pt x="2926" y="3002"/>
                </a:lnTo>
                <a:lnTo>
                  <a:pt x="2945" y="3058"/>
                </a:lnTo>
                <a:lnTo>
                  <a:pt x="2964" y="3113"/>
                </a:lnTo>
                <a:lnTo>
                  <a:pt x="2964" y="3579"/>
                </a:lnTo>
                <a:lnTo>
                  <a:pt x="2945" y="3635"/>
                </a:lnTo>
                <a:lnTo>
                  <a:pt x="2926" y="3673"/>
                </a:lnTo>
                <a:lnTo>
                  <a:pt x="2871" y="3710"/>
                </a:lnTo>
                <a:lnTo>
                  <a:pt x="2311" y="3710"/>
                </a:lnTo>
                <a:lnTo>
                  <a:pt x="2255" y="3673"/>
                </a:lnTo>
                <a:lnTo>
                  <a:pt x="2237" y="3635"/>
                </a:lnTo>
                <a:lnTo>
                  <a:pt x="2218" y="3579"/>
                </a:lnTo>
                <a:lnTo>
                  <a:pt x="2218" y="3113"/>
                </a:lnTo>
                <a:lnTo>
                  <a:pt x="2237" y="3058"/>
                </a:lnTo>
                <a:lnTo>
                  <a:pt x="2255" y="3002"/>
                </a:lnTo>
                <a:lnTo>
                  <a:pt x="2311" y="2983"/>
                </a:lnTo>
                <a:lnTo>
                  <a:pt x="2367" y="2964"/>
                </a:lnTo>
                <a:close/>
                <a:moveTo>
                  <a:pt x="4306" y="2964"/>
                </a:moveTo>
                <a:lnTo>
                  <a:pt x="4362" y="2983"/>
                </a:lnTo>
                <a:lnTo>
                  <a:pt x="4399" y="3002"/>
                </a:lnTo>
                <a:lnTo>
                  <a:pt x="4436" y="3058"/>
                </a:lnTo>
                <a:lnTo>
                  <a:pt x="4455" y="3113"/>
                </a:lnTo>
                <a:lnTo>
                  <a:pt x="4455" y="3579"/>
                </a:lnTo>
                <a:lnTo>
                  <a:pt x="4436" y="3635"/>
                </a:lnTo>
                <a:lnTo>
                  <a:pt x="4399" y="3673"/>
                </a:lnTo>
                <a:lnTo>
                  <a:pt x="4362" y="3710"/>
                </a:lnTo>
                <a:lnTo>
                  <a:pt x="3784" y="3710"/>
                </a:lnTo>
                <a:lnTo>
                  <a:pt x="3747" y="3673"/>
                </a:lnTo>
                <a:lnTo>
                  <a:pt x="3709" y="3635"/>
                </a:lnTo>
                <a:lnTo>
                  <a:pt x="3709" y="3579"/>
                </a:lnTo>
                <a:lnTo>
                  <a:pt x="3709" y="3113"/>
                </a:lnTo>
                <a:lnTo>
                  <a:pt x="3709" y="3058"/>
                </a:lnTo>
                <a:lnTo>
                  <a:pt x="3747" y="3002"/>
                </a:lnTo>
                <a:lnTo>
                  <a:pt x="3784" y="2983"/>
                </a:lnTo>
                <a:lnTo>
                  <a:pt x="3840" y="2964"/>
                </a:lnTo>
                <a:close/>
                <a:moveTo>
                  <a:pt x="1342" y="4456"/>
                </a:moveTo>
                <a:lnTo>
                  <a:pt x="1398" y="4474"/>
                </a:lnTo>
                <a:lnTo>
                  <a:pt x="1435" y="4493"/>
                </a:lnTo>
                <a:lnTo>
                  <a:pt x="1473" y="4549"/>
                </a:lnTo>
                <a:lnTo>
                  <a:pt x="1473" y="4586"/>
                </a:lnTo>
                <a:lnTo>
                  <a:pt x="1473" y="5052"/>
                </a:lnTo>
                <a:lnTo>
                  <a:pt x="1473" y="5108"/>
                </a:lnTo>
                <a:lnTo>
                  <a:pt x="1435" y="5164"/>
                </a:lnTo>
                <a:lnTo>
                  <a:pt x="1398" y="5182"/>
                </a:lnTo>
                <a:lnTo>
                  <a:pt x="1342" y="5201"/>
                </a:lnTo>
                <a:lnTo>
                  <a:pt x="876" y="5201"/>
                </a:lnTo>
                <a:lnTo>
                  <a:pt x="820" y="5182"/>
                </a:lnTo>
                <a:lnTo>
                  <a:pt x="783" y="5164"/>
                </a:lnTo>
                <a:lnTo>
                  <a:pt x="746" y="5108"/>
                </a:lnTo>
                <a:lnTo>
                  <a:pt x="727" y="5052"/>
                </a:lnTo>
                <a:lnTo>
                  <a:pt x="727" y="4586"/>
                </a:lnTo>
                <a:lnTo>
                  <a:pt x="746" y="4549"/>
                </a:lnTo>
                <a:lnTo>
                  <a:pt x="783" y="4493"/>
                </a:lnTo>
                <a:lnTo>
                  <a:pt x="820" y="4474"/>
                </a:lnTo>
                <a:lnTo>
                  <a:pt x="876" y="4456"/>
                </a:lnTo>
                <a:close/>
                <a:moveTo>
                  <a:pt x="2815" y="4456"/>
                </a:moveTo>
                <a:lnTo>
                  <a:pt x="2871" y="4474"/>
                </a:lnTo>
                <a:lnTo>
                  <a:pt x="2926" y="4493"/>
                </a:lnTo>
                <a:lnTo>
                  <a:pt x="2945" y="4549"/>
                </a:lnTo>
                <a:lnTo>
                  <a:pt x="2964" y="4586"/>
                </a:lnTo>
                <a:lnTo>
                  <a:pt x="2964" y="5052"/>
                </a:lnTo>
                <a:lnTo>
                  <a:pt x="2945" y="5108"/>
                </a:lnTo>
                <a:lnTo>
                  <a:pt x="2926" y="5164"/>
                </a:lnTo>
                <a:lnTo>
                  <a:pt x="2871" y="5182"/>
                </a:lnTo>
                <a:lnTo>
                  <a:pt x="2815" y="5201"/>
                </a:lnTo>
                <a:lnTo>
                  <a:pt x="2367" y="5201"/>
                </a:lnTo>
                <a:lnTo>
                  <a:pt x="2311" y="5182"/>
                </a:lnTo>
                <a:lnTo>
                  <a:pt x="2255" y="5164"/>
                </a:lnTo>
                <a:lnTo>
                  <a:pt x="2237" y="5108"/>
                </a:lnTo>
                <a:lnTo>
                  <a:pt x="2218" y="5052"/>
                </a:lnTo>
                <a:lnTo>
                  <a:pt x="2218" y="4586"/>
                </a:lnTo>
                <a:lnTo>
                  <a:pt x="2237" y="4549"/>
                </a:lnTo>
                <a:lnTo>
                  <a:pt x="2255" y="4493"/>
                </a:lnTo>
                <a:lnTo>
                  <a:pt x="2311" y="4474"/>
                </a:lnTo>
                <a:lnTo>
                  <a:pt x="2367" y="4456"/>
                </a:lnTo>
                <a:close/>
                <a:moveTo>
                  <a:pt x="4306" y="4456"/>
                </a:moveTo>
                <a:lnTo>
                  <a:pt x="4362" y="4474"/>
                </a:lnTo>
                <a:lnTo>
                  <a:pt x="4399" y="4493"/>
                </a:lnTo>
                <a:lnTo>
                  <a:pt x="4436" y="4549"/>
                </a:lnTo>
                <a:lnTo>
                  <a:pt x="4455" y="4586"/>
                </a:lnTo>
                <a:lnTo>
                  <a:pt x="4455" y="5052"/>
                </a:lnTo>
                <a:lnTo>
                  <a:pt x="4436" y="5108"/>
                </a:lnTo>
                <a:lnTo>
                  <a:pt x="4399" y="5164"/>
                </a:lnTo>
                <a:lnTo>
                  <a:pt x="4362" y="5182"/>
                </a:lnTo>
                <a:lnTo>
                  <a:pt x="4306" y="5201"/>
                </a:lnTo>
                <a:lnTo>
                  <a:pt x="3840" y="5201"/>
                </a:lnTo>
                <a:lnTo>
                  <a:pt x="3784" y="5182"/>
                </a:lnTo>
                <a:lnTo>
                  <a:pt x="3747" y="5164"/>
                </a:lnTo>
                <a:lnTo>
                  <a:pt x="3709" y="5108"/>
                </a:lnTo>
                <a:lnTo>
                  <a:pt x="3709" y="5052"/>
                </a:lnTo>
                <a:lnTo>
                  <a:pt x="3709" y="4586"/>
                </a:lnTo>
                <a:lnTo>
                  <a:pt x="3709" y="4549"/>
                </a:lnTo>
                <a:lnTo>
                  <a:pt x="3747" y="4493"/>
                </a:lnTo>
                <a:lnTo>
                  <a:pt x="3784" y="4474"/>
                </a:lnTo>
                <a:lnTo>
                  <a:pt x="3840" y="4456"/>
                </a:lnTo>
                <a:close/>
                <a:moveTo>
                  <a:pt x="0" y="2219"/>
                </a:moveTo>
                <a:lnTo>
                  <a:pt x="0" y="5388"/>
                </a:lnTo>
                <a:lnTo>
                  <a:pt x="0" y="5499"/>
                </a:lnTo>
                <a:lnTo>
                  <a:pt x="37" y="5593"/>
                </a:lnTo>
                <a:lnTo>
                  <a:pt x="93" y="5686"/>
                </a:lnTo>
                <a:lnTo>
                  <a:pt x="149" y="5779"/>
                </a:lnTo>
                <a:lnTo>
                  <a:pt x="242" y="5854"/>
                </a:lnTo>
                <a:lnTo>
                  <a:pt x="336" y="5891"/>
                </a:lnTo>
                <a:lnTo>
                  <a:pt x="429" y="5928"/>
                </a:lnTo>
                <a:lnTo>
                  <a:pt x="541" y="5947"/>
                </a:lnTo>
                <a:lnTo>
                  <a:pt x="4641" y="5947"/>
                </a:lnTo>
                <a:lnTo>
                  <a:pt x="4753" y="5928"/>
                </a:lnTo>
                <a:lnTo>
                  <a:pt x="4846" y="5891"/>
                </a:lnTo>
                <a:lnTo>
                  <a:pt x="4940" y="5854"/>
                </a:lnTo>
                <a:lnTo>
                  <a:pt x="5033" y="5779"/>
                </a:lnTo>
                <a:lnTo>
                  <a:pt x="5089" y="5686"/>
                </a:lnTo>
                <a:lnTo>
                  <a:pt x="5145" y="5593"/>
                </a:lnTo>
                <a:lnTo>
                  <a:pt x="5182" y="5499"/>
                </a:lnTo>
                <a:lnTo>
                  <a:pt x="5182" y="5388"/>
                </a:lnTo>
                <a:lnTo>
                  <a:pt x="5182" y="221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1836392" y="2282123"/>
            <a:ext cx="179826" cy="157803"/>
          </a:xfrm>
          <a:custGeom>
            <a:rect b="b" l="l" r="r" t="t"/>
            <a:pathLst>
              <a:path extrusionOk="0" h="5202" w="5928">
                <a:moveTo>
                  <a:pt x="1789" y="373"/>
                </a:moveTo>
                <a:lnTo>
                  <a:pt x="1827" y="392"/>
                </a:lnTo>
                <a:lnTo>
                  <a:pt x="1845" y="448"/>
                </a:lnTo>
                <a:lnTo>
                  <a:pt x="1845" y="672"/>
                </a:lnTo>
                <a:lnTo>
                  <a:pt x="1827" y="728"/>
                </a:lnTo>
                <a:lnTo>
                  <a:pt x="1789" y="746"/>
                </a:lnTo>
                <a:lnTo>
                  <a:pt x="429" y="746"/>
                </a:lnTo>
                <a:lnTo>
                  <a:pt x="391" y="728"/>
                </a:lnTo>
                <a:lnTo>
                  <a:pt x="373" y="672"/>
                </a:lnTo>
                <a:lnTo>
                  <a:pt x="373" y="560"/>
                </a:lnTo>
                <a:lnTo>
                  <a:pt x="373" y="485"/>
                </a:lnTo>
                <a:lnTo>
                  <a:pt x="429" y="429"/>
                </a:lnTo>
                <a:lnTo>
                  <a:pt x="485" y="392"/>
                </a:lnTo>
                <a:lnTo>
                  <a:pt x="559" y="373"/>
                </a:lnTo>
                <a:close/>
                <a:moveTo>
                  <a:pt x="5387" y="373"/>
                </a:moveTo>
                <a:lnTo>
                  <a:pt x="5443" y="392"/>
                </a:lnTo>
                <a:lnTo>
                  <a:pt x="5517" y="429"/>
                </a:lnTo>
                <a:lnTo>
                  <a:pt x="5555" y="485"/>
                </a:lnTo>
                <a:lnTo>
                  <a:pt x="5555" y="560"/>
                </a:lnTo>
                <a:lnTo>
                  <a:pt x="5555" y="1417"/>
                </a:lnTo>
                <a:lnTo>
                  <a:pt x="5536" y="1473"/>
                </a:lnTo>
                <a:lnTo>
                  <a:pt x="5499" y="1492"/>
                </a:lnTo>
                <a:lnTo>
                  <a:pt x="429" y="1492"/>
                </a:lnTo>
                <a:lnTo>
                  <a:pt x="391" y="1473"/>
                </a:lnTo>
                <a:lnTo>
                  <a:pt x="373" y="1417"/>
                </a:lnTo>
                <a:lnTo>
                  <a:pt x="373" y="989"/>
                </a:lnTo>
                <a:lnTo>
                  <a:pt x="391" y="951"/>
                </a:lnTo>
                <a:lnTo>
                  <a:pt x="429" y="933"/>
                </a:lnTo>
                <a:lnTo>
                  <a:pt x="2032" y="933"/>
                </a:lnTo>
                <a:lnTo>
                  <a:pt x="2386" y="411"/>
                </a:lnTo>
                <a:lnTo>
                  <a:pt x="2405" y="373"/>
                </a:lnTo>
                <a:close/>
                <a:moveTo>
                  <a:pt x="2964" y="2405"/>
                </a:moveTo>
                <a:lnTo>
                  <a:pt x="3038" y="2424"/>
                </a:lnTo>
                <a:lnTo>
                  <a:pt x="3094" y="2461"/>
                </a:lnTo>
                <a:lnTo>
                  <a:pt x="3132" y="2536"/>
                </a:lnTo>
                <a:lnTo>
                  <a:pt x="3150" y="2592"/>
                </a:lnTo>
                <a:lnTo>
                  <a:pt x="3132" y="2666"/>
                </a:lnTo>
                <a:lnTo>
                  <a:pt x="3094" y="2722"/>
                </a:lnTo>
                <a:lnTo>
                  <a:pt x="3038" y="2778"/>
                </a:lnTo>
                <a:lnTo>
                  <a:pt x="2964" y="2778"/>
                </a:lnTo>
                <a:lnTo>
                  <a:pt x="2889" y="2797"/>
                </a:lnTo>
                <a:lnTo>
                  <a:pt x="2815" y="2815"/>
                </a:lnTo>
                <a:lnTo>
                  <a:pt x="2759" y="2853"/>
                </a:lnTo>
                <a:lnTo>
                  <a:pt x="2703" y="2890"/>
                </a:lnTo>
                <a:lnTo>
                  <a:pt x="2647" y="2946"/>
                </a:lnTo>
                <a:lnTo>
                  <a:pt x="2628" y="3020"/>
                </a:lnTo>
                <a:lnTo>
                  <a:pt x="2591" y="3076"/>
                </a:lnTo>
                <a:lnTo>
                  <a:pt x="2591" y="3151"/>
                </a:lnTo>
                <a:lnTo>
                  <a:pt x="2572" y="3225"/>
                </a:lnTo>
                <a:lnTo>
                  <a:pt x="2535" y="3281"/>
                </a:lnTo>
                <a:lnTo>
                  <a:pt x="2479" y="3319"/>
                </a:lnTo>
                <a:lnTo>
                  <a:pt x="2405" y="3337"/>
                </a:lnTo>
                <a:lnTo>
                  <a:pt x="2330" y="3319"/>
                </a:lnTo>
                <a:lnTo>
                  <a:pt x="2274" y="3281"/>
                </a:lnTo>
                <a:lnTo>
                  <a:pt x="2237" y="3225"/>
                </a:lnTo>
                <a:lnTo>
                  <a:pt x="2218" y="3151"/>
                </a:lnTo>
                <a:lnTo>
                  <a:pt x="2237" y="3002"/>
                </a:lnTo>
                <a:lnTo>
                  <a:pt x="2274" y="2871"/>
                </a:lnTo>
                <a:lnTo>
                  <a:pt x="2349" y="2741"/>
                </a:lnTo>
                <a:lnTo>
                  <a:pt x="2442" y="2629"/>
                </a:lnTo>
                <a:lnTo>
                  <a:pt x="2554" y="2536"/>
                </a:lnTo>
                <a:lnTo>
                  <a:pt x="2666" y="2480"/>
                </a:lnTo>
                <a:lnTo>
                  <a:pt x="2815" y="2424"/>
                </a:lnTo>
                <a:lnTo>
                  <a:pt x="2964" y="2405"/>
                </a:lnTo>
                <a:close/>
                <a:moveTo>
                  <a:pt x="2964" y="2126"/>
                </a:moveTo>
                <a:lnTo>
                  <a:pt x="2759" y="2163"/>
                </a:lnTo>
                <a:lnTo>
                  <a:pt x="2572" y="2219"/>
                </a:lnTo>
                <a:lnTo>
                  <a:pt x="2386" y="2312"/>
                </a:lnTo>
                <a:lnTo>
                  <a:pt x="2237" y="2442"/>
                </a:lnTo>
                <a:lnTo>
                  <a:pt x="2125" y="2592"/>
                </a:lnTo>
                <a:lnTo>
                  <a:pt x="2032" y="2759"/>
                </a:lnTo>
                <a:lnTo>
                  <a:pt x="1957" y="2946"/>
                </a:lnTo>
                <a:lnTo>
                  <a:pt x="1939" y="3151"/>
                </a:lnTo>
                <a:lnTo>
                  <a:pt x="1957" y="3356"/>
                </a:lnTo>
                <a:lnTo>
                  <a:pt x="2032" y="3561"/>
                </a:lnTo>
                <a:lnTo>
                  <a:pt x="2125" y="3729"/>
                </a:lnTo>
                <a:lnTo>
                  <a:pt x="2237" y="3878"/>
                </a:lnTo>
                <a:lnTo>
                  <a:pt x="2386" y="4008"/>
                </a:lnTo>
                <a:lnTo>
                  <a:pt x="2572" y="4101"/>
                </a:lnTo>
                <a:lnTo>
                  <a:pt x="2759" y="4157"/>
                </a:lnTo>
                <a:lnTo>
                  <a:pt x="2964" y="4176"/>
                </a:lnTo>
                <a:lnTo>
                  <a:pt x="3169" y="4157"/>
                </a:lnTo>
                <a:lnTo>
                  <a:pt x="3355" y="4101"/>
                </a:lnTo>
                <a:lnTo>
                  <a:pt x="3542" y="4008"/>
                </a:lnTo>
                <a:lnTo>
                  <a:pt x="3691" y="3878"/>
                </a:lnTo>
                <a:lnTo>
                  <a:pt x="3803" y="3729"/>
                </a:lnTo>
                <a:lnTo>
                  <a:pt x="3896" y="3561"/>
                </a:lnTo>
                <a:lnTo>
                  <a:pt x="3970" y="3356"/>
                </a:lnTo>
                <a:lnTo>
                  <a:pt x="3989" y="3151"/>
                </a:lnTo>
                <a:lnTo>
                  <a:pt x="3970" y="2946"/>
                </a:lnTo>
                <a:lnTo>
                  <a:pt x="3896" y="2759"/>
                </a:lnTo>
                <a:lnTo>
                  <a:pt x="3803" y="2592"/>
                </a:lnTo>
                <a:lnTo>
                  <a:pt x="3691" y="2442"/>
                </a:lnTo>
                <a:lnTo>
                  <a:pt x="3542" y="2312"/>
                </a:lnTo>
                <a:lnTo>
                  <a:pt x="3355" y="2219"/>
                </a:lnTo>
                <a:lnTo>
                  <a:pt x="3169" y="2163"/>
                </a:lnTo>
                <a:lnTo>
                  <a:pt x="2964" y="2126"/>
                </a:lnTo>
                <a:close/>
                <a:moveTo>
                  <a:pt x="3113" y="1771"/>
                </a:moveTo>
                <a:lnTo>
                  <a:pt x="3243" y="1790"/>
                </a:lnTo>
                <a:lnTo>
                  <a:pt x="3374" y="1827"/>
                </a:lnTo>
                <a:lnTo>
                  <a:pt x="3504" y="1865"/>
                </a:lnTo>
                <a:lnTo>
                  <a:pt x="3635" y="1939"/>
                </a:lnTo>
                <a:lnTo>
                  <a:pt x="3747" y="1995"/>
                </a:lnTo>
                <a:lnTo>
                  <a:pt x="3840" y="2088"/>
                </a:lnTo>
                <a:lnTo>
                  <a:pt x="3952" y="2163"/>
                </a:lnTo>
                <a:lnTo>
                  <a:pt x="4045" y="2275"/>
                </a:lnTo>
                <a:lnTo>
                  <a:pt x="4119" y="2387"/>
                </a:lnTo>
                <a:lnTo>
                  <a:pt x="4194" y="2498"/>
                </a:lnTo>
                <a:lnTo>
                  <a:pt x="4250" y="2610"/>
                </a:lnTo>
                <a:lnTo>
                  <a:pt x="4287" y="2741"/>
                </a:lnTo>
                <a:lnTo>
                  <a:pt x="4324" y="2871"/>
                </a:lnTo>
                <a:lnTo>
                  <a:pt x="4343" y="3020"/>
                </a:lnTo>
                <a:lnTo>
                  <a:pt x="4362" y="3151"/>
                </a:lnTo>
                <a:lnTo>
                  <a:pt x="4343" y="3300"/>
                </a:lnTo>
                <a:lnTo>
                  <a:pt x="4324" y="3430"/>
                </a:lnTo>
                <a:lnTo>
                  <a:pt x="4287" y="3561"/>
                </a:lnTo>
                <a:lnTo>
                  <a:pt x="4250" y="3691"/>
                </a:lnTo>
                <a:lnTo>
                  <a:pt x="4194" y="3822"/>
                </a:lnTo>
                <a:lnTo>
                  <a:pt x="4119" y="3934"/>
                </a:lnTo>
                <a:lnTo>
                  <a:pt x="4045" y="4045"/>
                </a:lnTo>
                <a:lnTo>
                  <a:pt x="3952" y="4139"/>
                </a:lnTo>
                <a:lnTo>
                  <a:pt x="3840" y="4232"/>
                </a:lnTo>
                <a:lnTo>
                  <a:pt x="3747" y="4306"/>
                </a:lnTo>
                <a:lnTo>
                  <a:pt x="3635" y="4381"/>
                </a:lnTo>
                <a:lnTo>
                  <a:pt x="3504" y="4437"/>
                </a:lnTo>
                <a:lnTo>
                  <a:pt x="3374" y="4493"/>
                </a:lnTo>
                <a:lnTo>
                  <a:pt x="3243" y="4511"/>
                </a:lnTo>
                <a:lnTo>
                  <a:pt x="3113" y="4549"/>
                </a:lnTo>
                <a:lnTo>
                  <a:pt x="2815" y="4549"/>
                </a:lnTo>
                <a:lnTo>
                  <a:pt x="2684" y="4511"/>
                </a:lnTo>
                <a:lnTo>
                  <a:pt x="2554" y="4493"/>
                </a:lnTo>
                <a:lnTo>
                  <a:pt x="2423" y="4437"/>
                </a:lnTo>
                <a:lnTo>
                  <a:pt x="2293" y="4381"/>
                </a:lnTo>
                <a:lnTo>
                  <a:pt x="2181" y="4306"/>
                </a:lnTo>
                <a:lnTo>
                  <a:pt x="2088" y="4232"/>
                </a:lnTo>
                <a:lnTo>
                  <a:pt x="1976" y="4139"/>
                </a:lnTo>
                <a:lnTo>
                  <a:pt x="1883" y="4045"/>
                </a:lnTo>
                <a:lnTo>
                  <a:pt x="1808" y="3934"/>
                </a:lnTo>
                <a:lnTo>
                  <a:pt x="1734" y="3822"/>
                </a:lnTo>
                <a:lnTo>
                  <a:pt x="1678" y="3691"/>
                </a:lnTo>
                <a:lnTo>
                  <a:pt x="1640" y="3561"/>
                </a:lnTo>
                <a:lnTo>
                  <a:pt x="1603" y="3430"/>
                </a:lnTo>
                <a:lnTo>
                  <a:pt x="1584" y="3300"/>
                </a:lnTo>
                <a:lnTo>
                  <a:pt x="1566" y="3151"/>
                </a:lnTo>
                <a:lnTo>
                  <a:pt x="1584" y="3020"/>
                </a:lnTo>
                <a:lnTo>
                  <a:pt x="1603" y="2871"/>
                </a:lnTo>
                <a:lnTo>
                  <a:pt x="1640" y="2741"/>
                </a:lnTo>
                <a:lnTo>
                  <a:pt x="1678" y="2610"/>
                </a:lnTo>
                <a:lnTo>
                  <a:pt x="1734" y="2498"/>
                </a:lnTo>
                <a:lnTo>
                  <a:pt x="1808" y="2387"/>
                </a:lnTo>
                <a:lnTo>
                  <a:pt x="1883" y="2275"/>
                </a:lnTo>
                <a:lnTo>
                  <a:pt x="1976" y="2163"/>
                </a:lnTo>
                <a:lnTo>
                  <a:pt x="2088" y="2088"/>
                </a:lnTo>
                <a:lnTo>
                  <a:pt x="2181" y="1995"/>
                </a:lnTo>
                <a:lnTo>
                  <a:pt x="2293" y="1939"/>
                </a:lnTo>
                <a:lnTo>
                  <a:pt x="2423" y="1865"/>
                </a:lnTo>
                <a:lnTo>
                  <a:pt x="2554" y="1827"/>
                </a:lnTo>
                <a:lnTo>
                  <a:pt x="2684" y="1790"/>
                </a:lnTo>
                <a:lnTo>
                  <a:pt x="2815" y="1771"/>
                </a:lnTo>
                <a:close/>
                <a:moveTo>
                  <a:pt x="559" y="1"/>
                </a:moveTo>
                <a:lnTo>
                  <a:pt x="447" y="19"/>
                </a:lnTo>
                <a:lnTo>
                  <a:pt x="336" y="38"/>
                </a:lnTo>
                <a:lnTo>
                  <a:pt x="242" y="94"/>
                </a:lnTo>
                <a:lnTo>
                  <a:pt x="149" y="168"/>
                </a:lnTo>
                <a:lnTo>
                  <a:pt x="93" y="243"/>
                </a:lnTo>
                <a:lnTo>
                  <a:pt x="37" y="336"/>
                </a:lnTo>
                <a:lnTo>
                  <a:pt x="0" y="448"/>
                </a:lnTo>
                <a:lnTo>
                  <a:pt x="0" y="560"/>
                </a:lnTo>
                <a:lnTo>
                  <a:pt x="0" y="4642"/>
                </a:lnTo>
                <a:lnTo>
                  <a:pt x="0" y="4754"/>
                </a:lnTo>
                <a:lnTo>
                  <a:pt x="37" y="4866"/>
                </a:lnTo>
                <a:lnTo>
                  <a:pt x="93" y="4959"/>
                </a:lnTo>
                <a:lnTo>
                  <a:pt x="149" y="5033"/>
                </a:lnTo>
                <a:lnTo>
                  <a:pt x="242" y="5108"/>
                </a:lnTo>
                <a:lnTo>
                  <a:pt x="336" y="5145"/>
                </a:lnTo>
                <a:lnTo>
                  <a:pt x="447" y="5182"/>
                </a:lnTo>
                <a:lnTo>
                  <a:pt x="559" y="5201"/>
                </a:lnTo>
                <a:lnTo>
                  <a:pt x="5387" y="5201"/>
                </a:lnTo>
                <a:lnTo>
                  <a:pt x="5499" y="5182"/>
                </a:lnTo>
                <a:lnTo>
                  <a:pt x="5592" y="5145"/>
                </a:lnTo>
                <a:lnTo>
                  <a:pt x="5685" y="5108"/>
                </a:lnTo>
                <a:lnTo>
                  <a:pt x="5778" y="5033"/>
                </a:lnTo>
                <a:lnTo>
                  <a:pt x="5834" y="4959"/>
                </a:lnTo>
                <a:lnTo>
                  <a:pt x="5890" y="4866"/>
                </a:lnTo>
                <a:lnTo>
                  <a:pt x="5928" y="4754"/>
                </a:lnTo>
                <a:lnTo>
                  <a:pt x="5928" y="4642"/>
                </a:lnTo>
                <a:lnTo>
                  <a:pt x="5928" y="560"/>
                </a:lnTo>
                <a:lnTo>
                  <a:pt x="5928" y="448"/>
                </a:lnTo>
                <a:lnTo>
                  <a:pt x="5890" y="336"/>
                </a:lnTo>
                <a:lnTo>
                  <a:pt x="5834" y="243"/>
                </a:lnTo>
                <a:lnTo>
                  <a:pt x="5778" y="168"/>
                </a:lnTo>
                <a:lnTo>
                  <a:pt x="5685" y="94"/>
                </a:lnTo>
                <a:lnTo>
                  <a:pt x="5592" y="38"/>
                </a:lnTo>
                <a:lnTo>
                  <a:pt x="5499" y="19"/>
                </a:lnTo>
                <a:lnTo>
                  <a:pt x="538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1389678" y="2282123"/>
            <a:ext cx="180402" cy="180402"/>
          </a:xfrm>
          <a:custGeom>
            <a:rect b="b" l="l" r="r" t="t"/>
            <a:pathLst>
              <a:path extrusionOk="0" h="5947" w="5947">
                <a:moveTo>
                  <a:pt x="3803" y="411"/>
                </a:moveTo>
                <a:lnTo>
                  <a:pt x="4045" y="1119"/>
                </a:lnTo>
                <a:lnTo>
                  <a:pt x="3878" y="1156"/>
                </a:lnTo>
                <a:lnTo>
                  <a:pt x="3784" y="1175"/>
                </a:lnTo>
                <a:lnTo>
                  <a:pt x="3710" y="1212"/>
                </a:lnTo>
                <a:lnTo>
                  <a:pt x="3691" y="1231"/>
                </a:lnTo>
                <a:lnTo>
                  <a:pt x="3449" y="523"/>
                </a:lnTo>
                <a:lnTo>
                  <a:pt x="3617" y="448"/>
                </a:lnTo>
                <a:lnTo>
                  <a:pt x="3803" y="411"/>
                </a:lnTo>
                <a:close/>
                <a:moveTo>
                  <a:pt x="4996" y="672"/>
                </a:moveTo>
                <a:lnTo>
                  <a:pt x="5145" y="802"/>
                </a:lnTo>
                <a:lnTo>
                  <a:pt x="5257" y="951"/>
                </a:lnTo>
                <a:lnTo>
                  <a:pt x="4735" y="1473"/>
                </a:lnTo>
                <a:lnTo>
                  <a:pt x="4679" y="1399"/>
                </a:lnTo>
                <a:lnTo>
                  <a:pt x="4623" y="1324"/>
                </a:lnTo>
                <a:lnTo>
                  <a:pt x="4474" y="1212"/>
                </a:lnTo>
                <a:lnTo>
                  <a:pt x="4996" y="672"/>
                </a:lnTo>
                <a:close/>
                <a:moveTo>
                  <a:pt x="4828" y="1883"/>
                </a:moveTo>
                <a:lnTo>
                  <a:pt x="5537" y="2107"/>
                </a:lnTo>
                <a:lnTo>
                  <a:pt x="5481" y="2293"/>
                </a:lnTo>
                <a:lnTo>
                  <a:pt x="5425" y="2461"/>
                </a:lnTo>
                <a:lnTo>
                  <a:pt x="4735" y="2237"/>
                </a:lnTo>
                <a:lnTo>
                  <a:pt x="4772" y="2144"/>
                </a:lnTo>
                <a:lnTo>
                  <a:pt x="4810" y="2032"/>
                </a:lnTo>
                <a:lnTo>
                  <a:pt x="4828" y="1883"/>
                </a:lnTo>
                <a:close/>
                <a:moveTo>
                  <a:pt x="3878" y="2853"/>
                </a:moveTo>
                <a:lnTo>
                  <a:pt x="4586" y="3300"/>
                </a:lnTo>
                <a:lnTo>
                  <a:pt x="4232" y="3505"/>
                </a:lnTo>
                <a:lnTo>
                  <a:pt x="3524" y="3058"/>
                </a:lnTo>
                <a:lnTo>
                  <a:pt x="3878" y="2853"/>
                </a:lnTo>
                <a:close/>
                <a:moveTo>
                  <a:pt x="2592" y="3617"/>
                </a:moveTo>
                <a:lnTo>
                  <a:pt x="3300" y="4064"/>
                </a:lnTo>
                <a:lnTo>
                  <a:pt x="2946" y="4269"/>
                </a:lnTo>
                <a:lnTo>
                  <a:pt x="2237" y="3822"/>
                </a:lnTo>
                <a:lnTo>
                  <a:pt x="2592" y="3617"/>
                </a:lnTo>
                <a:close/>
                <a:moveTo>
                  <a:pt x="1361" y="4344"/>
                </a:moveTo>
                <a:lnTo>
                  <a:pt x="2051" y="4791"/>
                </a:lnTo>
                <a:lnTo>
                  <a:pt x="1697" y="5015"/>
                </a:lnTo>
                <a:lnTo>
                  <a:pt x="988" y="4567"/>
                </a:lnTo>
                <a:lnTo>
                  <a:pt x="1361" y="4344"/>
                </a:lnTo>
                <a:close/>
                <a:moveTo>
                  <a:pt x="4101" y="1"/>
                </a:moveTo>
                <a:lnTo>
                  <a:pt x="3859" y="19"/>
                </a:lnTo>
                <a:lnTo>
                  <a:pt x="3617" y="57"/>
                </a:lnTo>
                <a:lnTo>
                  <a:pt x="3374" y="150"/>
                </a:lnTo>
                <a:lnTo>
                  <a:pt x="3151" y="262"/>
                </a:lnTo>
                <a:lnTo>
                  <a:pt x="2834" y="448"/>
                </a:lnTo>
                <a:lnTo>
                  <a:pt x="2759" y="504"/>
                </a:lnTo>
                <a:lnTo>
                  <a:pt x="2722" y="560"/>
                </a:lnTo>
                <a:lnTo>
                  <a:pt x="2685" y="616"/>
                </a:lnTo>
                <a:lnTo>
                  <a:pt x="2647" y="672"/>
                </a:lnTo>
                <a:lnTo>
                  <a:pt x="2647" y="746"/>
                </a:lnTo>
                <a:lnTo>
                  <a:pt x="2647" y="821"/>
                </a:lnTo>
                <a:lnTo>
                  <a:pt x="2666" y="895"/>
                </a:lnTo>
                <a:lnTo>
                  <a:pt x="2703" y="970"/>
                </a:lnTo>
                <a:lnTo>
                  <a:pt x="3076" y="1604"/>
                </a:lnTo>
                <a:lnTo>
                  <a:pt x="3132" y="1678"/>
                </a:lnTo>
                <a:lnTo>
                  <a:pt x="3225" y="1734"/>
                </a:lnTo>
                <a:lnTo>
                  <a:pt x="3300" y="1771"/>
                </a:lnTo>
                <a:lnTo>
                  <a:pt x="3486" y="1771"/>
                </a:lnTo>
                <a:lnTo>
                  <a:pt x="3579" y="1734"/>
                </a:lnTo>
                <a:lnTo>
                  <a:pt x="3915" y="1529"/>
                </a:lnTo>
                <a:lnTo>
                  <a:pt x="4008" y="1492"/>
                </a:lnTo>
                <a:lnTo>
                  <a:pt x="4195" y="1492"/>
                </a:lnTo>
                <a:lnTo>
                  <a:pt x="4269" y="1529"/>
                </a:lnTo>
                <a:lnTo>
                  <a:pt x="4362" y="1585"/>
                </a:lnTo>
                <a:lnTo>
                  <a:pt x="4418" y="1660"/>
                </a:lnTo>
                <a:lnTo>
                  <a:pt x="4455" y="1734"/>
                </a:lnTo>
                <a:lnTo>
                  <a:pt x="4455" y="1809"/>
                </a:lnTo>
                <a:lnTo>
                  <a:pt x="4474" y="1883"/>
                </a:lnTo>
                <a:lnTo>
                  <a:pt x="4455" y="1939"/>
                </a:lnTo>
                <a:lnTo>
                  <a:pt x="4437" y="2014"/>
                </a:lnTo>
                <a:lnTo>
                  <a:pt x="4400" y="2070"/>
                </a:lnTo>
                <a:lnTo>
                  <a:pt x="4344" y="2126"/>
                </a:lnTo>
                <a:lnTo>
                  <a:pt x="4288" y="2181"/>
                </a:lnTo>
                <a:lnTo>
                  <a:pt x="187" y="4605"/>
                </a:lnTo>
                <a:lnTo>
                  <a:pt x="131" y="4661"/>
                </a:lnTo>
                <a:lnTo>
                  <a:pt x="75" y="4716"/>
                </a:lnTo>
                <a:lnTo>
                  <a:pt x="38" y="4772"/>
                </a:lnTo>
                <a:lnTo>
                  <a:pt x="19" y="4847"/>
                </a:lnTo>
                <a:lnTo>
                  <a:pt x="1" y="4903"/>
                </a:lnTo>
                <a:lnTo>
                  <a:pt x="1" y="4977"/>
                </a:lnTo>
                <a:lnTo>
                  <a:pt x="19" y="5052"/>
                </a:lnTo>
                <a:lnTo>
                  <a:pt x="56" y="5127"/>
                </a:lnTo>
                <a:lnTo>
                  <a:pt x="429" y="5760"/>
                </a:lnTo>
                <a:lnTo>
                  <a:pt x="504" y="5835"/>
                </a:lnTo>
                <a:lnTo>
                  <a:pt x="578" y="5891"/>
                </a:lnTo>
                <a:lnTo>
                  <a:pt x="672" y="5928"/>
                </a:lnTo>
                <a:lnTo>
                  <a:pt x="765" y="5947"/>
                </a:lnTo>
                <a:lnTo>
                  <a:pt x="858" y="5928"/>
                </a:lnTo>
                <a:lnTo>
                  <a:pt x="951" y="5891"/>
                </a:lnTo>
                <a:lnTo>
                  <a:pt x="4977" y="3486"/>
                </a:lnTo>
                <a:lnTo>
                  <a:pt x="5127" y="3393"/>
                </a:lnTo>
                <a:lnTo>
                  <a:pt x="5276" y="3281"/>
                </a:lnTo>
                <a:lnTo>
                  <a:pt x="5387" y="3151"/>
                </a:lnTo>
                <a:lnTo>
                  <a:pt x="5518" y="3020"/>
                </a:lnTo>
                <a:lnTo>
                  <a:pt x="5611" y="2890"/>
                </a:lnTo>
                <a:lnTo>
                  <a:pt x="5704" y="2741"/>
                </a:lnTo>
                <a:lnTo>
                  <a:pt x="5779" y="2573"/>
                </a:lnTo>
                <a:lnTo>
                  <a:pt x="5835" y="2424"/>
                </a:lnTo>
                <a:lnTo>
                  <a:pt x="5891" y="2256"/>
                </a:lnTo>
                <a:lnTo>
                  <a:pt x="5928" y="2088"/>
                </a:lnTo>
                <a:lnTo>
                  <a:pt x="5947" y="1921"/>
                </a:lnTo>
                <a:lnTo>
                  <a:pt x="5947" y="1753"/>
                </a:lnTo>
                <a:lnTo>
                  <a:pt x="5928" y="1566"/>
                </a:lnTo>
                <a:lnTo>
                  <a:pt x="5891" y="1399"/>
                </a:lnTo>
                <a:lnTo>
                  <a:pt x="5853" y="1231"/>
                </a:lnTo>
                <a:lnTo>
                  <a:pt x="5779" y="1063"/>
                </a:lnTo>
                <a:lnTo>
                  <a:pt x="5648" y="821"/>
                </a:lnTo>
                <a:lnTo>
                  <a:pt x="5481" y="616"/>
                </a:lnTo>
                <a:lnTo>
                  <a:pt x="5276" y="429"/>
                </a:lnTo>
                <a:lnTo>
                  <a:pt x="5071" y="280"/>
                </a:lnTo>
                <a:lnTo>
                  <a:pt x="4847" y="150"/>
                </a:lnTo>
                <a:lnTo>
                  <a:pt x="4605" y="75"/>
                </a:lnTo>
                <a:lnTo>
                  <a:pt x="4344" y="19"/>
                </a:lnTo>
                <a:lnTo>
                  <a:pt x="410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935624" y="2282123"/>
            <a:ext cx="202456" cy="157803"/>
          </a:xfrm>
          <a:custGeom>
            <a:rect b="b" l="l" r="r" t="t"/>
            <a:pathLst>
              <a:path extrusionOk="0" h="5202" w="6674">
                <a:moveTo>
                  <a:pt x="1380" y="746"/>
                </a:moveTo>
                <a:lnTo>
                  <a:pt x="1492" y="783"/>
                </a:lnTo>
                <a:lnTo>
                  <a:pt x="1604" y="821"/>
                </a:lnTo>
                <a:lnTo>
                  <a:pt x="1678" y="895"/>
                </a:lnTo>
                <a:lnTo>
                  <a:pt x="1753" y="989"/>
                </a:lnTo>
                <a:lnTo>
                  <a:pt x="1809" y="1082"/>
                </a:lnTo>
                <a:lnTo>
                  <a:pt x="1846" y="1175"/>
                </a:lnTo>
                <a:lnTo>
                  <a:pt x="1865" y="1305"/>
                </a:lnTo>
                <a:lnTo>
                  <a:pt x="1865" y="2592"/>
                </a:lnTo>
                <a:lnTo>
                  <a:pt x="746" y="2592"/>
                </a:lnTo>
                <a:lnTo>
                  <a:pt x="746" y="1305"/>
                </a:lnTo>
                <a:lnTo>
                  <a:pt x="746" y="1194"/>
                </a:lnTo>
                <a:lnTo>
                  <a:pt x="784" y="1100"/>
                </a:lnTo>
                <a:lnTo>
                  <a:pt x="840" y="1007"/>
                </a:lnTo>
                <a:lnTo>
                  <a:pt x="896" y="914"/>
                </a:lnTo>
                <a:lnTo>
                  <a:pt x="970" y="858"/>
                </a:lnTo>
                <a:lnTo>
                  <a:pt x="1063" y="802"/>
                </a:lnTo>
                <a:lnTo>
                  <a:pt x="1156" y="765"/>
                </a:lnTo>
                <a:lnTo>
                  <a:pt x="1268" y="746"/>
                </a:lnTo>
                <a:close/>
                <a:moveTo>
                  <a:pt x="3822" y="1119"/>
                </a:moveTo>
                <a:lnTo>
                  <a:pt x="3971" y="1138"/>
                </a:lnTo>
                <a:lnTo>
                  <a:pt x="4102" y="1175"/>
                </a:lnTo>
                <a:lnTo>
                  <a:pt x="4213" y="1249"/>
                </a:lnTo>
                <a:lnTo>
                  <a:pt x="4307" y="1361"/>
                </a:lnTo>
                <a:lnTo>
                  <a:pt x="5071" y="2442"/>
                </a:lnTo>
                <a:lnTo>
                  <a:pt x="4120" y="3113"/>
                </a:lnTo>
                <a:lnTo>
                  <a:pt x="3356" y="2032"/>
                </a:lnTo>
                <a:lnTo>
                  <a:pt x="3300" y="1939"/>
                </a:lnTo>
                <a:lnTo>
                  <a:pt x="3263" y="1827"/>
                </a:lnTo>
                <a:lnTo>
                  <a:pt x="3244" y="1715"/>
                </a:lnTo>
                <a:lnTo>
                  <a:pt x="3263" y="1604"/>
                </a:lnTo>
                <a:lnTo>
                  <a:pt x="3281" y="1492"/>
                </a:lnTo>
                <a:lnTo>
                  <a:pt x="3337" y="1380"/>
                </a:lnTo>
                <a:lnTo>
                  <a:pt x="3412" y="1287"/>
                </a:lnTo>
                <a:lnTo>
                  <a:pt x="3505" y="1212"/>
                </a:lnTo>
                <a:lnTo>
                  <a:pt x="3580" y="1175"/>
                </a:lnTo>
                <a:lnTo>
                  <a:pt x="3654" y="1138"/>
                </a:lnTo>
                <a:lnTo>
                  <a:pt x="3747" y="1119"/>
                </a:lnTo>
                <a:close/>
                <a:moveTo>
                  <a:pt x="1138" y="1"/>
                </a:moveTo>
                <a:lnTo>
                  <a:pt x="1026" y="38"/>
                </a:lnTo>
                <a:lnTo>
                  <a:pt x="896" y="57"/>
                </a:lnTo>
                <a:lnTo>
                  <a:pt x="784" y="112"/>
                </a:lnTo>
                <a:lnTo>
                  <a:pt x="672" y="168"/>
                </a:lnTo>
                <a:lnTo>
                  <a:pt x="560" y="243"/>
                </a:lnTo>
                <a:lnTo>
                  <a:pt x="467" y="317"/>
                </a:lnTo>
                <a:lnTo>
                  <a:pt x="374" y="392"/>
                </a:lnTo>
                <a:lnTo>
                  <a:pt x="299" y="485"/>
                </a:lnTo>
                <a:lnTo>
                  <a:pt x="224" y="597"/>
                </a:lnTo>
                <a:lnTo>
                  <a:pt x="150" y="690"/>
                </a:lnTo>
                <a:lnTo>
                  <a:pt x="94" y="821"/>
                </a:lnTo>
                <a:lnTo>
                  <a:pt x="57" y="933"/>
                </a:lnTo>
                <a:lnTo>
                  <a:pt x="19" y="1063"/>
                </a:lnTo>
                <a:lnTo>
                  <a:pt x="1" y="1175"/>
                </a:lnTo>
                <a:lnTo>
                  <a:pt x="1" y="1305"/>
                </a:lnTo>
                <a:lnTo>
                  <a:pt x="1" y="3878"/>
                </a:lnTo>
                <a:lnTo>
                  <a:pt x="1" y="4008"/>
                </a:lnTo>
                <a:lnTo>
                  <a:pt x="19" y="4139"/>
                </a:lnTo>
                <a:lnTo>
                  <a:pt x="57" y="4269"/>
                </a:lnTo>
                <a:lnTo>
                  <a:pt x="94" y="4381"/>
                </a:lnTo>
                <a:lnTo>
                  <a:pt x="150" y="4493"/>
                </a:lnTo>
                <a:lnTo>
                  <a:pt x="206" y="4605"/>
                </a:lnTo>
                <a:lnTo>
                  <a:pt x="280" y="4698"/>
                </a:lnTo>
                <a:lnTo>
                  <a:pt x="374" y="4791"/>
                </a:lnTo>
                <a:lnTo>
                  <a:pt x="448" y="4884"/>
                </a:lnTo>
                <a:lnTo>
                  <a:pt x="560" y="4959"/>
                </a:lnTo>
                <a:lnTo>
                  <a:pt x="653" y="5033"/>
                </a:lnTo>
                <a:lnTo>
                  <a:pt x="765" y="5089"/>
                </a:lnTo>
                <a:lnTo>
                  <a:pt x="896" y="5127"/>
                </a:lnTo>
                <a:lnTo>
                  <a:pt x="1007" y="5164"/>
                </a:lnTo>
                <a:lnTo>
                  <a:pt x="1138" y="5182"/>
                </a:lnTo>
                <a:lnTo>
                  <a:pt x="1268" y="5201"/>
                </a:lnTo>
                <a:lnTo>
                  <a:pt x="1399" y="5201"/>
                </a:lnTo>
                <a:lnTo>
                  <a:pt x="1529" y="5182"/>
                </a:lnTo>
                <a:lnTo>
                  <a:pt x="1660" y="5145"/>
                </a:lnTo>
                <a:lnTo>
                  <a:pt x="1790" y="5108"/>
                </a:lnTo>
                <a:lnTo>
                  <a:pt x="1902" y="5052"/>
                </a:lnTo>
                <a:lnTo>
                  <a:pt x="2014" y="4977"/>
                </a:lnTo>
                <a:lnTo>
                  <a:pt x="2107" y="4903"/>
                </a:lnTo>
                <a:lnTo>
                  <a:pt x="2200" y="4828"/>
                </a:lnTo>
                <a:lnTo>
                  <a:pt x="2293" y="4735"/>
                </a:lnTo>
                <a:lnTo>
                  <a:pt x="2368" y="4642"/>
                </a:lnTo>
                <a:lnTo>
                  <a:pt x="2443" y="4530"/>
                </a:lnTo>
                <a:lnTo>
                  <a:pt x="2499" y="4418"/>
                </a:lnTo>
                <a:lnTo>
                  <a:pt x="2536" y="4288"/>
                </a:lnTo>
                <a:lnTo>
                  <a:pt x="2573" y="4157"/>
                </a:lnTo>
                <a:lnTo>
                  <a:pt x="2592" y="4027"/>
                </a:lnTo>
                <a:lnTo>
                  <a:pt x="2592" y="3896"/>
                </a:lnTo>
                <a:lnTo>
                  <a:pt x="2592" y="2163"/>
                </a:lnTo>
                <a:lnTo>
                  <a:pt x="2666" y="2312"/>
                </a:lnTo>
                <a:lnTo>
                  <a:pt x="2741" y="2461"/>
                </a:lnTo>
                <a:lnTo>
                  <a:pt x="4269" y="4623"/>
                </a:lnTo>
                <a:lnTo>
                  <a:pt x="4381" y="4754"/>
                </a:lnTo>
                <a:lnTo>
                  <a:pt x="4493" y="4884"/>
                </a:lnTo>
                <a:lnTo>
                  <a:pt x="4623" y="4977"/>
                </a:lnTo>
                <a:lnTo>
                  <a:pt x="4754" y="5052"/>
                </a:lnTo>
                <a:lnTo>
                  <a:pt x="4903" y="5108"/>
                </a:lnTo>
                <a:lnTo>
                  <a:pt x="5052" y="5164"/>
                </a:lnTo>
                <a:lnTo>
                  <a:pt x="5201" y="5182"/>
                </a:lnTo>
                <a:lnTo>
                  <a:pt x="5350" y="5201"/>
                </a:lnTo>
                <a:lnTo>
                  <a:pt x="5555" y="5182"/>
                </a:lnTo>
                <a:lnTo>
                  <a:pt x="5742" y="5145"/>
                </a:lnTo>
                <a:lnTo>
                  <a:pt x="5928" y="5071"/>
                </a:lnTo>
                <a:lnTo>
                  <a:pt x="6115" y="4959"/>
                </a:lnTo>
                <a:lnTo>
                  <a:pt x="6226" y="4866"/>
                </a:lnTo>
                <a:lnTo>
                  <a:pt x="6320" y="4772"/>
                </a:lnTo>
                <a:lnTo>
                  <a:pt x="6413" y="4679"/>
                </a:lnTo>
                <a:lnTo>
                  <a:pt x="6487" y="4567"/>
                </a:lnTo>
                <a:lnTo>
                  <a:pt x="6543" y="4456"/>
                </a:lnTo>
                <a:lnTo>
                  <a:pt x="6599" y="4344"/>
                </a:lnTo>
                <a:lnTo>
                  <a:pt x="6637" y="4232"/>
                </a:lnTo>
                <a:lnTo>
                  <a:pt x="6655" y="4101"/>
                </a:lnTo>
                <a:lnTo>
                  <a:pt x="6674" y="3971"/>
                </a:lnTo>
                <a:lnTo>
                  <a:pt x="6674" y="3840"/>
                </a:lnTo>
                <a:lnTo>
                  <a:pt x="6674" y="3729"/>
                </a:lnTo>
                <a:lnTo>
                  <a:pt x="6655" y="3598"/>
                </a:lnTo>
                <a:lnTo>
                  <a:pt x="6618" y="3468"/>
                </a:lnTo>
                <a:lnTo>
                  <a:pt x="6581" y="3337"/>
                </a:lnTo>
                <a:lnTo>
                  <a:pt x="6506" y="3225"/>
                </a:lnTo>
                <a:lnTo>
                  <a:pt x="6450" y="3113"/>
                </a:lnTo>
                <a:lnTo>
                  <a:pt x="4922" y="933"/>
                </a:lnTo>
                <a:lnTo>
                  <a:pt x="4810" y="802"/>
                </a:lnTo>
                <a:lnTo>
                  <a:pt x="4698" y="690"/>
                </a:lnTo>
                <a:lnTo>
                  <a:pt x="4568" y="597"/>
                </a:lnTo>
                <a:lnTo>
                  <a:pt x="4437" y="523"/>
                </a:lnTo>
                <a:lnTo>
                  <a:pt x="4288" y="448"/>
                </a:lnTo>
                <a:lnTo>
                  <a:pt x="4139" y="411"/>
                </a:lnTo>
                <a:lnTo>
                  <a:pt x="3990" y="373"/>
                </a:lnTo>
                <a:lnTo>
                  <a:pt x="3841" y="373"/>
                </a:lnTo>
                <a:lnTo>
                  <a:pt x="3636" y="392"/>
                </a:lnTo>
                <a:lnTo>
                  <a:pt x="3449" y="429"/>
                </a:lnTo>
                <a:lnTo>
                  <a:pt x="3244" y="504"/>
                </a:lnTo>
                <a:lnTo>
                  <a:pt x="3076" y="616"/>
                </a:lnTo>
                <a:lnTo>
                  <a:pt x="2909" y="746"/>
                </a:lnTo>
                <a:lnTo>
                  <a:pt x="2778" y="895"/>
                </a:lnTo>
                <a:lnTo>
                  <a:pt x="2666" y="1063"/>
                </a:lnTo>
                <a:lnTo>
                  <a:pt x="2592" y="1231"/>
                </a:lnTo>
                <a:lnTo>
                  <a:pt x="2573" y="1100"/>
                </a:lnTo>
                <a:lnTo>
                  <a:pt x="2554" y="989"/>
                </a:lnTo>
                <a:lnTo>
                  <a:pt x="2517" y="858"/>
                </a:lnTo>
                <a:lnTo>
                  <a:pt x="2480" y="746"/>
                </a:lnTo>
                <a:lnTo>
                  <a:pt x="2405" y="634"/>
                </a:lnTo>
                <a:lnTo>
                  <a:pt x="2349" y="541"/>
                </a:lnTo>
                <a:lnTo>
                  <a:pt x="2275" y="448"/>
                </a:lnTo>
                <a:lnTo>
                  <a:pt x="2182" y="355"/>
                </a:lnTo>
                <a:lnTo>
                  <a:pt x="2088" y="280"/>
                </a:lnTo>
                <a:lnTo>
                  <a:pt x="1995" y="206"/>
                </a:lnTo>
                <a:lnTo>
                  <a:pt x="1883" y="150"/>
                </a:lnTo>
                <a:lnTo>
                  <a:pt x="1772" y="94"/>
                </a:lnTo>
                <a:lnTo>
                  <a:pt x="1660" y="57"/>
                </a:lnTo>
                <a:lnTo>
                  <a:pt x="1529" y="19"/>
                </a:lnTo>
                <a:lnTo>
                  <a:pt x="139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504200" y="2282123"/>
            <a:ext cx="179856" cy="135173"/>
          </a:xfrm>
          <a:custGeom>
            <a:rect b="b" l="l" r="r" t="t"/>
            <a:pathLst>
              <a:path extrusionOk="0" h="4456" w="5929">
                <a:moveTo>
                  <a:pt x="3784" y="746"/>
                </a:moveTo>
                <a:lnTo>
                  <a:pt x="3859" y="765"/>
                </a:lnTo>
                <a:lnTo>
                  <a:pt x="3952" y="802"/>
                </a:lnTo>
                <a:lnTo>
                  <a:pt x="4008" y="839"/>
                </a:lnTo>
                <a:lnTo>
                  <a:pt x="4083" y="895"/>
                </a:lnTo>
                <a:lnTo>
                  <a:pt x="4139" y="951"/>
                </a:lnTo>
                <a:lnTo>
                  <a:pt x="4176" y="1026"/>
                </a:lnTo>
                <a:lnTo>
                  <a:pt x="4213" y="1100"/>
                </a:lnTo>
                <a:lnTo>
                  <a:pt x="4456" y="1678"/>
                </a:lnTo>
                <a:lnTo>
                  <a:pt x="1473" y="1678"/>
                </a:lnTo>
                <a:lnTo>
                  <a:pt x="1715" y="1100"/>
                </a:lnTo>
                <a:lnTo>
                  <a:pt x="1753" y="1026"/>
                </a:lnTo>
                <a:lnTo>
                  <a:pt x="1790" y="951"/>
                </a:lnTo>
                <a:lnTo>
                  <a:pt x="1846" y="895"/>
                </a:lnTo>
                <a:lnTo>
                  <a:pt x="1920" y="839"/>
                </a:lnTo>
                <a:lnTo>
                  <a:pt x="1995" y="802"/>
                </a:lnTo>
                <a:lnTo>
                  <a:pt x="2070" y="765"/>
                </a:lnTo>
                <a:lnTo>
                  <a:pt x="2144" y="746"/>
                </a:lnTo>
                <a:close/>
                <a:moveTo>
                  <a:pt x="1100" y="2219"/>
                </a:moveTo>
                <a:lnTo>
                  <a:pt x="1194" y="2237"/>
                </a:lnTo>
                <a:lnTo>
                  <a:pt x="1287" y="2275"/>
                </a:lnTo>
                <a:lnTo>
                  <a:pt x="1380" y="2349"/>
                </a:lnTo>
                <a:lnTo>
                  <a:pt x="1473" y="2424"/>
                </a:lnTo>
                <a:lnTo>
                  <a:pt x="1548" y="2517"/>
                </a:lnTo>
                <a:lnTo>
                  <a:pt x="1604" y="2610"/>
                </a:lnTo>
                <a:lnTo>
                  <a:pt x="1660" y="2703"/>
                </a:lnTo>
                <a:lnTo>
                  <a:pt x="1660" y="2778"/>
                </a:lnTo>
                <a:lnTo>
                  <a:pt x="1660" y="2853"/>
                </a:lnTo>
                <a:lnTo>
                  <a:pt x="1604" y="2908"/>
                </a:lnTo>
                <a:lnTo>
                  <a:pt x="1548" y="2946"/>
                </a:lnTo>
                <a:lnTo>
                  <a:pt x="1473" y="2964"/>
                </a:lnTo>
                <a:lnTo>
                  <a:pt x="1026" y="2964"/>
                </a:lnTo>
                <a:lnTo>
                  <a:pt x="951" y="2946"/>
                </a:lnTo>
                <a:lnTo>
                  <a:pt x="895" y="2908"/>
                </a:lnTo>
                <a:lnTo>
                  <a:pt x="839" y="2871"/>
                </a:lnTo>
                <a:lnTo>
                  <a:pt x="802" y="2815"/>
                </a:lnTo>
                <a:lnTo>
                  <a:pt x="765" y="2741"/>
                </a:lnTo>
                <a:lnTo>
                  <a:pt x="746" y="2685"/>
                </a:lnTo>
                <a:lnTo>
                  <a:pt x="746" y="2592"/>
                </a:lnTo>
                <a:lnTo>
                  <a:pt x="746" y="2517"/>
                </a:lnTo>
                <a:lnTo>
                  <a:pt x="765" y="2442"/>
                </a:lnTo>
                <a:lnTo>
                  <a:pt x="802" y="2387"/>
                </a:lnTo>
                <a:lnTo>
                  <a:pt x="839" y="2331"/>
                </a:lnTo>
                <a:lnTo>
                  <a:pt x="895" y="2293"/>
                </a:lnTo>
                <a:lnTo>
                  <a:pt x="951" y="2256"/>
                </a:lnTo>
                <a:lnTo>
                  <a:pt x="1026" y="2237"/>
                </a:lnTo>
                <a:lnTo>
                  <a:pt x="1100" y="2219"/>
                </a:lnTo>
                <a:close/>
                <a:moveTo>
                  <a:pt x="4828" y="2219"/>
                </a:moveTo>
                <a:lnTo>
                  <a:pt x="4903" y="2237"/>
                </a:lnTo>
                <a:lnTo>
                  <a:pt x="4977" y="2256"/>
                </a:lnTo>
                <a:lnTo>
                  <a:pt x="5033" y="2293"/>
                </a:lnTo>
                <a:lnTo>
                  <a:pt x="5089" y="2331"/>
                </a:lnTo>
                <a:lnTo>
                  <a:pt x="5127" y="2387"/>
                </a:lnTo>
                <a:lnTo>
                  <a:pt x="5164" y="2442"/>
                </a:lnTo>
                <a:lnTo>
                  <a:pt x="5182" y="2517"/>
                </a:lnTo>
                <a:lnTo>
                  <a:pt x="5201" y="2592"/>
                </a:lnTo>
                <a:lnTo>
                  <a:pt x="5182" y="2685"/>
                </a:lnTo>
                <a:lnTo>
                  <a:pt x="5164" y="2741"/>
                </a:lnTo>
                <a:lnTo>
                  <a:pt x="5127" y="2815"/>
                </a:lnTo>
                <a:lnTo>
                  <a:pt x="5089" y="2871"/>
                </a:lnTo>
                <a:lnTo>
                  <a:pt x="5033" y="2908"/>
                </a:lnTo>
                <a:lnTo>
                  <a:pt x="4977" y="2946"/>
                </a:lnTo>
                <a:lnTo>
                  <a:pt x="4903" y="2964"/>
                </a:lnTo>
                <a:lnTo>
                  <a:pt x="4456" y="2964"/>
                </a:lnTo>
                <a:lnTo>
                  <a:pt x="4381" y="2946"/>
                </a:lnTo>
                <a:lnTo>
                  <a:pt x="4325" y="2908"/>
                </a:lnTo>
                <a:lnTo>
                  <a:pt x="4288" y="2853"/>
                </a:lnTo>
                <a:lnTo>
                  <a:pt x="4269" y="2778"/>
                </a:lnTo>
                <a:lnTo>
                  <a:pt x="4288" y="2703"/>
                </a:lnTo>
                <a:lnTo>
                  <a:pt x="4325" y="2610"/>
                </a:lnTo>
                <a:lnTo>
                  <a:pt x="4381" y="2517"/>
                </a:lnTo>
                <a:lnTo>
                  <a:pt x="4456" y="2424"/>
                </a:lnTo>
                <a:lnTo>
                  <a:pt x="4549" y="2349"/>
                </a:lnTo>
                <a:lnTo>
                  <a:pt x="4642" y="2275"/>
                </a:lnTo>
                <a:lnTo>
                  <a:pt x="4735" y="2237"/>
                </a:lnTo>
                <a:lnTo>
                  <a:pt x="4828" y="2219"/>
                </a:lnTo>
                <a:close/>
                <a:moveTo>
                  <a:pt x="2237" y="1"/>
                </a:moveTo>
                <a:lnTo>
                  <a:pt x="2032" y="19"/>
                </a:lnTo>
                <a:lnTo>
                  <a:pt x="1846" y="57"/>
                </a:lnTo>
                <a:lnTo>
                  <a:pt x="1660" y="131"/>
                </a:lnTo>
                <a:lnTo>
                  <a:pt x="1492" y="224"/>
                </a:lnTo>
                <a:lnTo>
                  <a:pt x="1343" y="336"/>
                </a:lnTo>
                <a:lnTo>
                  <a:pt x="1212" y="485"/>
                </a:lnTo>
                <a:lnTo>
                  <a:pt x="1100" y="634"/>
                </a:lnTo>
                <a:lnTo>
                  <a:pt x="1026" y="821"/>
                </a:lnTo>
                <a:lnTo>
                  <a:pt x="821" y="1305"/>
                </a:lnTo>
                <a:lnTo>
                  <a:pt x="75" y="1305"/>
                </a:lnTo>
                <a:lnTo>
                  <a:pt x="19" y="1361"/>
                </a:lnTo>
                <a:lnTo>
                  <a:pt x="1" y="1417"/>
                </a:lnTo>
                <a:lnTo>
                  <a:pt x="1" y="1473"/>
                </a:lnTo>
                <a:lnTo>
                  <a:pt x="75" y="1753"/>
                </a:lnTo>
                <a:lnTo>
                  <a:pt x="94" y="1790"/>
                </a:lnTo>
                <a:lnTo>
                  <a:pt x="112" y="1827"/>
                </a:lnTo>
                <a:lnTo>
                  <a:pt x="168" y="1846"/>
                </a:lnTo>
                <a:lnTo>
                  <a:pt x="206" y="1865"/>
                </a:lnTo>
                <a:lnTo>
                  <a:pt x="448" y="1865"/>
                </a:lnTo>
                <a:lnTo>
                  <a:pt x="336" y="1976"/>
                </a:lnTo>
                <a:lnTo>
                  <a:pt x="262" y="2107"/>
                </a:lnTo>
                <a:lnTo>
                  <a:pt x="206" y="2256"/>
                </a:lnTo>
                <a:lnTo>
                  <a:pt x="187" y="2405"/>
                </a:lnTo>
                <a:lnTo>
                  <a:pt x="187" y="2964"/>
                </a:lnTo>
                <a:lnTo>
                  <a:pt x="187" y="3113"/>
                </a:lnTo>
                <a:lnTo>
                  <a:pt x="224" y="3225"/>
                </a:lnTo>
                <a:lnTo>
                  <a:pt x="299" y="3356"/>
                </a:lnTo>
                <a:lnTo>
                  <a:pt x="373" y="3449"/>
                </a:lnTo>
                <a:lnTo>
                  <a:pt x="373" y="4083"/>
                </a:lnTo>
                <a:lnTo>
                  <a:pt x="373" y="4157"/>
                </a:lnTo>
                <a:lnTo>
                  <a:pt x="392" y="4232"/>
                </a:lnTo>
                <a:lnTo>
                  <a:pt x="429" y="4288"/>
                </a:lnTo>
                <a:lnTo>
                  <a:pt x="485" y="4344"/>
                </a:lnTo>
                <a:lnTo>
                  <a:pt x="541" y="4400"/>
                </a:lnTo>
                <a:lnTo>
                  <a:pt x="597" y="4418"/>
                </a:lnTo>
                <a:lnTo>
                  <a:pt x="672" y="4456"/>
                </a:lnTo>
                <a:lnTo>
                  <a:pt x="1194" y="4456"/>
                </a:lnTo>
                <a:lnTo>
                  <a:pt x="1249" y="4418"/>
                </a:lnTo>
                <a:lnTo>
                  <a:pt x="1324" y="4400"/>
                </a:lnTo>
                <a:lnTo>
                  <a:pt x="1380" y="4344"/>
                </a:lnTo>
                <a:lnTo>
                  <a:pt x="1417" y="4288"/>
                </a:lnTo>
                <a:lnTo>
                  <a:pt x="1455" y="4232"/>
                </a:lnTo>
                <a:lnTo>
                  <a:pt x="1473" y="4157"/>
                </a:lnTo>
                <a:lnTo>
                  <a:pt x="1473" y="4083"/>
                </a:lnTo>
                <a:lnTo>
                  <a:pt x="1473" y="3710"/>
                </a:lnTo>
                <a:lnTo>
                  <a:pt x="4456" y="3710"/>
                </a:lnTo>
                <a:lnTo>
                  <a:pt x="4456" y="4083"/>
                </a:lnTo>
                <a:lnTo>
                  <a:pt x="4456" y="4157"/>
                </a:lnTo>
                <a:lnTo>
                  <a:pt x="4474" y="4232"/>
                </a:lnTo>
                <a:lnTo>
                  <a:pt x="4511" y="4288"/>
                </a:lnTo>
                <a:lnTo>
                  <a:pt x="4567" y="4344"/>
                </a:lnTo>
                <a:lnTo>
                  <a:pt x="4623" y="4400"/>
                </a:lnTo>
                <a:lnTo>
                  <a:pt x="4679" y="4418"/>
                </a:lnTo>
                <a:lnTo>
                  <a:pt x="4754" y="4456"/>
                </a:lnTo>
                <a:lnTo>
                  <a:pt x="5276" y="4456"/>
                </a:lnTo>
                <a:lnTo>
                  <a:pt x="5332" y="4418"/>
                </a:lnTo>
                <a:lnTo>
                  <a:pt x="5406" y="4400"/>
                </a:lnTo>
                <a:lnTo>
                  <a:pt x="5462" y="4344"/>
                </a:lnTo>
                <a:lnTo>
                  <a:pt x="5499" y="4288"/>
                </a:lnTo>
                <a:lnTo>
                  <a:pt x="5537" y="4232"/>
                </a:lnTo>
                <a:lnTo>
                  <a:pt x="5555" y="4157"/>
                </a:lnTo>
                <a:lnTo>
                  <a:pt x="5574" y="4083"/>
                </a:lnTo>
                <a:lnTo>
                  <a:pt x="5574" y="3449"/>
                </a:lnTo>
                <a:lnTo>
                  <a:pt x="5648" y="3356"/>
                </a:lnTo>
                <a:lnTo>
                  <a:pt x="5704" y="3225"/>
                </a:lnTo>
                <a:lnTo>
                  <a:pt x="5742" y="3113"/>
                </a:lnTo>
                <a:lnTo>
                  <a:pt x="5760" y="2964"/>
                </a:lnTo>
                <a:lnTo>
                  <a:pt x="5760" y="2405"/>
                </a:lnTo>
                <a:lnTo>
                  <a:pt x="5742" y="2256"/>
                </a:lnTo>
                <a:lnTo>
                  <a:pt x="5686" y="2107"/>
                </a:lnTo>
                <a:lnTo>
                  <a:pt x="5593" y="1976"/>
                </a:lnTo>
                <a:lnTo>
                  <a:pt x="5499" y="1865"/>
                </a:lnTo>
                <a:lnTo>
                  <a:pt x="5723" y="1865"/>
                </a:lnTo>
                <a:lnTo>
                  <a:pt x="5779" y="1846"/>
                </a:lnTo>
                <a:lnTo>
                  <a:pt x="5816" y="1827"/>
                </a:lnTo>
                <a:lnTo>
                  <a:pt x="5854" y="1790"/>
                </a:lnTo>
                <a:lnTo>
                  <a:pt x="5872" y="1753"/>
                </a:lnTo>
                <a:lnTo>
                  <a:pt x="5928" y="1473"/>
                </a:lnTo>
                <a:lnTo>
                  <a:pt x="5928" y="1417"/>
                </a:lnTo>
                <a:lnTo>
                  <a:pt x="5909" y="1361"/>
                </a:lnTo>
                <a:lnTo>
                  <a:pt x="5854" y="1305"/>
                </a:lnTo>
                <a:lnTo>
                  <a:pt x="5108" y="1305"/>
                </a:lnTo>
                <a:lnTo>
                  <a:pt x="4903" y="821"/>
                </a:lnTo>
                <a:lnTo>
                  <a:pt x="4828" y="634"/>
                </a:lnTo>
                <a:lnTo>
                  <a:pt x="4716" y="485"/>
                </a:lnTo>
                <a:lnTo>
                  <a:pt x="4586" y="336"/>
                </a:lnTo>
                <a:lnTo>
                  <a:pt x="4437" y="224"/>
                </a:lnTo>
                <a:lnTo>
                  <a:pt x="4269" y="131"/>
                </a:lnTo>
                <a:lnTo>
                  <a:pt x="4083" y="57"/>
                </a:lnTo>
                <a:lnTo>
                  <a:pt x="3896" y="19"/>
                </a:lnTo>
                <a:lnTo>
                  <a:pt x="371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5986129" y="1841083"/>
            <a:ext cx="202456" cy="179826"/>
          </a:xfrm>
          <a:custGeom>
            <a:rect b="b" l="l" r="r" t="t"/>
            <a:pathLst>
              <a:path extrusionOk="0" h="5928" w="6674">
                <a:moveTo>
                  <a:pt x="3990" y="1287"/>
                </a:moveTo>
                <a:lnTo>
                  <a:pt x="4064" y="1305"/>
                </a:lnTo>
                <a:lnTo>
                  <a:pt x="4120" y="1343"/>
                </a:lnTo>
                <a:lnTo>
                  <a:pt x="4157" y="1398"/>
                </a:lnTo>
                <a:lnTo>
                  <a:pt x="4176" y="1473"/>
                </a:lnTo>
                <a:lnTo>
                  <a:pt x="4176" y="1939"/>
                </a:lnTo>
                <a:lnTo>
                  <a:pt x="4735" y="1939"/>
                </a:lnTo>
                <a:lnTo>
                  <a:pt x="4810" y="1958"/>
                </a:lnTo>
                <a:lnTo>
                  <a:pt x="4866" y="1995"/>
                </a:lnTo>
                <a:lnTo>
                  <a:pt x="4903" y="2051"/>
                </a:lnTo>
                <a:lnTo>
                  <a:pt x="4922" y="2125"/>
                </a:lnTo>
                <a:lnTo>
                  <a:pt x="4922" y="2312"/>
                </a:lnTo>
                <a:lnTo>
                  <a:pt x="4903" y="2386"/>
                </a:lnTo>
                <a:lnTo>
                  <a:pt x="4866" y="2442"/>
                </a:lnTo>
                <a:lnTo>
                  <a:pt x="4810" y="2480"/>
                </a:lnTo>
                <a:lnTo>
                  <a:pt x="4735" y="2498"/>
                </a:lnTo>
                <a:lnTo>
                  <a:pt x="4176" y="2498"/>
                </a:lnTo>
                <a:lnTo>
                  <a:pt x="4176" y="2964"/>
                </a:lnTo>
                <a:lnTo>
                  <a:pt x="4157" y="3039"/>
                </a:lnTo>
                <a:lnTo>
                  <a:pt x="4120" y="3095"/>
                </a:lnTo>
                <a:lnTo>
                  <a:pt x="4064" y="3132"/>
                </a:lnTo>
                <a:lnTo>
                  <a:pt x="3990" y="3151"/>
                </a:lnTo>
                <a:lnTo>
                  <a:pt x="3803" y="3151"/>
                </a:lnTo>
                <a:lnTo>
                  <a:pt x="3729" y="3132"/>
                </a:lnTo>
                <a:lnTo>
                  <a:pt x="3673" y="3095"/>
                </a:lnTo>
                <a:lnTo>
                  <a:pt x="3636" y="3039"/>
                </a:lnTo>
                <a:lnTo>
                  <a:pt x="3617" y="2964"/>
                </a:lnTo>
                <a:lnTo>
                  <a:pt x="3617" y="2498"/>
                </a:lnTo>
                <a:lnTo>
                  <a:pt x="3058" y="2498"/>
                </a:lnTo>
                <a:lnTo>
                  <a:pt x="2983" y="2480"/>
                </a:lnTo>
                <a:lnTo>
                  <a:pt x="2927" y="2442"/>
                </a:lnTo>
                <a:lnTo>
                  <a:pt x="2890" y="2386"/>
                </a:lnTo>
                <a:lnTo>
                  <a:pt x="2871" y="2312"/>
                </a:lnTo>
                <a:lnTo>
                  <a:pt x="2871" y="2125"/>
                </a:lnTo>
                <a:lnTo>
                  <a:pt x="2890" y="2051"/>
                </a:lnTo>
                <a:lnTo>
                  <a:pt x="2927" y="1995"/>
                </a:lnTo>
                <a:lnTo>
                  <a:pt x="2983" y="1958"/>
                </a:lnTo>
                <a:lnTo>
                  <a:pt x="3058" y="1939"/>
                </a:lnTo>
                <a:lnTo>
                  <a:pt x="3617" y="1939"/>
                </a:lnTo>
                <a:lnTo>
                  <a:pt x="3617" y="1473"/>
                </a:lnTo>
                <a:lnTo>
                  <a:pt x="3636" y="1398"/>
                </a:lnTo>
                <a:lnTo>
                  <a:pt x="3673" y="1343"/>
                </a:lnTo>
                <a:lnTo>
                  <a:pt x="3729" y="1305"/>
                </a:lnTo>
                <a:lnTo>
                  <a:pt x="3803" y="1287"/>
                </a:lnTo>
                <a:close/>
                <a:moveTo>
                  <a:pt x="224" y="0"/>
                </a:moveTo>
                <a:lnTo>
                  <a:pt x="169" y="19"/>
                </a:lnTo>
                <a:lnTo>
                  <a:pt x="75" y="75"/>
                </a:lnTo>
                <a:lnTo>
                  <a:pt x="19" y="168"/>
                </a:lnTo>
                <a:lnTo>
                  <a:pt x="1" y="224"/>
                </a:lnTo>
                <a:lnTo>
                  <a:pt x="1" y="280"/>
                </a:lnTo>
                <a:lnTo>
                  <a:pt x="1" y="466"/>
                </a:lnTo>
                <a:lnTo>
                  <a:pt x="1" y="522"/>
                </a:lnTo>
                <a:lnTo>
                  <a:pt x="19" y="560"/>
                </a:lnTo>
                <a:lnTo>
                  <a:pt x="75" y="653"/>
                </a:lnTo>
                <a:lnTo>
                  <a:pt x="169" y="709"/>
                </a:lnTo>
                <a:lnTo>
                  <a:pt x="224" y="727"/>
                </a:lnTo>
                <a:lnTo>
                  <a:pt x="1082" y="727"/>
                </a:lnTo>
                <a:lnTo>
                  <a:pt x="1902" y="4716"/>
                </a:lnTo>
                <a:lnTo>
                  <a:pt x="1828" y="4772"/>
                </a:lnTo>
                <a:lnTo>
                  <a:pt x="1753" y="4828"/>
                </a:lnTo>
                <a:lnTo>
                  <a:pt x="1697" y="4903"/>
                </a:lnTo>
                <a:lnTo>
                  <a:pt x="1660" y="4959"/>
                </a:lnTo>
                <a:lnTo>
                  <a:pt x="1622" y="5052"/>
                </a:lnTo>
                <a:lnTo>
                  <a:pt x="1585" y="5126"/>
                </a:lnTo>
                <a:lnTo>
                  <a:pt x="1567" y="5220"/>
                </a:lnTo>
                <a:lnTo>
                  <a:pt x="1567" y="5313"/>
                </a:lnTo>
                <a:lnTo>
                  <a:pt x="1585" y="5443"/>
                </a:lnTo>
                <a:lnTo>
                  <a:pt x="1622" y="5555"/>
                </a:lnTo>
                <a:lnTo>
                  <a:pt x="1697" y="5648"/>
                </a:lnTo>
                <a:lnTo>
                  <a:pt x="1772" y="5742"/>
                </a:lnTo>
                <a:lnTo>
                  <a:pt x="1846" y="5816"/>
                </a:lnTo>
                <a:lnTo>
                  <a:pt x="1958" y="5872"/>
                </a:lnTo>
                <a:lnTo>
                  <a:pt x="2070" y="5909"/>
                </a:lnTo>
                <a:lnTo>
                  <a:pt x="2200" y="5928"/>
                </a:lnTo>
                <a:lnTo>
                  <a:pt x="2331" y="5928"/>
                </a:lnTo>
                <a:lnTo>
                  <a:pt x="2461" y="5891"/>
                </a:lnTo>
                <a:lnTo>
                  <a:pt x="2573" y="5835"/>
                </a:lnTo>
                <a:lnTo>
                  <a:pt x="2666" y="5760"/>
                </a:lnTo>
                <a:lnTo>
                  <a:pt x="2759" y="5648"/>
                </a:lnTo>
                <a:lnTo>
                  <a:pt x="2815" y="5537"/>
                </a:lnTo>
                <a:lnTo>
                  <a:pt x="2853" y="5425"/>
                </a:lnTo>
                <a:lnTo>
                  <a:pt x="2871" y="5276"/>
                </a:lnTo>
                <a:lnTo>
                  <a:pt x="2853" y="5145"/>
                </a:lnTo>
                <a:lnTo>
                  <a:pt x="2815" y="5033"/>
                </a:lnTo>
                <a:lnTo>
                  <a:pt x="2759" y="4921"/>
                </a:lnTo>
                <a:lnTo>
                  <a:pt x="2685" y="4828"/>
                </a:lnTo>
                <a:lnTo>
                  <a:pt x="5108" y="4828"/>
                </a:lnTo>
                <a:lnTo>
                  <a:pt x="5034" y="4921"/>
                </a:lnTo>
                <a:lnTo>
                  <a:pt x="4959" y="5033"/>
                </a:lnTo>
                <a:lnTo>
                  <a:pt x="4922" y="5164"/>
                </a:lnTo>
                <a:lnTo>
                  <a:pt x="4922" y="5294"/>
                </a:lnTo>
                <a:lnTo>
                  <a:pt x="4922" y="5425"/>
                </a:lnTo>
                <a:lnTo>
                  <a:pt x="4978" y="5537"/>
                </a:lnTo>
                <a:lnTo>
                  <a:pt x="5034" y="5648"/>
                </a:lnTo>
                <a:lnTo>
                  <a:pt x="5108" y="5742"/>
                </a:lnTo>
                <a:lnTo>
                  <a:pt x="5201" y="5816"/>
                </a:lnTo>
                <a:lnTo>
                  <a:pt x="5313" y="5872"/>
                </a:lnTo>
                <a:lnTo>
                  <a:pt x="5425" y="5928"/>
                </a:lnTo>
                <a:lnTo>
                  <a:pt x="5686" y="5928"/>
                </a:lnTo>
                <a:lnTo>
                  <a:pt x="5816" y="5891"/>
                </a:lnTo>
                <a:lnTo>
                  <a:pt x="5928" y="5835"/>
                </a:lnTo>
                <a:lnTo>
                  <a:pt x="6021" y="5742"/>
                </a:lnTo>
                <a:lnTo>
                  <a:pt x="6096" y="5648"/>
                </a:lnTo>
                <a:lnTo>
                  <a:pt x="6171" y="5537"/>
                </a:lnTo>
                <a:lnTo>
                  <a:pt x="6208" y="5425"/>
                </a:lnTo>
                <a:lnTo>
                  <a:pt x="6208" y="5276"/>
                </a:lnTo>
                <a:lnTo>
                  <a:pt x="6208" y="5182"/>
                </a:lnTo>
                <a:lnTo>
                  <a:pt x="6189" y="5108"/>
                </a:lnTo>
                <a:lnTo>
                  <a:pt x="6152" y="5015"/>
                </a:lnTo>
                <a:lnTo>
                  <a:pt x="6115" y="4940"/>
                </a:lnTo>
                <a:lnTo>
                  <a:pt x="6059" y="4865"/>
                </a:lnTo>
                <a:lnTo>
                  <a:pt x="6003" y="4791"/>
                </a:lnTo>
                <a:lnTo>
                  <a:pt x="5928" y="4735"/>
                </a:lnTo>
                <a:lnTo>
                  <a:pt x="5854" y="4698"/>
                </a:lnTo>
                <a:lnTo>
                  <a:pt x="5910" y="4418"/>
                </a:lnTo>
                <a:lnTo>
                  <a:pt x="5910" y="4344"/>
                </a:lnTo>
                <a:lnTo>
                  <a:pt x="5910" y="4288"/>
                </a:lnTo>
                <a:lnTo>
                  <a:pt x="5891" y="4232"/>
                </a:lnTo>
                <a:lnTo>
                  <a:pt x="5854" y="4176"/>
                </a:lnTo>
                <a:lnTo>
                  <a:pt x="5816" y="4139"/>
                </a:lnTo>
                <a:lnTo>
                  <a:pt x="5761" y="4101"/>
                </a:lnTo>
                <a:lnTo>
                  <a:pt x="5705" y="4083"/>
                </a:lnTo>
                <a:lnTo>
                  <a:pt x="2517" y="4083"/>
                </a:lnTo>
                <a:lnTo>
                  <a:pt x="2443" y="3710"/>
                </a:lnTo>
                <a:lnTo>
                  <a:pt x="5854" y="3710"/>
                </a:lnTo>
                <a:lnTo>
                  <a:pt x="5947" y="3691"/>
                </a:lnTo>
                <a:lnTo>
                  <a:pt x="6021" y="3654"/>
                </a:lnTo>
                <a:lnTo>
                  <a:pt x="6077" y="3579"/>
                </a:lnTo>
                <a:lnTo>
                  <a:pt x="6115" y="3486"/>
                </a:lnTo>
                <a:lnTo>
                  <a:pt x="6674" y="1082"/>
                </a:lnTo>
                <a:lnTo>
                  <a:pt x="6674" y="1007"/>
                </a:lnTo>
                <a:lnTo>
                  <a:pt x="6674" y="951"/>
                </a:lnTo>
                <a:lnTo>
                  <a:pt x="6655" y="895"/>
                </a:lnTo>
                <a:lnTo>
                  <a:pt x="6618" y="839"/>
                </a:lnTo>
                <a:lnTo>
                  <a:pt x="6581" y="802"/>
                </a:lnTo>
                <a:lnTo>
                  <a:pt x="6525" y="765"/>
                </a:lnTo>
                <a:lnTo>
                  <a:pt x="6469" y="746"/>
                </a:lnTo>
                <a:lnTo>
                  <a:pt x="6394" y="727"/>
                </a:lnTo>
                <a:lnTo>
                  <a:pt x="1846" y="727"/>
                </a:lnTo>
                <a:lnTo>
                  <a:pt x="1734" y="224"/>
                </a:lnTo>
                <a:lnTo>
                  <a:pt x="1697" y="131"/>
                </a:lnTo>
                <a:lnTo>
                  <a:pt x="1641" y="56"/>
                </a:lnTo>
                <a:lnTo>
                  <a:pt x="1567" y="19"/>
                </a:lnTo>
                <a:lnTo>
                  <a:pt x="147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5535472" y="1841083"/>
            <a:ext cx="180402" cy="179826"/>
          </a:xfrm>
          <a:custGeom>
            <a:rect b="b" l="l" r="r" t="t"/>
            <a:pathLst>
              <a:path extrusionOk="0" h="5928" w="5947">
                <a:moveTo>
                  <a:pt x="3151" y="560"/>
                </a:moveTo>
                <a:lnTo>
                  <a:pt x="3151" y="914"/>
                </a:lnTo>
                <a:lnTo>
                  <a:pt x="933" y="914"/>
                </a:lnTo>
                <a:lnTo>
                  <a:pt x="933" y="560"/>
                </a:lnTo>
                <a:close/>
                <a:moveTo>
                  <a:pt x="1399" y="2685"/>
                </a:moveTo>
                <a:lnTo>
                  <a:pt x="1473" y="2703"/>
                </a:lnTo>
                <a:lnTo>
                  <a:pt x="1529" y="2741"/>
                </a:lnTo>
                <a:lnTo>
                  <a:pt x="1567" y="2796"/>
                </a:lnTo>
                <a:lnTo>
                  <a:pt x="1585" y="2871"/>
                </a:lnTo>
                <a:lnTo>
                  <a:pt x="1585" y="3057"/>
                </a:lnTo>
                <a:lnTo>
                  <a:pt x="1567" y="3132"/>
                </a:lnTo>
                <a:lnTo>
                  <a:pt x="1529" y="3188"/>
                </a:lnTo>
                <a:lnTo>
                  <a:pt x="1473" y="3225"/>
                </a:lnTo>
                <a:lnTo>
                  <a:pt x="1399" y="3244"/>
                </a:lnTo>
                <a:lnTo>
                  <a:pt x="1212" y="3244"/>
                </a:lnTo>
                <a:lnTo>
                  <a:pt x="1138" y="3225"/>
                </a:lnTo>
                <a:lnTo>
                  <a:pt x="1082" y="3188"/>
                </a:lnTo>
                <a:lnTo>
                  <a:pt x="1045" y="3132"/>
                </a:lnTo>
                <a:lnTo>
                  <a:pt x="1026" y="3057"/>
                </a:lnTo>
                <a:lnTo>
                  <a:pt x="1026" y="2871"/>
                </a:lnTo>
                <a:lnTo>
                  <a:pt x="1045" y="2796"/>
                </a:lnTo>
                <a:lnTo>
                  <a:pt x="1082" y="2741"/>
                </a:lnTo>
                <a:lnTo>
                  <a:pt x="1138" y="2703"/>
                </a:lnTo>
                <a:lnTo>
                  <a:pt x="1212" y="2685"/>
                </a:lnTo>
                <a:close/>
                <a:moveTo>
                  <a:pt x="2499" y="2685"/>
                </a:moveTo>
                <a:lnTo>
                  <a:pt x="2573" y="2703"/>
                </a:lnTo>
                <a:lnTo>
                  <a:pt x="2629" y="2741"/>
                </a:lnTo>
                <a:lnTo>
                  <a:pt x="2685" y="2796"/>
                </a:lnTo>
                <a:lnTo>
                  <a:pt x="2685" y="2871"/>
                </a:lnTo>
                <a:lnTo>
                  <a:pt x="2685" y="3057"/>
                </a:lnTo>
                <a:lnTo>
                  <a:pt x="2685" y="3132"/>
                </a:lnTo>
                <a:lnTo>
                  <a:pt x="2629" y="3188"/>
                </a:lnTo>
                <a:lnTo>
                  <a:pt x="2573" y="3225"/>
                </a:lnTo>
                <a:lnTo>
                  <a:pt x="2499" y="3244"/>
                </a:lnTo>
                <a:lnTo>
                  <a:pt x="2312" y="3244"/>
                </a:lnTo>
                <a:lnTo>
                  <a:pt x="2256" y="3225"/>
                </a:lnTo>
                <a:lnTo>
                  <a:pt x="2182" y="3188"/>
                </a:lnTo>
                <a:lnTo>
                  <a:pt x="2144" y="3132"/>
                </a:lnTo>
                <a:lnTo>
                  <a:pt x="2144" y="3057"/>
                </a:lnTo>
                <a:lnTo>
                  <a:pt x="2144" y="2871"/>
                </a:lnTo>
                <a:lnTo>
                  <a:pt x="2144" y="2796"/>
                </a:lnTo>
                <a:lnTo>
                  <a:pt x="2182" y="2741"/>
                </a:lnTo>
                <a:lnTo>
                  <a:pt x="2256" y="2703"/>
                </a:lnTo>
                <a:lnTo>
                  <a:pt x="2312" y="2685"/>
                </a:lnTo>
                <a:close/>
                <a:moveTo>
                  <a:pt x="3617" y="2685"/>
                </a:moveTo>
                <a:lnTo>
                  <a:pt x="3692" y="2703"/>
                </a:lnTo>
                <a:lnTo>
                  <a:pt x="3747" y="2741"/>
                </a:lnTo>
                <a:lnTo>
                  <a:pt x="3785" y="2796"/>
                </a:lnTo>
                <a:lnTo>
                  <a:pt x="3803" y="2871"/>
                </a:lnTo>
                <a:lnTo>
                  <a:pt x="3803" y="3057"/>
                </a:lnTo>
                <a:lnTo>
                  <a:pt x="3785" y="3132"/>
                </a:lnTo>
                <a:lnTo>
                  <a:pt x="3747" y="3188"/>
                </a:lnTo>
                <a:lnTo>
                  <a:pt x="3692" y="3225"/>
                </a:lnTo>
                <a:lnTo>
                  <a:pt x="3617" y="3244"/>
                </a:lnTo>
                <a:lnTo>
                  <a:pt x="3431" y="3244"/>
                </a:lnTo>
                <a:lnTo>
                  <a:pt x="3356" y="3225"/>
                </a:lnTo>
                <a:lnTo>
                  <a:pt x="3300" y="3188"/>
                </a:lnTo>
                <a:lnTo>
                  <a:pt x="3263" y="3132"/>
                </a:lnTo>
                <a:lnTo>
                  <a:pt x="3244" y="3057"/>
                </a:lnTo>
                <a:lnTo>
                  <a:pt x="3244" y="2871"/>
                </a:lnTo>
                <a:lnTo>
                  <a:pt x="3263" y="2796"/>
                </a:lnTo>
                <a:lnTo>
                  <a:pt x="3300" y="2741"/>
                </a:lnTo>
                <a:lnTo>
                  <a:pt x="3356" y="2703"/>
                </a:lnTo>
                <a:lnTo>
                  <a:pt x="3431" y="2685"/>
                </a:lnTo>
                <a:close/>
                <a:moveTo>
                  <a:pt x="4735" y="2685"/>
                </a:moveTo>
                <a:lnTo>
                  <a:pt x="4810" y="2703"/>
                </a:lnTo>
                <a:lnTo>
                  <a:pt x="4866" y="2741"/>
                </a:lnTo>
                <a:lnTo>
                  <a:pt x="4903" y="2796"/>
                </a:lnTo>
                <a:lnTo>
                  <a:pt x="4922" y="2871"/>
                </a:lnTo>
                <a:lnTo>
                  <a:pt x="4922" y="3057"/>
                </a:lnTo>
                <a:lnTo>
                  <a:pt x="4903" y="3132"/>
                </a:lnTo>
                <a:lnTo>
                  <a:pt x="4866" y="3188"/>
                </a:lnTo>
                <a:lnTo>
                  <a:pt x="4810" y="3225"/>
                </a:lnTo>
                <a:lnTo>
                  <a:pt x="4735" y="3244"/>
                </a:lnTo>
                <a:lnTo>
                  <a:pt x="4549" y="3244"/>
                </a:lnTo>
                <a:lnTo>
                  <a:pt x="4474" y="3225"/>
                </a:lnTo>
                <a:lnTo>
                  <a:pt x="4418" y="3188"/>
                </a:lnTo>
                <a:lnTo>
                  <a:pt x="4381" y="3132"/>
                </a:lnTo>
                <a:lnTo>
                  <a:pt x="4363" y="3057"/>
                </a:lnTo>
                <a:lnTo>
                  <a:pt x="4363" y="2871"/>
                </a:lnTo>
                <a:lnTo>
                  <a:pt x="4381" y="2796"/>
                </a:lnTo>
                <a:lnTo>
                  <a:pt x="4418" y="2741"/>
                </a:lnTo>
                <a:lnTo>
                  <a:pt x="4474" y="2703"/>
                </a:lnTo>
                <a:lnTo>
                  <a:pt x="4549" y="2685"/>
                </a:lnTo>
                <a:close/>
                <a:moveTo>
                  <a:pt x="1958" y="3617"/>
                </a:moveTo>
                <a:lnTo>
                  <a:pt x="2014" y="3635"/>
                </a:lnTo>
                <a:lnTo>
                  <a:pt x="2089" y="3673"/>
                </a:lnTo>
                <a:lnTo>
                  <a:pt x="2126" y="3728"/>
                </a:lnTo>
                <a:lnTo>
                  <a:pt x="2144" y="3803"/>
                </a:lnTo>
                <a:lnTo>
                  <a:pt x="2144" y="3989"/>
                </a:lnTo>
                <a:lnTo>
                  <a:pt x="2126" y="4064"/>
                </a:lnTo>
                <a:lnTo>
                  <a:pt x="2089" y="4120"/>
                </a:lnTo>
                <a:lnTo>
                  <a:pt x="2014" y="4157"/>
                </a:lnTo>
                <a:lnTo>
                  <a:pt x="1958" y="4176"/>
                </a:lnTo>
                <a:lnTo>
                  <a:pt x="1772" y="4176"/>
                </a:lnTo>
                <a:lnTo>
                  <a:pt x="1697" y="4157"/>
                </a:lnTo>
                <a:lnTo>
                  <a:pt x="1641" y="4120"/>
                </a:lnTo>
                <a:lnTo>
                  <a:pt x="1585" y="4064"/>
                </a:lnTo>
                <a:lnTo>
                  <a:pt x="1585" y="3989"/>
                </a:lnTo>
                <a:lnTo>
                  <a:pt x="1585" y="3803"/>
                </a:lnTo>
                <a:lnTo>
                  <a:pt x="1585" y="3728"/>
                </a:lnTo>
                <a:lnTo>
                  <a:pt x="1641" y="3673"/>
                </a:lnTo>
                <a:lnTo>
                  <a:pt x="1697" y="3635"/>
                </a:lnTo>
                <a:lnTo>
                  <a:pt x="1772" y="3617"/>
                </a:lnTo>
                <a:close/>
                <a:moveTo>
                  <a:pt x="3058" y="3617"/>
                </a:moveTo>
                <a:lnTo>
                  <a:pt x="3132" y="3635"/>
                </a:lnTo>
                <a:lnTo>
                  <a:pt x="3188" y="3673"/>
                </a:lnTo>
                <a:lnTo>
                  <a:pt x="3226" y="3728"/>
                </a:lnTo>
                <a:lnTo>
                  <a:pt x="3244" y="3803"/>
                </a:lnTo>
                <a:lnTo>
                  <a:pt x="3244" y="3989"/>
                </a:lnTo>
                <a:lnTo>
                  <a:pt x="3226" y="4064"/>
                </a:lnTo>
                <a:lnTo>
                  <a:pt x="3188" y="4120"/>
                </a:lnTo>
                <a:lnTo>
                  <a:pt x="3132" y="4157"/>
                </a:lnTo>
                <a:lnTo>
                  <a:pt x="3058" y="4176"/>
                </a:lnTo>
                <a:lnTo>
                  <a:pt x="2871" y="4176"/>
                </a:lnTo>
                <a:lnTo>
                  <a:pt x="2797" y="4157"/>
                </a:lnTo>
                <a:lnTo>
                  <a:pt x="2741" y="4120"/>
                </a:lnTo>
                <a:lnTo>
                  <a:pt x="2704" y="4064"/>
                </a:lnTo>
                <a:lnTo>
                  <a:pt x="2685" y="3989"/>
                </a:lnTo>
                <a:lnTo>
                  <a:pt x="2685" y="3803"/>
                </a:lnTo>
                <a:lnTo>
                  <a:pt x="2704" y="3728"/>
                </a:lnTo>
                <a:lnTo>
                  <a:pt x="2741" y="3673"/>
                </a:lnTo>
                <a:lnTo>
                  <a:pt x="2797" y="3635"/>
                </a:lnTo>
                <a:lnTo>
                  <a:pt x="2871" y="3617"/>
                </a:lnTo>
                <a:close/>
                <a:moveTo>
                  <a:pt x="4176" y="3617"/>
                </a:moveTo>
                <a:lnTo>
                  <a:pt x="4251" y="3635"/>
                </a:lnTo>
                <a:lnTo>
                  <a:pt x="4307" y="3673"/>
                </a:lnTo>
                <a:lnTo>
                  <a:pt x="4344" y="3728"/>
                </a:lnTo>
                <a:lnTo>
                  <a:pt x="4363" y="3803"/>
                </a:lnTo>
                <a:lnTo>
                  <a:pt x="4363" y="3989"/>
                </a:lnTo>
                <a:lnTo>
                  <a:pt x="4344" y="4064"/>
                </a:lnTo>
                <a:lnTo>
                  <a:pt x="4307" y="4120"/>
                </a:lnTo>
                <a:lnTo>
                  <a:pt x="4251" y="4157"/>
                </a:lnTo>
                <a:lnTo>
                  <a:pt x="4176" y="4176"/>
                </a:lnTo>
                <a:lnTo>
                  <a:pt x="3990" y="4176"/>
                </a:lnTo>
                <a:lnTo>
                  <a:pt x="3915" y="4157"/>
                </a:lnTo>
                <a:lnTo>
                  <a:pt x="3859" y="4120"/>
                </a:lnTo>
                <a:lnTo>
                  <a:pt x="3822" y="4064"/>
                </a:lnTo>
                <a:lnTo>
                  <a:pt x="3803" y="3989"/>
                </a:lnTo>
                <a:lnTo>
                  <a:pt x="3803" y="3803"/>
                </a:lnTo>
                <a:lnTo>
                  <a:pt x="3822" y="3728"/>
                </a:lnTo>
                <a:lnTo>
                  <a:pt x="3859" y="3673"/>
                </a:lnTo>
                <a:lnTo>
                  <a:pt x="3915" y="3635"/>
                </a:lnTo>
                <a:lnTo>
                  <a:pt x="3990" y="3617"/>
                </a:lnTo>
                <a:close/>
                <a:moveTo>
                  <a:pt x="3990" y="4996"/>
                </a:moveTo>
                <a:lnTo>
                  <a:pt x="4027" y="5015"/>
                </a:lnTo>
                <a:lnTo>
                  <a:pt x="4064" y="5033"/>
                </a:lnTo>
                <a:lnTo>
                  <a:pt x="4083" y="5071"/>
                </a:lnTo>
                <a:lnTo>
                  <a:pt x="4083" y="5089"/>
                </a:lnTo>
                <a:lnTo>
                  <a:pt x="4083" y="5276"/>
                </a:lnTo>
                <a:lnTo>
                  <a:pt x="4083" y="5313"/>
                </a:lnTo>
                <a:lnTo>
                  <a:pt x="4064" y="5350"/>
                </a:lnTo>
                <a:lnTo>
                  <a:pt x="4027" y="5369"/>
                </a:lnTo>
                <a:lnTo>
                  <a:pt x="1921" y="5369"/>
                </a:lnTo>
                <a:lnTo>
                  <a:pt x="1883" y="5350"/>
                </a:lnTo>
                <a:lnTo>
                  <a:pt x="1865" y="5313"/>
                </a:lnTo>
                <a:lnTo>
                  <a:pt x="1865" y="5276"/>
                </a:lnTo>
                <a:lnTo>
                  <a:pt x="1865" y="5089"/>
                </a:lnTo>
                <a:lnTo>
                  <a:pt x="1865" y="5071"/>
                </a:lnTo>
                <a:lnTo>
                  <a:pt x="1883" y="5033"/>
                </a:lnTo>
                <a:lnTo>
                  <a:pt x="1921" y="5015"/>
                </a:lnTo>
                <a:lnTo>
                  <a:pt x="1958" y="4996"/>
                </a:lnTo>
                <a:close/>
                <a:moveTo>
                  <a:pt x="485" y="0"/>
                </a:moveTo>
                <a:lnTo>
                  <a:pt x="430" y="56"/>
                </a:lnTo>
                <a:lnTo>
                  <a:pt x="392" y="112"/>
                </a:lnTo>
                <a:lnTo>
                  <a:pt x="374" y="187"/>
                </a:lnTo>
                <a:lnTo>
                  <a:pt x="374" y="1287"/>
                </a:lnTo>
                <a:lnTo>
                  <a:pt x="392" y="1361"/>
                </a:lnTo>
                <a:lnTo>
                  <a:pt x="430" y="1417"/>
                </a:lnTo>
                <a:lnTo>
                  <a:pt x="485" y="1473"/>
                </a:lnTo>
                <a:lnTo>
                  <a:pt x="1678" y="1473"/>
                </a:lnTo>
                <a:lnTo>
                  <a:pt x="1678" y="2219"/>
                </a:lnTo>
                <a:lnTo>
                  <a:pt x="616" y="2219"/>
                </a:lnTo>
                <a:lnTo>
                  <a:pt x="560" y="2237"/>
                </a:lnTo>
                <a:lnTo>
                  <a:pt x="448" y="2312"/>
                </a:lnTo>
                <a:lnTo>
                  <a:pt x="374" y="2405"/>
                </a:lnTo>
                <a:lnTo>
                  <a:pt x="336" y="2461"/>
                </a:lnTo>
                <a:lnTo>
                  <a:pt x="318" y="2535"/>
                </a:lnTo>
                <a:lnTo>
                  <a:pt x="19" y="4381"/>
                </a:lnTo>
                <a:lnTo>
                  <a:pt x="1" y="4511"/>
                </a:lnTo>
                <a:lnTo>
                  <a:pt x="1" y="5555"/>
                </a:lnTo>
                <a:lnTo>
                  <a:pt x="1" y="5630"/>
                </a:lnTo>
                <a:lnTo>
                  <a:pt x="38" y="5704"/>
                </a:lnTo>
                <a:lnTo>
                  <a:pt x="57" y="5779"/>
                </a:lnTo>
                <a:lnTo>
                  <a:pt x="113" y="5816"/>
                </a:lnTo>
                <a:lnTo>
                  <a:pt x="169" y="5872"/>
                </a:lnTo>
                <a:lnTo>
                  <a:pt x="225" y="5909"/>
                </a:lnTo>
                <a:lnTo>
                  <a:pt x="299" y="5928"/>
                </a:lnTo>
                <a:lnTo>
                  <a:pt x="5649" y="5928"/>
                </a:lnTo>
                <a:lnTo>
                  <a:pt x="5723" y="5909"/>
                </a:lnTo>
                <a:lnTo>
                  <a:pt x="5779" y="5872"/>
                </a:lnTo>
                <a:lnTo>
                  <a:pt x="5835" y="5816"/>
                </a:lnTo>
                <a:lnTo>
                  <a:pt x="5872" y="5779"/>
                </a:lnTo>
                <a:lnTo>
                  <a:pt x="5910" y="5704"/>
                </a:lnTo>
                <a:lnTo>
                  <a:pt x="5928" y="5630"/>
                </a:lnTo>
                <a:lnTo>
                  <a:pt x="5947" y="5555"/>
                </a:lnTo>
                <a:lnTo>
                  <a:pt x="5947" y="4511"/>
                </a:lnTo>
                <a:lnTo>
                  <a:pt x="5928" y="4381"/>
                </a:lnTo>
                <a:lnTo>
                  <a:pt x="5630" y="2535"/>
                </a:lnTo>
                <a:lnTo>
                  <a:pt x="5611" y="2461"/>
                </a:lnTo>
                <a:lnTo>
                  <a:pt x="5574" y="2405"/>
                </a:lnTo>
                <a:lnTo>
                  <a:pt x="5500" y="2312"/>
                </a:lnTo>
                <a:lnTo>
                  <a:pt x="5444" y="2275"/>
                </a:lnTo>
                <a:lnTo>
                  <a:pt x="5388" y="2237"/>
                </a:lnTo>
                <a:lnTo>
                  <a:pt x="5313" y="2219"/>
                </a:lnTo>
                <a:lnTo>
                  <a:pt x="2405" y="2219"/>
                </a:lnTo>
                <a:lnTo>
                  <a:pt x="2405" y="1473"/>
                </a:lnTo>
                <a:lnTo>
                  <a:pt x="3598" y="1473"/>
                </a:lnTo>
                <a:lnTo>
                  <a:pt x="3654" y="1417"/>
                </a:lnTo>
                <a:lnTo>
                  <a:pt x="3692" y="1361"/>
                </a:lnTo>
                <a:lnTo>
                  <a:pt x="3710" y="1287"/>
                </a:lnTo>
                <a:lnTo>
                  <a:pt x="3710" y="187"/>
                </a:lnTo>
                <a:lnTo>
                  <a:pt x="3692" y="112"/>
                </a:lnTo>
                <a:lnTo>
                  <a:pt x="3654" y="56"/>
                </a:lnTo>
                <a:lnTo>
                  <a:pt x="359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5052023" y="1841083"/>
            <a:ext cx="179856" cy="168541"/>
          </a:xfrm>
          <a:custGeom>
            <a:rect b="b" l="l" r="r" t="t"/>
            <a:pathLst>
              <a:path extrusionOk="0" h="5556" w="5929">
                <a:moveTo>
                  <a:pt x="4363" y="1287"/>
                </a:moveTo>
                <a:lnTo>
                  <a:pt x="4437" y="1305"/>
                </a:lnTo>
                <a:lnTo>
                  <a:pt x="4493" y="1343"/>
                </a:lnTo>
                <a:lnTo>
                  <a:pt x="4530" y="1398"/>
                </a:lnTo>
                <a:lnTo>
                  <a:pt x="4549" y="1473"/>
                </a:lnTo>
                <a:lnTo>
                  <a:pt x="4530" y="1548"/>
                </a:lnTo>
                <a:lnTo>
                  <a:pt x="4493" y="1603"/>
                </a:lnTo>
                <a:lnTo>
                  <a:pt x="4437" y="1641"/>
                </a:lnTo>
                <a:lnTo>
                  <a:pt x="4363" y="1659"/>
                </a:lnTo>
                <a:lnTo>
                  <a:pt x="4288" y="1641"/>
                </a:lnTo>
                <a:lnTo>
                  <a:pt x="4232" y="1603"/>
                </a:lnTo>
                <a:lnTo>
                  <a:pt x="4176" y="1548"/>
                </a:lnTo>
                <a:lnTo>
                  <a:pt x="4176" y="1473"/>
                </a:lnTo>
                <a:lnTo>
                  <a:pt x="4176" y="1398"/>
                </a:lnTo>
                <a:lnTo>
                  <a:pt x="4232" y="1343"/>
                </a:lnTo>
                <a:lnTo>
                  <a:pt x="4288" y="1305"/>
                </a:lnTo>
                <a:lnTo>
                  <a:pt x="4363" y="1287"/>
                </a:lnTo>
                <a:close/>
                <a:moveTo>
                  <a:pt x="5276" y="1287"/>
                </a:moveTo>
                <a:lnTo>
                  <a:pt x="5350" y="1305"/>
                </a:lnTo>
                <a:lnTo>
                  <a:pt x="5406" y="1343"/>
                </a:lnTo>
                <a:lnTo>
                  <a:pt x="5462" y="1398"/>
                </a:lnTo>
                <a:lnTo>
                  <a:pt x="5462" y="1473"/>
                </a:lnTo>
                <a:lnTo>
                  <a:pt x="5462" y="1548"/>
                </a:lnTo>
                <a:lnTo>
                  <a:pt x="5406" y="1603"/>
                </a:lnTo>
                <a:lnTo>
                  <a:pt x="5350" y="1641"/>
                </a:lnTo>
                <a:lnTo>
                  <a:pt x="5276" y="1659"/>
                </a:lnTo>
                <a:lnTo>
                  <a:pt x="5220" y="1641"/>
                </a:lnTo>
                <a:lnTo>
                  <a:pt x="5145" y="1603"/>
                </a:lnTo>
                <a:lnTo>
                  <a:pt x="5108" y="1548"/>
                </a:lnTo>
                <a:lnTo>
                  <a:pt x="5089" y="1473"/>
                </a:lnTo>
                <a:lnTo>
                  <a:pt x="5108" y="1398"/>
                </a:lnTo>
                <a:lnTo>
                  <a:pt x="5145" y="1343"/>
                </a:lnTo>
                <a:lnTo>
                  <a:pt x="5220" y="1305"/>
                </a:lnTo>
                <a:lnTo>
                  <a:pt x="5276" y="1287"/>
                </a:lnTo>
                <a:close/>
                <a:moveTo>
                  <a:pt x="3710" y="0"/>
                </a:moveTo>
                <a:lnTo>
                  <a:pt x="3710" y="1548"/>
                </a:lnTo>
                <a:lnTo>
                  <a:pt x="3729" y="1753"/>
                </a:lnTo>
                <a:lnTo>
                  <a:pt x="3785" y="1958"/>
                </a:lnTo>
                <a:lnTo>
                  <a:pt x="3897" y="2163"/>
                </a:lnTo>
                <a:lnTo>
                  <a:pt x="4027" y="2312"/>
                </a:lnTo>
                <a:lnTo>
                  <a:pt x="4176" y="2461"/>
                </a:lnTo>
                <a:lnTo>
                  <a:pt x="4363" y="2573"/>
                </a:lnTo>
                <a:lnTo>
                  <a:pt x="4568" y="2629"/>
                </a:lnTo>
                <a:lnTo>
                  <a:pt x="4679" y="2647"/>
                </a:lnTo>
                <a:lnTo>
                  <a:pt x="4791" y="2666"/>
                </a:lnTo>
                <a:lnTo>
                  <a:pt x="4903" y="2666"/>
                </a:lnTo>
                <a:lnTo>
                  <a:pt x="5015" y="2647"/>
                </a:lnTo>
                <a:lnTo>
                  <a:pt x="5127" y="2629"/>
                </a:lnTo>
                <a:lnTo>
                  <a:pt x="5239" y="2591"/>
                </a:lnTo>
                <a:lnTo>
                  <a:pt x="5425" y="2480"/>
                </a:lnTo>
                <a:lnTo>
                  <a:pt x="5593" y="2349"/>
                </a:lnTo>
                <a:lnTo>
                  <a:pt x="5742" y="2181"/>
                </a:lnTo>
                <a:lnTo>
                  <a:pt x="5854" y="1995"/>
                </a:lnTo>
                <a:lnTo>
                  <a:pt x="5891" y="1883"/>
                </a:lnTo>
                <a:lnTo>
                  <a:pt x="5910" y="1790"/>
                </a:lnTo>
                <a:lnTo>
                  <a:pt x="5928" y="1678"/>
                </a:lnTo>
                <a:lnTo>
                  <a:pt x="5928" y="1548"/>
                </a:lnTo>
                <a:lnTo>
                  <a:pt x="5928" y="0"/>
                </a:lnTo>
                <a:lnTo>
                  <a:pt x="5201" y="727"/>
                </a:lnTo>
                <a:lnTo>
                  <a:pt x="4456" y="727"/>
                </a:lnTo>
                <a:lnTo>
                  <a:pt x="3710" y="0"/>
                </a:lnTo>
                <a:close/>
                <a:moveTo>
                  <a:pt x="374" y="727"/>
                </a:moveTo>
                <a:lnTo>
                  <a:pt x="318" y="746"/>
                </a:lnTo>
                <a:lnTo>
                  <a:pt x="243" y="765"/>
                </a:lnTo>
                <a:lnTo>
                  <a:pt x="187" y="802"/>
                </a:lnTo>
                <a:lnTo>
                  <a:pt x="131" y="839"/>
                </a:lnTo>
                <a:lnTo>
                  <a:pt x="75" y="877"/>
                </a:lnTo>
                <a:lnTo>
                  <a:pt x="38" y="951"/>
                </a:lnTo>
                <a:lnTo>
                  <a:pt x="1" y="1007"/>
                </a:lnTo>
                <a:lnTo>
                  <a:pt x="1" y="1082"/>
                </a:lnTo>
                <a:lnTo>
                  <a:pt x="1" y="1156"/>
                </a:lnTo>
                <a:lnTo>
                  <a:pt x="19" y="1231"/>
                </a:lnTo>
                <a:lnTo>
                  <a:pt x="57" y="1305"/>
                </a:lnTo>
                <a:lnTo>
                  <a:pt x="94" y="1361"/>
                </a:lnTo>
                <a:lnTo>
                  <a:pt x="150" y="1417"/>
                </a:lnTo>
                <a:lnTo>
                  <a:pt x="206" y="1454"/>
                </a:lnTo>
                <a:lnTo>
                  <a:pt x="280" y="1473"/>
                </a:lnTo>
                <a:lnTo>
                  <a:pt x="355" y="1473"/>
                </a:lnTo>
                <a:lnTo>
                  <a:pt x="430" y="1492"/>
                </a:lnTo>
                <a:lnTo>
                  <a:pt x="504" y="1510"/>
                </a:lnTo>
                <a:lnTo>
                  <a:pt x="579" y="1548"/>
                </a:lnTo>
                <a:lnTo>
                  <a:pt x="635" y="1585"/>
                </a:lnTo>
                <a:lnTo>
                  <a:pt x="672" y="1641"/>
                </a:lnTo>
                <a:lnTo>
                  <a:pt x="709" y="1697"/>
                </a:lnTo>
                <a:lnTo>
                  <a:pt x="728" y="1771"/>
                </a:lnTo>
                <a:lnTo>
                  <a:pt x="746" y="1846"/>
                </a:lnTo>
                <a:lnTo>
                  <a:pt x="746" y="4828"/>
                </a:lnTo>
                <a:lnTo>
                  <a:pt x="746" y="4977"/>
                </a:lnTo>
                <a:lnTo>
                  <a:pt x="802" y="5108"/>
                </a:lnTo>
                <a:lnTo>
                  <a:pt x="858" y="5238"/>
                </a:lnTo>
                <a:lnTo>
                  <a:pt x="951" y="5350"/>
                </a:lnTo>
                <a:lnTo>
                  <a:pt x="1063" y="5443"/>
                </a:lnTo>
                <a:lnTo>
                  <a:pt x="1194" y="5499"/>
                </a:lnTo>
                <a:lnTo>
                  <a:pt x="1324" y="5555"/>
                </a:lnTo>
                <a:lnTo>
                  <a:pt x="3598" y="5555"/>
                </a:lnTo>
                <a:lnTo>
                  <a:pt x="3654" y="5499"/>
                </a:lnTo>
                <a:lnTo>
                  <a:pt x="3691" y="5443"/>
                </a:lnTo>
                <a:lnTo>
                  <a:pt x="3710" y="5369"/>
                </a:lnTo>
                <a:lnTo>
                  <a:pt x="3710" y="5182"/>
                </a:lnTo>
                <a:lnTo>
                  <a:pt x="3691" y="5108"/>
                </a:lnTo>
                <a:lnTo>
                  <a:pt x="3673" y="5052"/>
                </a:lnTo>
                <a:lnTo>
                  <a:pt x="3636" y="4977"/>
                </a:lnTo>
                <a:lnTo>
                  <a:pt x="3598" y="4921"/>
                </a:lnTo>
                <a:lnTo>
                  <a:pt x="3542" y="4884"/>
                </a:lnTo>
                <a:lnTo>
                  <a:pt x="3486" y="4847"/>
                </a:lnTo>
                <a:lnTo>
                  <a:pt x="3412" y="4828"/>
                </a:lnTo>
                <a:lnTo>
                  <a:pt x="2965" y="4828"/>
                </a:lnTo>
                <a:lnTo>
                  <a:pt x="4456" y="3710"/>
                </a:lnTo>
                <a:lnTo>
                  <a:pt x="4456" y="5369"/>
                </a:lnTo>
                <a:lnTo>
                  <a:pt x="4474" y="5443"/>
                </a:lnTo>
                <a:lnTo>
                  <a:pt x="4512" y="5499"/>
                </a:lnTo>
                <a:lnTo>
                  <a:pt x="4568" y="5555"/>
                </a:lnTo>
                <a:lnTo>
                  <a:pt x="5071" y="5555"/>
                </a:lnTo>
                <a:lnTo>
                  <a:pt x="5145" y="5499"/>
                </a:lnTo>
                <a:lnTo>
                  <a:pt x="5183" y="5443"/>
                </a:lnTo>
                <a:lnTo>
                  <a:pt x="5201" y="5369"/>
                </a:lnTo>
                <a:lnTo>
                  <a:pt x="5201" y="2983"/>
                </a:lnTo>
                <a:lnTo>
                  <a:pt x="5015" y="3020"/>
                </a:lnTo>
                <a:lnTo>
                  <a:pt x="4829" y="3039"/>
                </a:lnTo>
                <a:lnTo>
                  <a:pt x="4698" y="3039"/>
                </a:lnTo>
                <a:lnTo>
                  <a:pt x="4568" y="3020"/>
                </a:lnTo>
                <a:lnTo>
                  <a:pt x="4437" y="2983"/>
                </a:lnTo>
                <a:lnTo>
                  <a:pt x="4307" y="2946"/>
                </a:lnTo>
                <a:lnTo>
                  <a:pt x="4083" y="2834"/>
                </a:lnTo>
                <a:lnTo>
                  <a:pt x="3878" y="2703"/>
                </a:lnTo>
                <a:lnTo>
                  <a:pt x="3691" y="2517"/>
                </a:lnTo>
                <a:lnTo>
                  <a:pt x="3561" y="2312"/>
                </a:lnTo>
                <a:lnTo>
                  <a:pt x="3431" y="2088"/>
                </a:lnTo>
                <a:lnTo>
                  <a:pt x="3393" y="1976"/>
                </a:lnTo>
                <a:lnTo>
                  <a:pt x="3375" y="1846"/>
                </a:lnTo>
                <a:lnTo>
                  <a:pt x="3244" y="1846"/>
                </a:lnTo>
                <a:lnTo>
                  <a:pt x="3058" y="1864"/>
                </a:lnTo>
                <a:lnTo>
                  <a:pt x="2834" y="1902"/>
                </a:lnTo>
                <a:lnTo>
                  <a:pt x="2573" y="1976"/>
                </a:lnTo>
                <a:lnTo>
                  <a:pt x="2293" y="2107"/>
                </a:lnTo>
                <a:lnTo>
                  <a:pt x="2163" y="2181"/>
                </a:lnTo>
                <a:lnTo>
                  <a:pt x="2014" y="2275"/>
                </a:lnTo>
                <a:lnTo>
                  <a:pt x="1883" y="2386"/>
                </a:lnTo>
                <a:lnTo>
                  <a:pt x="1734" y="2517"/>
                </a:lnTo>
                <a:lnTo>
                  <a:pt x="1604" y="2666"/>
                </a:lnTo>
                <a:lnTo>
                  <a:pt x="1473" y="2852"/>
                </a:lnTo>
                <a:lnTo>
                  <a:pt x="1473" y="1846"/>
                </a:lnTo>
                <a:lnTo>
                  <a:pt x="1473" y="1734"/>
                </a:lnTo>
                <a:lnTo>
                  <a:pt x="1455" y="1622"/>
                </a:lnTo>
                <a:lnTo>
                  <a:pt x="1399" y="1417"/>
                </a:lnTo>
                <a:lnTo>
                  <a:pt x="1287" y="1231"/>
                </a:lnTo>
                <a:lnTo>
                  <a:pt x="1156" y="1063"/>
                </a:lnTo>
                <a:lnTo>
                  <a:pt x="989" y="932"/>
                </a:lnTo>
                <a:lnTo>
                  <a:pt x="802" y="821"/>
                </a:lnTo>
                <a:lnTo>
                  <a:pt x="597" y="765"/>
                </a:lnTo>
                <a:lnTo>
                  <a:pt x="485" y="746"/>
                </a:lnTo>
                <a:lnTo>
                  <a:pt x="374" y="72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4519401" y="1841083"/>
            <a:ext cx="225055" cy="179826"/>
          </a:xfrm>
          <a:custGeom>
            <a:rect b="b" l="l" r="r" t="t"/>
            <a:pathLst>
              <a:path extrusionOk="0" h="5928" w="7419">
                <a:moveTo>
                  <a:pt x="1845" y="1473"/>
                </a:moveTo>
                <a:lnTo>
                  <a:pt x="1734" y="1492"/>
                </a:lnTo>
                <a:lnTo>
                  <a:pt x="1622" y="1510"/>
                </a:lnTo>
                <a:lnTo>
                  <a:pt x="1417" y="1566"/>
                </a:lnTo>
                <a:lnTo>
                  <a:pt x="1230" y="1678"/>
                </a:lnTo>
                <a:lnTo>
                  <a:pt x="1063" y="1809"/>
                </a:lnTo>
                <a:lnTo>
                  <a:pt x="932" y="1976"/>
                </a:lnTo>
                <a:lnTo>
                  <a:pt x="820" y="2163"/>
                </a:lnTo>
                <a:lnTo>
                  <a:pt x="764" y="2368"/>
                </a:lnTo>
                <a:lnTo>
                  <a:pt x="746" y="2480"/>
                </a:lnTo>
                <a:lnTo>
                  <a:pt x="746" y="2591"/>
                </a:lnTo>
                <a:lnTo>
                  <a:pt x="746" y="2703"/>
                </a:lnTo>
                <a:lnTo>
                  <a:pt x="764" y="2815"/>
                </a:lnTo>
                <a:lnTo>
                  <a:pt x="820" y="3020"/>
                </a:lnTo>
                <a:lnTo>
                  <a:pt x="932" y="3207"/>
                </a:lnTo>
                <a:lnTo>
                  <a:pt x="1063" y="3374"/>
                </a:lnTo>
                <a:lnTo>
                  <a:pt x="1230" y="3523"/>
                </a:lnTo>
                <a:lnTo>
                  <a:pt x="1417" y="3617"/>
                </a:lnTo>
                <a:lnTo>
                  <a:pt x="1622" y="3691"/>
                </a:lnTo>
                <a:lnTo>
                  <a:pt x="1734" y="3691"/>
                </a:lnTo>
                <a:lnTo>
                  <a:pt x="1845" y="3710"/>
                </a:lnTo>
                <a:lnTo>
                  <a:pt x="1957" y="3691"/>
                </a:lnTo>
                <a:lnTo>
                  <a:pt x="2069" y="3691"/>
                </a:lnTo>
                <a:lnTo>
                  <a:pt x="2293" y="3617"/>
                </a:lnTo>
                <a:lnTo>
                  <a:pt x="2479" y="3523"/>
                </a:lnTo>
                <a:lnTo>
                  <a:pt x="2628" y="3374"/>
                </a:lnTo>
                <a:lnTo>
                  <a:pt x="2777" y="3207"/>
                </a:lnTo>
                <a:lnTo>
                  <a:pt x="2871" y="3020"/>
                </a:lnTo>
                <a:lnTo>
                  <a:pt x="2945" y="2815"/>
                </a:lnTo>
                <a:lnTo>
                  <a:pt x="2964" y="2703"/>
                </a:lnTo>
                <a:lnTo>
                  <a:pt x="2964" y="2591"/>
                </a:lnTo>
                <a:lnTo>
                  <a:pt x="2964" y="2480"/>
                </a:lnTo>
                <a:lnTo>
                  <a:pt x="2945" y="2368"/>
                </a:lnTo>
                <a:lnTo>
                  <a:pt x="2871" y="2163"/>
                </a:lnTo>
                <a:lnTo>
                  <a:pt x="2777" y="1976"/>
                </a:lnTo>
                <a:lnTo>
                  <a:pt x="2628" y="1809"/>
                </a:lnTo>
                <a:lnTo>
                  <a:pt x="2479" y="1678"/>
                </a:lnTo>
                <a:lnTo>
                  <a:pt x="2293" y="1566"/>
                </a:lnTo>
                <a:lnTo>
                  <a:pt x="2069" y="1510"/>
                </a:lnTo>
                <a:lnTo>
                  <a:pt x="1957" y="1492"/>
                </a:lnTo>
                <a:lnTo>
                  <a:pt x="1845" y="1473"/>
                </a:lnTo>
                <a:close/>
                <a:moveTo>
                  <a:pt x="2293" y="0"/>
                </a:moveTo>
                <a:lnTo>
                  <a:pt x="2200" y="38"/>
                </a:lnTo>
                <a:lnTo>
                  <a:pt x="2106" y="94"/>
                </a:lnTo>
                <a:lnTo>
                  <a:pt x="2013" y="168"/>
                </a:lnTo>
                <a:lnTo>
                  <a:pt x="1939" y="243"/>
                </a:lnTo>
                <a:lnTo>
                  <a:pt x="1901" y="336"/>
                </a:lnTo>
                <a:lnTo>
                  <a:pt x="1864" y="448"/>
                </a:lnTo>
                <a:lnTo>
                  <a:pt x="1845" y="560"/>
                </a:lnTo>
                <a:lnTo>
                  <a:pt x="1845" y="1100"/>
                </a:lnTo>
                <a:lnTo>
                  <a:pt x="2050" y="1119"/>
                </a:lnTo>
                <a:lnTo>
                  <a:pt x="2237" y="1156"/>
                </a:lnTo>
                <a:lnTo>
                  <a:pt x="2423" y="1231"/>
                </a:lnTo>
                <a:lnTo>
                  <a:pt x="2591" y="1305"/>
                </a:lnTo>
                <a:lnTo>
                  <a:pt x="2591" y="727"/>
                </a:lnTo>
                <a:lnTo>
                  <a:pt x="6673" y="727"/>
                </a:lnTo>
                <a:lnTo>
                  <a:pt x="6673" y="4083"/>
                </a:lnTo>
                <a:lnTo>
                  <a:pt x="5928" y="4083"/>
                </a:lnTo>
                <a:lnTo>
                  <a:pt x="5928" y="3337"/>
                </a:lnTo>
                <a:lnTo>
                  <a:pt x="4455" y="3337"/>
                </a:lnTo>
                <a:lnTo>
                  <a:pt x="4455" y="4083"/>
                </a:lnTo>
                <a:lnTo>
                  <a:pt x="3560" y="4083"/>
                </a:lnTo>
                <a:lnTo>
                  <a:pt x="3728" y="4232"/>
                </a:lnTo>
                <a:lnTo>
                  <a:pt x="3859" y="4418"/>
                </a:lnTo>
                <a:lnTo>
                  <a:pt x="3952" y="4605"/>
                </a:lnTo>
                <a:lnTo>
                  <a:pt x="4026" y="4828"/>
                </a:lnTo>
                <a:lnTo>
                  <a:pt x="6860" y="4828"/>
                </a:lnTo>
                <a:lnTo>
                  <a:pt x="6971" y="4810"/>
                </a:lnTo>
                <a:lnTo>
                  <a:pt x="7083" y="4772"/>
                </a:lnTo>
                <a:lnTo>
                  <a:pt x="7176" y="4716"/>
                </a:lnTo>
                <a:lnTo>
                  <a:pt x="7251" y="4642"/>
                </a:lnTo>
                <a:lnTo>
                  <a:pt x="7326" y="4567"/>
                </a:lnTo>
                <a:lnTo>
                  <a:pt x="7381" y="4474"/>
                </a:lnTo>
                <a:lnTo>
                  <a:pt x="7400" y="4362"/>
                </a:lnTo>
                <a:lnTo>
                  <a:pt x="7419" y="4250"/>
                </a:lnTo>
                <a:lnTo>
                  <a:pt x="7419" y="560"/>
                </a:lnTo>
                <a:lnTo>
                  <a:pt x="7400" y="448"/>
                </a:lnTo>
                <a:lnTo>
                  <a:pt x="7381" y="336"/>
                </a:lnTo>
                <a:lnTo>
                  <a:pt x="7326" y="243"/>
                </a:lnTo>
                <a:lnTo>
                  <a:pt x="7251" y="168"/>
                </a:lnTo>
                <a:lnTo>
                  <a:pt x="7176" y="94"/>
                </a:lnTo>
                <a:lnTo>
                  <a:pt x="7083" y="38"/>
                </a:lnTo>
                <a:lnTo>
                  <a:pt x="6971" y="0"/>
                </a:lnTo>
                <a:close/>
                <a:moveTo>
                  <a:pt x="1156" y="4083"/>
                </a:moveTo>
                <a:lnTo>
                  <a:pt x="1025" y="4101"/>
                </a:lnTo>
                <a:lnTo>
                  <a:pt x="913" y="4139"/>
                </a:lnTo>
                <a:lnTo>
                  <a:pt x="783" y="4176"/>
                </a:lnTo>
                <a:lnTo>
                  <a:pt x="671" y="4232"/>
                </a:lnTo>
                <a:lnTo>
                  <a:pt x="559" y="4306"/>
                </a:lnTo>
                <a:lnTo>
                  <a:pt x="466" y="4381"/>
                </a:lnTo>
                <a:lnTo>
                  <a:pt x="373" y="4455"/>
                </a:lnTo>
                <a:lnTo>
                  <a:pt x="280" y="4549"/>
                </a:lnTo>
                <a:lnTo>
                  <a:pt x="205" y="4660"/>
                </a:lnTo>
                <a:lnTo>
                  <a:pt x="149" y="4754"/>
                </a:lnTo>
                <a:lnTo>
                  <a:pt x="93" y="4884"/>
                </a:lnTo>
                <a:lnTo>
                  <a:pt x="56" y="4996"/>
                </a:lnTo>
                <a:lnTo>
                  <a:pt x="19" y="5126"/>
                </a:lnTo>
                <a:lnTo>
                  <a:pt x="0" y="5257"/>
                </a:lnTo>
                <a:lnTo>
                  <a:pt x="0" y="5387"/>
                </a:lnTo>
                <a:lnTo>
                  <a:pt x="0" y="5499"/>
                </a:lnTo>
                <a:lnTo>
                  <a:pt x="37" y="5592"/>
                </a:lnTo>
                <a:lnTo>
                  <a:pt x="93" y="5686"/>
                </a:lnTo>
                <a:lnTo>
                  <a:pt x="168" y="5779"/>
                </a:lnTo>
                <a:lnTo>
                  <a:pt x="242" y="5835"/>
                </a:lnTo>
                <a:lnTo>
                  <a:pt x="336" y="5891"/>
                </a:lnTo>
                <a:lnTo>
                  <a:pt x="447" y="5928"/>
                </a:lnTo>
                <a:lnTo>
                  <a:pt x="3262" y="5928"/>
                </a:lnTo>
                <a:lnTo>
                  <a:pt x="3374" y="5891"/>
                </a:lnTo>
                <a:lnTo>
                  <a:pt x="3467" y="5835"/>
                </a:lnTo>
                <a:lnTo>
                  <a:pt x="3542" y="5779"/>
                </a:lnTo>
                <a:lnTo>
                  <a:pt x="3616" y="5686"/>
                </a:lnTo>
                <a:lnTo>
                  <a:pt x="3653" y="5592"/>
                </a:lnTo>
                <a:lnTo>
                  <a:pt x="3691" y="5499"/>
                </a:lnTo>
                <a:lnTo>
                  <a:pt x="3709" y="5387"/>
                </a:lnTo>
                <a:lnTo>
                  <a:pt x="3709" y="5257"/>
                </a:lnTo>
                <a:lnTo>
                  <a:pt x="3672" y="5126"/>
                </a:lnTo>
                <a:lnTo>
                  <a:pt x="3653" y="4996"/>
                </a:lnTo>
                <a:lnTo>
                  <a:pt x="3598" y="4884"/>
                </a:lnTo>
                <a:lnTo>
                  <a:pt x="3560" y="4754"/>
                </a:lnTo>
                <a:lnTo>
                  <a:pt x="3486" y="4660"/>
                </a:lnTo>
                <a:lnTo>
                  <a:pt x="3411" y="4549"/>
                </a:lnTo>
                <a:lnTo>
                  <a:pt x="3337" y="4455"/>
                </a:lnTo>
                <a:lnTo>
                  <a:pt x="3243" y="4381"/>
                </a:lnTo>
                <a:lnTo>
                  <a:pt x="3132" y="4306"/>
                </a:lnTo>
                <a:lnTo>
                  <a:pt x="3020" y="4232"/>
                </a:lnTo>
                <a:lnTo>
                  <a:pt x="2908" y="4176"/>
                </a:lnTo>
                <a:lnTo>
                  <a:pt x="2796" y="4139"/>
                </a:lnTo>
                <a:lnTo>
                  <a:pt x="2666" y="4101"/>
                </a:lnTo>
                <a:lnTo>
                  <a:pt x="2535" y="4083"/>
                </a:lnTo>
                <a:lnTo>
                  <a:pt x="2330" y="4083"/>
                </a:lnTo>
                <a:lnTo>
                  <a:pt x="2088" y="4157"/>
                </a:lnTo>
                <a:lnTo>
                  <a:pt x="1845" y="4176"/>
                </a:lnTo>
                <a:lnTo>
                  <a:pt x="1603" y="4157"/>
                </a:lnTo>
                <a:lnTo>
                  <a:pt x="1379" y="408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4074963" y="1841083"/>
            <a:ext cx="202456" cy="179826"/>
          </a:xfrm>
          <a:custGeom>
            <a:rect b="b" l="l" r="r" t="t"/>
            <a:pathLst>
              <a:path extrusionOk="0" h="5928" w="6674">
                <a:moveTo>
                  <a:pt x="2218" y="1100"/>
                </a:moveTo>
                <a:lnTo>
                  <a:pt x="2293" y="1119"/>
                </a:lnTo>
                <a:lnTo>
                  <a:pt x="2330" y="1156"/>
                </a:lnTo>
                <a:lnTo>
                  <a:pt x="2367" y="1212"/>
                </a:lnTo>
                <a:lnTo>
                  <a:pt x="2349" y="1268"/>
                </a:lnTo>
                <a:lnTo>
                  <a:pt x="2218" y="1846"/>
                </a:lnTo>
                <a:lnTo>
                  <a:pt x="2889" y="1846"/>
                </a:lnTo>
                <a:lnTo>
                  <a:pt x="2964" y="1864"/>
                </a:lnTo>
                <a:lnTo>
                  <a:pt x="3020" y="1902"/>
                </a:lnTo>
                <a:lnTo>
                  <a:pt x="3038" y="1976"/>
                </a:lnTo>
                <a:lnTo>
                  <a:pt x="3020" y="2032"/>
                </a:lnTo>
                <a:lnTo>
                  <a:pt x="1920" y="3654"/>
                </a:lnTo>
                <a:lnTo>
                  <a:pt x="1883" y="3691"/>
                </a:lnTo>
                <a:lnTo>
                  <a:pt x="1808" y="3710"/>
                </a:lnTo>
                <a:lnTo>
                  <a:pt x="1752" y="3691"/>
                </a:lnTo>
                <a:lnTo>
                  <a:pt x="1696" y="3654"/>
                </a:lnTo>
                <a:lnTo>
                  <a:pt x="1678" y="3617"/>
                </a:lnTo>
                <a:lnTo>
                  <a:pt x="1678" y="3561"/>
                </a:lnTo>
                <a:lnTo>
                  <a:pt x="1939" y="2591"/>
                </a:lnTo>
                <a:lnTo>
                  <a:pt x="1249" y="2591"/>
                </a:lnTo>
                <a:lnTo>
                  <a:pt x="1193" y="2573"/>
                </a:lnTo>
                <a:lnTo>
                  <a:pt x="1137" y="2554"/>
                </a:lnTo>
                <a:lnTo>
                  <a:pt x="1119" y="2498"/>
                </a:lnTo>
                <a:lnTo>
                  <a:pt x="1119" y="2461"/>
                </a:lnTo>
                <a:lnTo>
                  <a:pt x="1305" y="1212"/>
                </a:lnTo>
                <a:lnTo>
                  <a:pt x="1305" y="1175"/>
                </a:lnTo>
                <a:lnTo>
                  <a:pt x="1342" y="1137"/>
                </a:lnTo>
                <a:lnTo>
                  <a:pt x="1380" y="1119"/>
                </a:lnTo>
                <a:lnTo>
                  <a:pt x="1435" y="1100"/>
                </a:lnTo>
                <a:close/>
                <a:moveTo>
                  <a:pt x="969" y="0"/>
                </a:moveTo>
                <a:lnTo>
                  <a:pt x="820" y="56"/>
                </a:lnTo>
                <a:lnTo>
                  <a:pt x="690" y="112"/>
                </a:lnTo>
                <a:lnTo>
                  <a:pt x="578" y="205"/>
                </a:lnTo>
                <a:lnTo>
                  <a:pt x="503" y="317"/>
                </a:lnTo>
                <a:lnTo>
                  <a:pt x="429" y="448"/>
                </a:lnTo>
                <a:lnTo>
                  <a:pt x="392" y="578"/>
                </a:lnTo>
                <a:lnTo>
                  <a:pt x="373" y="727"/>
                </a:lnTo>
                <a:lnTo>
                  <a:pt x="373" y="4828"/>
                </a:lnTo>
                <a:lnTo>
                  <a:pt x="3709" y="4828"/>
                </a:lnTo>
                <a:lnTo>
                  <a:pt x="3709" y="3523"/>
                </a:lnTo>
                <a:lnTo>
                  <a:pt x="3896" y="3523"/>
                </a:lnTo>
                <a:lnTo>
                  <a:pt x="3989" y="3561"/>
                </a:lnTo>
                <a:lnTo>
                  <a:pt x="4064" y="3598"/>
                </a:lnTo>
                <a:lnTo>
                  <a:pt x="4138" y="3654"/>
                </a:lnTo>
                <a:lnTo>
                  <a:pt x="4194" y="3728"/>
                </a:lnTo>
                <a:lnTo>
                  <a:pt x="4231" y="3803"/>
                </a:lnTo>
                <a:lnTo>
                  <a:pt x="4250" y="3896"/>
                </a:lnTo>
                <a:lnTo>
                  <a:pt x="4269" y="3989"/>
                </a:lnTo>
                <a:lnTo>
                  <a:pt x="4269" y="4269"/>
                </a:lnTo>
                <a:lnTo>
                  <a:pt x="4287" y="4437"/>
                </a:lnTo>
                <a:lnTo>
                  <a:pt x="4325" y="4605"/>
                </a:lnTo>
                <a:lnTo>
                  <a:pt x="4399" y="4754"/>
                </a:lnTo>
                <a:lnTo>
                  <a:pt x="4492" y="4884"/>
                </a:lnTo>
                <a:lnTo>
                  <a:pt x="4604" y="4996"/>
                </a:lnTo>
                <a:lnTo>
                  <a:pt x="4735" y="5089"/>
                </a:lnTo>
                <a:lnTo>
                  <a:pt x="4902" y="5145"/>
                </a:lnTo>
                <a:lnTo>
                  <a:pt x="5052" y="5182"/>
                </a:lnTo>
                <a:lnTo>
                  <a:pt x="5257" y="5182"/>
                </a:lnTo>
                <a:lnTo>
                  <a:pt x="5424" y="5145"/>
                </a:lnTo>
                <a:lnTo>
                  <a:pt x="5592" y="5071"/>
                </a:lnTo>
                <a:lnTo>
                  <a:pt x="5741" y="4959"/>
                </a:lnTo>
                <a:lnTo>
                  <a:pt x="5853" y="4828"/>
                </a:lnTo>
                <a:lnTo>
                  <a:pt x="5946" y="4679"/>
                </a:lnTo>
                <a:lnTo>
                  <a:pt x="6002" y="4493"/>
                </a:lnTo>
                <a:lnTo>
                  <a:pt x="6021" y="4306"/>
                </a:lnTo>
                <a:lnTo>
                  <a:pt x="6021" y="2908"/>
                </a:lnTo>
                <a:lnTo>
                  <a:pt x="6170" y="2852"/>
                </a:lnTo>
                <a:lnTo>
                  <a:pt x="6282" y="2778"/>
                </a:lnTo>
                <a:lnTo>
                  <a:pt x="6394" y="2703"/>
                </a:lnTo>
                <a:lnTo>
                  <a:pt x="6487" y="2591"/>
                </a:lnTo>
                <a:lnTo>
                  <a:pt x="6580" y="2461"/>
                </a:lnTo>
                <a:lnTo>
                  <a:pt x="6636" y="2330"/>
                </a:lnTo>
                <a:lnTo>
                  <a:pt x="6673" y="2181"/>
                </a:lnTo>
                <a:lnTo>
                  <a:pt x="6673" y="2032"/>
                </a:lnTo>
                <a:lnTo>
                  <a:pt x="6673" y="1659"/>
                </a:lnTo>
                <a:lnTo>
                  <a:pt x="6673" y="1585"/>
                </a:lnTo>
                <a:lnTo>
                  <a:pt x="6617" y="1529"/>
                </a:lnTo>
                <a:lnTo>
                  <a:pt x="6561" y="1492"/>
                </a:lnTo>
                <a:lnTo>
                  <a:pt x="6487" y="1473"/>
                </a:lnTo>
                <a:lnTo>
                  <a:pt x="6300" y="1473"/>
                </a:lnTo>
                <a:lnTo>
                  <a:pt x="6300" y="932"/>
                </a:lnTo>
                <a:lnTo>
                  <a:pt x="6300" y="858"/>
                </a:lnTo>
                <a:lnTo>
                  <a:pt x="6263" y="802"/>
                </a:lnTo>
                <a:lnTo>
                  <a:pt x="6207" y="765"/>
                </a:lnTo>
                <a:lnTo>
                  <a:pt x="6151" y="746"/>
                </a:lnTo>
                <a:lnTo>
                  <a:pt x="6058" y="746"/>
                </a:lnTo>
                <a:lnTo>
                  <a:pt x="6002" y="783"/>
                </a:lnTo>
                <a:lnTo>
                  <a:pt x="5946" y="839"/>
                </a:lnTo>
                <a:lnTo>
                  <a:pt x="5928" y="914"/>
                </a:lnTo>
                <a:lnTo>
                  <a:pt x="5928" y="1473"/>
                </a:lnTo>
                <a:lnTo>
                  <a:pt x="5573" y="1473"/>
                </a:lnTo>
                <a:lnTo>
                  <a:pt x="5573" y="932"/>
                </a:lnTo>
                <a:lnTo>
                  <a:pt x="5555" y="858"/>
                </a:lnTo>
                <a:lnTo>
                  <a:pt x="5518" y="802"/>
                </a:lnTo>
                <a:lnTo>
                  <a:pt x="5462" y="765"/>
                </a:lnTo>
                <a:lnTo>
                  <a:pt x="5406" y="746"/>
                </a:lnTo>
                <a:lnTo>
                  <a:pt x="5313" y="746"/>
                </a:lnTo>
                <a:lnTo>
                  <a:pt x="5257" y="783"/>
                </a:lnTo>
                <a:lnTo>
                  <a:pt x="5219" y="839"/>
                </a:lnTo>
                <a:lnTo>
                  <a:pt x="5201" y="914"/>
                </a:lnTo>
                <a:lnTo>
                  <a:pt x="5201" y="1473"/>
                </a:lnTo>
                <a:lnTo>
                  <a:pt x="4884" y="1473"/>
                </a:lnTo>
                <a:lnTo>
                  <a:pt x="4847" y="1492"/>
                </a:lnTo>
                <a:lnTo>
                  <a:pt x="4828" y="1548"/>
                </a:lnTo>
                <a:lnTo>
                  <a:pt x="4828" y="2032"/>
                </a:lnTo>
                <a:lnTo>
                  <a:pt x="4828" y="2181"/>
                </a:lnTo>
                <a:lnTo>
                  <a:pt x="4865" y="2330"/>
                </a:lnTo>
                <a:lnTo>
                  <a:pt x="4921" y="2461"/>
                </a:lnTo>
                <a:lnTo>
                  <a:pt x="5014" y="2591"/>
                </a:lnTo>
                <a:lnTo>
                  <a:pt x="5107" y="2703"/>
                </a:lnTo>
                <a:lnTo>
                  <a:pt x="5219" y="2778"/>
                </a:lnTo>
                <a:lnTo>
                  <a:pt x="5331" y="2852"/>
                </a:lnTo>
                <a:lnTo>
                  <a:pt x="5480" y="2908"/>
                </a:lnTo>
                <a:lnTo>
                  <a:pt x="5480" y="4418"/>
                </a:lnTo>
                <a:lnTo>
                  <a:pt x="5462" y="4455"/>
                </a:lnTo>
                <a:lnTo>
                  <a:pt x="5443" y="4493"/>
                </a:lnTo>
                <a:lnTo>
                  <a:pt x="5331" y="4586"/>
                </a:lnTo>
                <a:lnTo>
                  <a:pt x="5219" y="4623"/>
                </a:lnTo>
                <a:lnTo>
                  <a:pt x="5126" y="4642"/>
                </a:lnTo>
                <a:lnTo>
                  <a:pt x="5033" y="4605"/>
                </a:lnTo>
                <a:lnTo>
                  <a:pt x="4940" y="4567"/>
                </a:lnTo>
                <a:lnTo>
                  <a:pt x="4884" y="4493"/>
                </a:lnTo>
                <a:lnTo>
                  <a:pt x="4847" y="4399"/>
                </a:lnTo>
                <a:lnTo>
                  <a:pt x="4828" y="4306"/>
                </a:lnTo>
                <a:lnTo>
                  <a:pt x="4828" y="3300"/>
                </a:lnTo>
                <a:lnTo>
                  <a:pt x="4809" y="3225"/>
                </a:lnTo>
                <a:lnTo>
                  <a:pt x="4791" y="3169"/>
                </a:lnTo>
                <a:lnTo>
                  <a:pt x="4772" y="3113"/>
                </a:lnTo>
                <a:lnTo>
                  <a:pt x="4735" y="3057"/>
                </a:lnTo>
                <a:lnTo>
                  <a:pt x="4679" y="3020"/>
                </a:lnTo>
                <a:lnTo>
                  <a:pt x="4623" y="2983"/>
                </a:lnTo>
                <a:lnTo>
                  <a:pt x="4548" y="2964"/>
                </a:lnTo>
                <a:lnTo>
                  <a:pt x="3709" y="2964"/>
                </a:lnTo>
                <a:lnTo>
                  <a:pt x="3709" y="727"/>
                </a:lnTo>
                <a:lnTo>
                  <a:pt x="3691" y="578"/>
                </a:lnTo>
                <a:lnTo>
                  <a:pt x="3654" y="448"/>
                </a:lnTo>
                <a:lnTo>
                  <a:pt x="3579" y="317"/>
                </a:lnTo>
                <a:lnTo>
                  <a:pt x="3486" y="205"/>
                </a:lnTo>
                <a:lnTo>
                  <a:pt x="3374" y="112"/>
                </a:lnTo>
                <a:lnTo>
                  <a:pt x="3262" y="56"/>
                </a:lnTo>
                <a:lnTo>
                  <a:pt x="3113" y="0"/>
                </a:lnTo>
                <a:close/>
                <a:moveTo>
                  <a:pt x="187" y="5182"/>
                </a:moveTo>
                <a:lnTo>
                  <a:pt x="112" y="5201"/>
                </a:lnTo>
                <a:lnTo>
                  <a:pt x="56" y="5238"/>
                </a:lnTo>
                <a:lnTo>
                  <a:pt x="19" y="5313"/>
                </a:lnTo>
                <a:lnTo>
                  <a:pt x="0" y="5369"/>
                </a:lnTo>
                <a:lnTo>
                  <a:pt x="0" y="5742"/>
                </a:lnTo>
                <a:lnTo>
                  <a:pt x="19" y="5816"/>
                </a:lnTo>
                <a:lnTo>
                  <a:pt x="56" y="5872"/>
                </a:lnTo>
                <a:lnTo>
                  <a:pt x="112" y="5928"/>
                </a:lnTo>
                <a:lnTo>
                  <a:pt x="3970" y="5928"/>
                </a:lnTo>
                <a:lnTo>
                  <a:pt x="4026" y="5872"/>
                </a:lnTo>
                <a:lnTo>
                  <a:pt x="4064" y="5816"/>
                </a:lnTo>
                <a:lnTo>
                  <a:pt x="4082" y="5742"/>
                </a:lnTo>
                <a:lnTo>
                  <a:pt x="4082" y="5369"/>
                </a:lnTo>
                <a:lnTo>
                  <a:pt x="4064" y="5313"/>
                </a:lnTo>
                <a:lnTo>
                  <a:pt x="4026" y="5238"/>
                </a:lnTo>
                <a:lnTo>
                  <a:pt x="3970" y="5201"/>
                </a:lnTo>
                <a:lnTo>
                  <a:pt x="3896" y="518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3674632" y="1841083"/>
            <a:ext cx="135173" cy="168541"/>
          </a:xfrm>
          <a:custGeom>
            <a:rect b="b" l="l" r="r" t="t"/>
            <a:pathLst>
              <a:path extrusionOk="0" h="5556" w="4456">
                <a:moveTo>
                  <a:pt x="597" y="1100"/>
                </a:moveTo>
                <a:lnTo>
                  <a:pt x="690" y="1119"/>
                </a:lnTo>
                <a:lnTo>
                  <a:pt x="764" y="1175"/>
                </a:lnTo>
                <a:lnTo>
                  <a:pt x="820" y="1249"/>
                </a:lnTo>
                <a:lnTo>
                  <a:pt x="839" y="1343"/>
                </a:lnTo>
                <a:lnTo>
                  <a:pt x="820" y="1436"/>
                </a:lnTo>
                <a:lnTo>
                  <a:pt x="764" y="1510"/>
                </a:lnTo>
                <a:lnTo>
                  <a:pt x="690" y="1548"/>
                </a:lnTo>
                <a:lnTo>
                  <a:pt x="597" y="1566"/>
                </a:lnTo>
                <a:lnTo>
                  <a:pt x="503" y="1548"/>
                </a:lnTo>
                <a:lnTo>
                  <a:pt x="429" y="1510"/>
                </a:lnTo>
                <a:lnTo>
                  <a:pt x="392" y="1436"/>
                </a:lnTo>
                <a:lnTo>
                  <a:pt x="373" y="1343"/>
                </a:lnTo>
                <a:lnTo>
                  <a:pt x="392" y="1249"/>
                </a:lnTo>
                <a:lnTo>
                  <a:pt x="429" y="1175"/>
                </a:lnTo>
                <a:lnTo>
                  <a:pt x="503" y="1119"/>
                </a:lnTo>
                <a:lnTo>
                  <a:pt x="597" y="1100"/>
                </a:lnTo>
                <a:close/>
                <a:moveTo>
                  <a:pt x="93" y="0"/>
                </a:moveTo>
                <a:lnTo>
                  <a:pt x="37" y="38"/>
                </a:lnTo>
                <a:lnTo>
                  <a:pt x="19" y="75"/>
                </a:lnTo>
                <a:lnTo>
                  <a:pt x="0" y="131"/>
                </a:lnTo>
                <a:lnTo>
                  <a:pt x="0" y="168"/>
                </a:lnTo>
                <a:lnTo>
                  <a:pt x="19" y="224"/>
                </a:lnTo>
                <a:lnTo>
                  <a:pt x="187" y="560"/>
                </a:lnTo>
                <a:lnTo>
                  <a:pt x="75" y="653"/>
                </a:lnTo>
                <a:lnTo>
                  <a:pt x="19" y="746"/>
                </a:lnTo>
                <a:lnTo>
                  <a:pt x="0" y="858"/>
                </a:lnTo>
                <a:lnTo>
                  <a:pt x="0" y="2685"/>
                </a:lnTo>
                <a:lnTo>
                  <a:pt x="0" y="2722"/>
                </a:lnTo>
                <a:lnTo>
                  <a:pt x="19" y="2759"/>
                </a:lnTo>
                <a:lnTo>
                  <a:pt x="56" y="2796"/>
                </a:lnTo>
                <a:lnTo>
                  <a:pt x="75" y="2815"/>
                </a:lnTo>
                <a:lnTo>
                  <a:pt x="783" y="3132"/>
                </a:lnTo>
                <a:lnTo>
                  <a:pt x="895" y="3132"/>
                </a:lnTo>
                <a:lnTo>
                  <a:pt x="1230" y="2983"/>
                </a:lnTo>
                <a:lnTo>
                  <a:pt x="1286" y="2946"/>
                </a:lnTo>
                <a:lnTo>
                  <a:pt x="1324" y="2890"/>
                </a:lnTo>
                <a:lnTo>
                  <a:pt x="1454" y="2349"/>
                </a:lnTo>
                <a:lnTo>
                  <a:pt x="1473" y="2293"/>
                </a:lnTo>
                <a:lnTo>
                  <a:pt x="1510" y="2237"/>
                </a:lnTo>
                <a:lnTo>
                  <a:pt x="1547" y="2200"/>
                </a:lnTo>
                <a:lnTo>
                  <a:pt x="1603" y="2163"/>
                </a:lnTo>
                <a:lnTo>
                  <a:pt x="1864" y="2032"/>
                </a:lnTo>
                <a:lnTo>
                  <a:pt x="1864" y="2610"/>
                </a:lnTo>
                <a:lnTo>
                  <a:pt x="1827" y="2778"/>
                </a:lnTo>
                <a:lnTo>
                  <a:pt x="1771" y="2908"/>
                </a:lnTo>
                <a:lnTo>
                  <a:pt x="1678" y="3039"/>
                </a:lnTo>
                <a:lnTo>
                  <a:pt x="1547" y="3113"/>
                </a:lnTo>
                <a:lnTo>
                  <a:pt x="876" y="3449"/>
                </a:lnTo>
                <a:lnTo>
                  <a:pt x="764" y="3523"/>
                </a:lnTo>
                <a:lnTo>
                  <a:pt x="671" y="3598"/>
                </a:lnTo>
                <a:lnTo>
                  <a:pt x="578" y="3691"/>
                </a:lnTo>
                <a:lnTo>
                  <a:pt x="503" y="3784"/>
                </a:lnTo>
                <a:lnTo>
                  <a:pt x="448" y="3896"/>
                </a:lnTo>
                <a:lnTo>
                  <a:pt x="410" y="4027"/>
                </a:lnTo>
                <a:lnTo>
                  <a:pt x="373" y="4157"/>
                </a:lnTo>
                <a:lnTo>
                  <a:pt x="373" y="4288"/>
                </a:lnTo>
                <a:lnTo>
                  <a:pt x="373" y="4828"/>
                </a:lnTo>
                <a:lnTo>
                  <a:pt x="4082" y="4828"/>
                </a:lnTo>
                <a:lnTo>
                  <a:pt x="4082" y="2219"/>
                </a:lnTo>
                <a:lnTo>
                  <a:pt x="4064" y="1995"/>
                </a:lnTo>
                <a:lnTo>
                  <a:pt x="4045" y="1771"/>
                </a:lnTo>
                <a:lnTo>
                  <a:pt x="3989" y="1566"/>
                </a:lnTo>
                <a:lnTo>
                  <a:pt x="3915" y="1361"/>
                </a:lnTo>
                <a:lnTo>
                  <a:pt x="3821" y="1156"/>
                </a:lnTo>
                <a:lnTo>
                  <a:pt x="3709" y="970"/>
                </a:lnTo>
                <a:lnTo>
                  <a:pt x="3579" y="802"/>
                </a:lnTo>
                <a:lnTo>
                  <a:pt x="3430" y="653"/>
                </a:lnTo>
                <a:lnTo>
                  <a:pt x="3281" y="504"/>
                </a:lnTo>
                <a:lnTo>
                  <a:pt x="3094" y="373"/>
                </a:lnTo>
                <a:lnTo>
                  <a:pt x="2927" y="261"/>
                </a:lnTo>
                <a:lnTo>
                  <a:pt x="2722" y="168"/>
                </a:lnTo>
                <a:lnTo>
                  <a:pt x="2517" y="94"/>
                </a:lnTo>
                <a:lnTo>
                  <a:pt x="2311" y="38"/>
                </a:lnTo>
                <a:lnTo>
                  <a:pt x="2088" y="0"/>
                </a:lnTo>
                <a:close/>
                <a:moveTo>
                  <a:pt x="131" y="4996"/>
                </a:moveTo>
                <a:lnTo>
                  <a:pt x="93" y="5015"/>
                </a:lnTo>
                <a:lnTo>
                  <a:pt x="37" y="5052"/>
                </a:lnTo>
                <a:lnTo>
                  <a:pt x="19" y="5089"/>
                </a:lnTo>
                <a:lnTo>
                  <a:pt x="0" y="5145"/>
                </a:lnTo>
                <a:lnTo>
                  <a:pt x="0" y="5425"/>
                </a:lnTo>
                <a:lnTo>
                  <a:pt x="19" y="5481"/>
                </a:lnTo>
                <a:lnTo>
                  <a:pt x="37" y="5518"/>
                </a:lnTo>
                <a:lnTo>
                  <a:pt x="93" y="5555"/>
                </a:lnTo>
                <a:lnTo>
                  <a:pt x="4362" y="5555"/>
                </a:lnTo>
                <a:lnTo>
                  <a:pt x="4418" y="5518"/>
                </a:lnTo>
                <a:lnTo>
                  <a:pt x="4436" y="5481"/>
                </a:lnTo>
                <a:lnTo>
                  <a:pt x="4455" y="5425"/>
                </a:lnTo>
                <a:lnTo>
                  <a:pt x="4455" y="5145"/>
                </a:lnTo>
                <a:lnTo>
                  <a:pt x="4436" y="5089"/>
                </a:lnTo>
                <a:lnTo>
                  <a:pt x="4418" y="5052"/>
                </a:lnTo>
                <a:lnTo>
                  <a:pt x="4362" y="5015"/>
                </a:lnTo>
                <a:lnTo>
                  <a:pt x="4325" y="499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3260165" y="1841083"/>
            <a:ext cx="101804" cy="157226"/>
          </a:xfrm>
          <a:custGeom>
            <a:rect b="b" l="l" r="r" t="t"/>
            <a:pathLst>
              <a:path extrusionOk="0" h="5183" w="3356">
                <a:moveTo>
                  <a:pt x="1510" y="0"/>
                </a:moveTo>
                <a:lnTo>
                  <a:pt x="1398" y="38"/>
                </a:lnTo>
                <a:lnTo>
                  <a:pt x="1286" y="75"/>
                </a:lnTo>
                <a:lnTo>
                  <a:pt x="1174" y="131"/>
                </a:lnTo>
                <a:lnTo>
                  <a:pt x="1081" y="205"/>
                </a:lnTo>
                <a:lnTo>
                  <a:pt x="988" y="299"/>
                </a:lnTo>
                <a:lnTo>
                  <a:pt x="895" y="392"/>
                </a:lnTo>
                <a:lnTo>
                  <a:pt x="839" y="485"/>
                </a:lnTo>
                <a:lnTo>
                  <a:pt x="783" y="597"/>
                </a:lnTo>
                <a:lnTo>
                  <a:pt x="746" y="709"/>
                </a:lnTo>
                <a:lnTo>
                  <a:pt x="708" y="895"/>
                </a:lnTo>
                <a:lnTo>
                  <a:pt x="708" y="1063"/>
                </a:lnTo>
                <a:lnTo>
                  <a:pt x="746" y="1231"/>
                </a:lnTo>
                <a:lnTo>
                  <a:pt x="802" y="1398"/>
                </a:lnTo>
                <a:lnTo>
                  <a:pt x="895" y="1529"/>
                </a:lnTo>
                <a:lnTo>
                  <a:pt x="988" y="1659"/>
                </a:lnTo>
                <a:lnTo>
                  <a:pt x="1119" y="1771"/>
                </a:lnTo>
                <a:lnTo>
                  <a:pt x="1268" y="1846"/>
                </a:lnTo>
                <a:lnTo>
                  <a:pt x="802" y="1846"/>
                </a:lnTo>
                <a:lnTo>
                  <a:pt x="746" y="1864"/>
                </a:lnTo>
                <a:lnTo>
                  <a:pt x="690" y="1883"/>
                </a:lnTo>
                <a:lnTo>
                  <a:pt x="671" y="1939"/>
                </a:lnTo>
                <a:lnTo>
                  <a:pt x="653" y="1995"/>
                </a:lnTo>
                <a:lnTo>
                  <a:pt x="653" y="2275"/>
                </a:lnTo>
                <a:lnTo>
                  <a:pt x="671" y="2330"/>
                </a:lnTo>
                <a:lnTo>
                  <a:pt x="690" y="2368"/>
                </a:lnTo>
                <a:lnTo>
                  <a:pt x="746" y="2405"/>
                </a:lnTo>
                <a:lnTo>
                  <a:pt x="1174" y="2405"/>
                </a:lnTo>
                <a:lnTo>
                  <a:pt x="1156" y="2685"/>
                </a:lnTo>
                <a:lnTo>
                  <a:pt x="1137" y="2946"/>
                </a:lnTo>
                <a:lnTo>
                  <a:pt x="1100" y="3169"/>
                </a:lnTo>
                <a:lnTo>
                  <a:pt x="1063" y="3374"/>
                </a:lnTo>
                <a:lnTo>
                  <a:pt x="1007" y="3561"/>
                </a:lnTo>
                <a:lnTo>
                  <a:pt x="951" y="3728"/>
                </a:lnTo>
                <a:lnTo>
                  <a:pt x="820" y="4008"/>
                </a:lnTo>
                <a:lnTo>
                  <a:pt x="690" y="4213"/>
                </a:lnTo>
                <a:lnTo>
                  <a:pt x="578" y="4344"/>
                </a:lnTo>
                <a:lnTo>
                  <a:pt x="466" y="4455"/>
                </a:lnTo>
                <a:lnTo>
                  <a:pt x="2889" y="4455"/>
                </a:lnTo>
                <a:lnTo>
                  <a:pt x="2777" y="4344"/>
                </a:lnTo>
                <a:lnTo>
                  <a:pt x="2666" y="4213"/>
                </a:lnTo>
                <a:lnTo>
                  <a:pt x="2535" y="4008"/>
                </a:lnTo>
                <a:lnTo>
                  <a:pt x="2405" y="3728"/>
                </a:lnTo>
                <a:lnTo>
                  <a:pt x="2349" y="3561"/>
                </a:lnTo>
                <a:lnTo>
                  <a:pt x="2293" y="3374"/>
                </a:lnTo>
                <a:lnTo>
                  <a:pt x="2256" y="3169"/>
                </a:lnTo>
                <a:lnTo>
                  <a:pt x="2218" y="2946"/>
                </a:lnTo>
                <a:lnTo>
                  <a:pt x="2200" y="2685"/>
                </a:lnTo>
                <a:lnTo>
                  <a:pt x="2181" y="2405"/>
                </a:lnTo>
                <a:lnTo>
                  <a:pt x="2610" y="2405"/>
                </a:lnTo>
                <a:lnTo>
                  <a:pt x="2666" y="2368"/>
                </a:lnTo>
                <a:lnTo>
                  <a:pt x="2684" y="2330"/>
                </a:lnTo>
                <a:lnTo>
                  <a:pt x="2703" y="2275"/>
                </a:lnTo>
                <a:lnTo>
                  <a:pt x="2703" y="1995"/>
                </a:lnTo>
                <a:lnTo>
                  <a:pt x="2684" y="1939"/>
                </a:lnTo>
                <a:lnTo>
                  <a:pt x="2666" y="1883"/>
                </a:lnTo>
                <a:lnTo>
                  <a:pt x="2610" y="1864"/>
                </a:lnTo>
                <a:lnTo>
                  <a:pt x="2554" y="1846"/>
                </a:lnTo>
                <a:lnTo>
                  <a:pt x="2088" y="1846"/>
                </a:lnTo>
                <a:lnTo>
                  <a:pt x="2218" y="1790"/>
                </a:lnTo>
                <a:lnTo>
                  <a:pt x="2311" y="1697"/>
                </a:lnTo>
                <a:lnTo>
                  <a:pt x="2423" y="1603"/>
                </a:lnTo>
                <a:lnTo>
                  <a:pt x="2498" y="1492"/>
                </a:lnTo>
                <a:lnTo>
                  <a:pt x="2554" y="1380"/>
                </a:lnTo>
                <a:lnTo>
                  <a:pt x="2610" y="1249"/>
                </a:lnTo>
                <a:lnTo>
                  <a:pt x="2647" y="1119"/>
                </a:lnTo>
                <a:lnTo>
                  <a:pt x="2647" y="970"/>
                </a:lnTo>
                <a:lnTo>
                  <a:pt x="2647" y="858"/>
                </a:lnTo>
                <a:lnTo>
                  <a:pt x="2628" y="746"/>
                </a:lnTo>
                <a:lnTo>
                  <a:pt x="2591" y="634"/>
                </a:lnTo>
                <a:lnTo>
                  <a:pt x="2554" y="522"/>
                </a:lnTo>
                <a:lnTo>
                  <a:pt x="2498" y="429"/>
                </a:lnTo>
                <a:lnTo>
                  <a:pt x="2423" y="355"/>
                </a:lnTo>
                <a:lnTo>
                  <a:pt x="2349" y="261"/>
                </a:lnTo>
                <a:lnTo>
                  <a:pt x="2274" y="187"/>
                </a:lnTo>
                <a:lnTo>
                  <a:pt x="2181" y="131"/>
                </a:lnTo>
                <a:lnTo>
                  <a:pt x="2088" y="75"/>
                </a:lnTo>
                <a:lnTo>
                  <a:pt x="1976" y="38"/>
                </a:lnTo>
                <a:lnTo>
                  <a:pt x="1864" y="19"/>
                </a:lnTo>
                <a:lnTo>
                  <a:pt x="1752" y="0"/>
                </a:lnTo>
                <a:close/>
                <a:moveTo>
                  <a:pt x="93" y="4642"/>
                </a:moveTo>
                <a:lnTo>
                  <a:pt x="56" y="4679"/>
                </a:lnTo>
                <a:lnTo>
                  <a:pt x="19" y="4716"/>
                </a:lnTo>
                <a:lnTo>
                  <a:pt x="0" y="4772"/>
                </a:lnTo>
                <a:lnTo>
                  <a:pt x="0" y="5052"/>
                </a:lnTo>
                <a:lnTo>
                  <a:pt x="19" y="5108"/>
                </a:lnTo>
                <a:lnTo>
                  <a:pt x="56" y="5145"/>
                </a:lnTo>
                <a:lnTo>
                  <a:pt x="93" y="5182"/>
                </a:lnTo>
                <a:lnTo>
                  <a:pt x="3262" y="5182"/>
                </a:lnTo>
                <a:lnTo>
                  <a:pt x="3299" y="5145"/>
                </a:lnTo>
                <a:lnTo>
                  <a:pt x="3337" y="5108"/>
                </a:lnTo>
                <a:lnTo>
                  <a:pt x="3355" y="5052"/>
                </a:lnTo>
                <a:lnTo>
                  <a:pt x="3355" y="4772"/>
                </a:lnTo>
                <a:lnTo>
                  <a:pt x="3337" y="4716"/>
                </a:lnTo>
                <a:lnTo>
                  <a:pt x="3299" y="4679"/>
                </a:lnTo>
                <a:lnTo>
                  <a:pt x="3262" y="464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764825" y="1841083"/>
            <a:ext cx="175306" cy="179826"/>
          </a:xfrm>
          <a:custGeom>
            <a:rect b="b" l="l" r="r" t="t"/>
            <a:pathLst>
              <a:path extrusionOk="0" h="5928" w="5779">
                <a:moveTo>
                  <a:pt x="1250" y="0"/>
                </a:moveTo>
                <a:lnTo>
                  <a:pt x="1212" y="19"/>
                </a:lnTo>
                <a:lnTo>
                  <a:pt x="1194" y="56"/>
                </a:lnTo>
                <a:lnTo>
                  <a:pt x="1194" y="392"/>
                </a:lnTo>
                <a:lnTo>
                  <a:pt x="858" y="392"/>
                </a:lnTo>
                <a:lnTo>
                  <a:pt x="802" y="411"/>
                </a:lnTo>
                <a:lnTo>
                  <a:pt x="784" y="466"/>
                </a:lnTo>
                <a:lnTo>
                  <a:pt x="784" y="709"/>
                </a:lnTo>
                <a:lnTo>
                  <a:pt x="802" y="765"/>
                </a:lnTo>
                <a:lnTo>
                  <a:pt x="858" y="783"/>
                </a:lnTo>
                <a:lnTo>
                  <a:pt x="1100" y="783"/>
                </a:lnTo>
                <a:lnTo>
                  <a:pt x="1100" y="1137"/>
                </a:lnTo>
                <a:lnTo>
                  <a:pt x="504" y="1137"/>
                </a:lnTo>
                <a:lnTo>
                  <a:pt x="448" y="1156"/>
                </a:lnTo>
                <a:lnTo>
                  <a:pt x="392" y="1193"/>
                </a:lnTo>
                <a:lnTo>
                  <a:pt x="373" y="1249"/>
                </a:lnTo>
                <a:lnTo>
                  <a:pt x="373" y="1324"/>
                </a:lnTo>
                <a:lnTo>
                  <a:pt x="784" y="2424"/>
                </a:lnTo>
                <a:lnTo>
                  <a:pt x="1976" y="2424"/>
                </a:lnTo>
                <a:lnTo>
                  <a:pt x="2387" y="1324"/>
                </a:lnTo>
                <a:lnTo>
                  <a:pt x="2387" y="1249"/>
                </a:lnTo>
                <a:lnTo>
                  <a:pt x="2368" y="1193"/>
                </a:lnTo>
                <a:lnTo>
                  <a:pt x="2312" y="1156"/>
                </a:lnTo>
                <a:lnTo>
                  <a:pt x="2256" y="1137"/>
                </a:lnTo>
                <a:lnTo>
                  <a:pt x="1660" y="1137"/>
                </a:lnTo>
                <a:lnTo>
                  <a:pt x="1660" y="783"/>
                </a:lnTo>
                <a:lnTo>
                  <a:pt x="1902" y="783"/>
                </a:lnTo>
                <a:lnTo>
                  <a:pt x="1958" y="765"/>
                </a:lnTo>
                <a:lnTo>
                  <a:pt x="1976" y="709"/>
                </a:lnTo>
                <a:lnTo>
                  <a:pt x="1976" y="466"/>
                </a:lnTo>
                <a:lnTo>
                  <a:pt x="1958" y="411"/>
                </a:lnTo>
                <a:lnTo>
                  <a:pt x="1902" y="392"/>
                </a:lnTo>
                <a:lnTo>
                  <a:pt x="1585" y="392"/>
                </a:lnTo>
                <a:lnTo>
                  <a:pt x="1585" y="56"/>
                </a:lnTo>
                <a:lnTo>
                  <a:pt x="1566" y="19"/>
                </a:lnTo>
                <a:lnTo>
                  <a:pt x="1510" y="0"/>
                </a:lnTo>
                <a:close/>
                <a:moveTo>
                  <a:pt x="4549" y="3915"/>
                </a:moveTo>
                <a:lnTo>
                  <a:pt x="4623" y="3933"/>
                </a:lnTo>
                <a:lnTo>
                  <a:pt x="4661" y="3971"/>
                </a:lnTo>
                <a:lnTo>
                  <a:pt x="4698" y="4027"/>
                </a:lnTo>
                <a:lnTo>
                  <a:pt x="4717" y="4083"/>
                </a:lnTo>
                <a:lnTo>
                  <a:pt x="4717" y="4437"/>
                </a:lnTo>
                <a:lnTo>
                  <a:pt x="4362" y="4437"/>
                </a:lnTo>
                <a:lnTo>
                  <a:pt x="4362" y="4083"/>
                </a:lnTo>
                <a:lnTo>
                  <a:pt x="4381" y="4008"/>
                </a:lnTo>
                <a:lnTo>
                  <a:pt x="4418" y="3952"/>
                </a:lnTo>
                <a:lnTo>
                  <a:pt x="4474" y="3915"/>
                </a:lnTo>
                <a:close/>
                <a:moveTo>
                  <a:pt x="560" y="2517"/>
                </a:moveTo>
                <a:lnTo>
                  <a:pt x="504" y="2535"/>
                </a:lnTo>
                <a:lnTo>
                  <a:pt x="485" y="2573"/>
                </a:lnTo>
                <a:lnTo>
                  <a:pt x="485" y="2815"/>
                </a:lnTo>
                <a:lnTo>
                  <a:pt x="504" y="2871"/>
                </a:lnTo>
                <a:lnTo>
                  <a:pt x="560" y="2890"/>
                </a:lnTo>
                <a:lnTo>
                  <a:pt x="858" y="2890"/>
                </a:lnTo>
                <a:lnTo>
                  <a:pt x="858" y="3225"/>
                </a:lnTo>
                <a:lnTo>
                  <a:pt x="839" y="3654"/>
                </a:lnTo>
                <a:lnTo>
                  <a:pt x="821" y="3896"/>
                </a:lnTo>
                <a:lnTo>
                  <a:pt x="784" y="4157"/>
                </a:lnTo>
                <a:lnTo>
                  <a:pt x="728" y="4418"/>
                </a:lnTo>
                <a:lnTo>
                  <a:pt x="653" y="4660"/>
                </a:lnTo>
                <a:lnTo>
                  <a:pt x="2126" y="4660"/>
                </a:lnTo>
                <a:lnTo>
                  <a:pt x="2051" y="4418"/>
                </a:lnTo>
                <a:lnTo>
                  <a:pt x="1995" y="4157"/>
                </a:lnTo>
                <a:lnTo>
                  <a:pt x="1958" y="3915"/>
                </a:lnTo>
                <a:lnTo>
                  <a:pt x="1939" y="3673"/>
                </a:lnTo>
                <a:lnTo>
                  <a:pt x="1921" y="3225"/>
                </a:lnTo>
                <a:lnTo>
                  <a:pt x="1921" y="2890"/>
                </a:lnTo>
                <a:lnTo>
                  <a:pt x="2219" y="2890"/>
                </a:lnTo>
                <a:lnTo>
                  <a:pt x="2275" y="2871"/>
                </a:lnTo>
                <a:lnTo>
                  <a:pt x="2293" y="2815"/>
                </a:lnTo>
                <a:lnTo>
                  <a:pt x="2293" y="2591"/>
                </a:lnTo>
                <a:lnTo>
                  <a:pt x="2293" y="2573"/>
                </a:lnTo>
                <a:lnTo>
                  <a:pt x="2275" y="2535"/>
                </a:lnTo>
                <a:lnTo>
                  <a:pt x="2219" y="2517"/>
                </a:lnTo>
                <a:close/>
                <a:moveTo>
                  <a:pt x="3561" y="2591"/>
                </a:moveTo>
                <a:lnTo>
                  <a:pt x="3524" y="2610"/>
                </a:lnTo>
                <a:lnTo>
                  <a:pt x="3505" y="2629"/>
                </a:lnTo>
                <a:lnTo>
                  <a:pt x="3505" y="3449"/>
                </a:lnTo>
                <a:lnTo>
                  <a:pt x="3524" y="3486"/>
                </a:lnTo>
                <a:lnTo>
                  <a:pt x="3822" y="3673"/>
                </a:lnTo>
                <a:lnTo>
                  <a:pt x="3822" y="3896"/>
                </a:lnTo>
                <a:lnTo>
                  <a:pt x="3803" y="4194"/>
                </a:lnTo>
                <a:lnTo>
                  <a:pt x="3766" y="4586"/>
                </a:lnTo>
                <a:lnTo>
                  <a:pt x="3673" y="4996"/>
                </a:lnTo>
                <a:lnTo>
                  <a:pt x="5388" y="4996"/>
                </a:lnTo>
                <a:lnTo>
                  <a:pt x="5313" y="4586"/>
                </a:lnTo>
                <a:lnTo>
                  <a:pt x="5276" y="4194"/>
                </a:lnTo>
                <a:lnTo>
                  <a:pt x="5257" y="3896"/>
                </a:lnTo>
                <a:lnTo>
                  <a:pt x="5257" y="3673"/>
                </a:lnTo>
                <a:lnTo>
                  <a:pt x="5537" y="3486"/>
                </a:lnTo>
                <a:lnTo>
                  <a:pt x="5555" y="3449"/>
                </a:lnTo>
                <a:lnTo>
                  <a:pt x="5555" y="2629"/>
                </a:lnTo>
                <a:lnTo>
                  <a:pt x="5555" y="2610"/>
                </a:lnTo>
                <a:lnTo>
                  <a:pt x="5518" y="2591"/>
                </a:lnTo>
                <a:lnTo>
                  <a:pt x="5201" y="2591"/>
                </a:lnTo>
                <a:lnTo>
                  <a:pt x="5164" y="2610"/>
                </a:lnTo>
                <a:lnTo>
                  <a:pt x="5164" y="2629"/>
                </a:lnTo>
                <a:lnTo>
                  <a:pt x="5164" y="3001"/>
                </a:lnTo>
                <a:lnTo>
                  <a:pt x="4884" y="3001"/>
                </a:lnTo>
                <a:lnTo>
                  <a:pt x="4884" y="2629"/>
                </a:lnTo>
                <a:lnTo>
                  <a:pt x="4884" y="2610"/>
                </a:lnTo>
                <a:lnTo>
                  <a:pt x="4847" y="2591"/>
                </a:lnTo>
                <a:lnTo>
                  <a:pt x="4232" y="2591"/>
                </a:lnTo>
                <a:lnTo>
                  <a:pt x="4195" y="2610"/>
                </a:lnTo>
                <a:lnTo>
                  <a:pt x="4176" y="2629"/>
                </a:lnTo>
                <a:lnTo>
                  <a:pt x="4176" y="3001"/>
                </a:lnTo>
                <a:lnTo>
                  <a:pt x="3915" y="3001"/>
                </a:lnTo>
                <a:lnTo>
                  <a:pt x="3915" y="2629"/>
                </a:lnTo>
                <a:lnTo>
                  <a:pt x="3896" y="2610"/>
                </a:lnTo>
                <a:lnTo>
                  <a:pt x="3878" y="2591"/>
                </a:lnTo>
                <a:close/>
                <a:moveTo>
                  <a:pt x="355" y="4754"/>
                </a:moveTo>
                <a:lnTo>
                  <a:pt x="299" y="4772"/>
                </a:lnTo>
                <a:lnTo>
                  <a:pt x="280" y="4828"/>
                </a:lnTo>
                <a:lnTo>
                  <a:pt x="280" y="5145"/>
                </a:lnTo>
                <a:lnTo>
                  <a:pt x="19" y="5313"/>
                </a:lnTo>
                <a:lnTo>
                  <a:pt x="1" y="5331"/>
                </a:lnTo>
                <a:lnTo>
                  <a:pt x="1" y="5369"/>
                </a:lnTo>
                <a:lnTo>
                  <a:pt x="1" y="5853"/>
                </a:lnTo>
                <a:lnTo>
                  <a:pt x="19" y="5909"/>
                </a:lnTo>
                <a:lnTo>
                  <a:pt x="57" y="5928"/>
                </a:lnTo>
                <a:lnTo>
                  <a:pt x="2703" y="5928"/>
                </a:lnTo>
                <a:lnTo>
                  <a:pt x="2741" y="5909"/>
                </a:lnTo>
                <a:lnTo>
                  <a:pt x="2759" y="5853"/>
                </a:lnTo>
                <a:lnTo>
                  <a:pt x="2759" y="5369"/>
                </a:lnTo>
                <a:lnTo>
                  <a:pt x="2759" y="5331"/>
                </a:lnTo>
                <a:lnTo>
                  <a:pt x="2741" y="5313"/>
                </a:lnTo>
                <a:lnTo>
                  <a:pt x="2480" y="5145"/>
                </a:lnTo>
                <a:lnTo>
                  <a:pt x="2480" y="4828"/>
                </a:lnTo>
                <a:lnTo>
                  <a:pt x="2461" y="4772"/>
                </a:lnTo>
                <a:lnTo>
                  <a:pt x="2405" y="4754"/>
                </a:lnTo>
                <a:close/>
                <a:moveTo>
                  <a:pt x="3524" y="5089"/>
                </a:moveTo>
                <a:lnTo>
                  <a:pt x="3505" y="5108"/>
                </a:lnTo>
                <a:lnTo>
                  <a:pt x="3486" y="5126"/>
                </a:lnTo>
                <a:lnTo>
                  <a:pt x="3486" y="5313"/>
                </a:lnTo>
                <a:lnTo>
                  <a:pt x="3337" y="5443"/>
                </a:lnTo>
                <a:lnTo>
                  <a:pt x="3319" y="5462"/>
                </a:lnTo>
                <a:lnTo>
                  <a:pt x="3319" y="5872"/>
                </a:lnTo>
                <a:lnTo>
                  <a:pt x="3319" y="5909"/>
                </a:lnTo>
                <a:lnTo>
                  <a:pt x="3356" y="5928"/>
                </a:lnTo>
                <a:lnTo>
                  <a:pt x="5723" y="5928"/>
                </a:lnTo>
                <a:lnTo>
                  <a:pt x="5760" y="5909"/>
                </a:lnTo>
                <a:lnTo>
                  <a:pt x="5779" y="5872"/>
                </a:lnTo>
                <a:lnTo>
                  <a:pt x="5779" y="5462"/>
                </a:lnTo>
                <a:lnTo>
                  <a:pt x="5760" y="5443"/>
                </a:lnTo>
                <a:lnTo>
                  <a:pt x="5593" y="5313"/>
                </a:lnTo>
                <a:lnTo>
                  <a:pt x="5593" y="5126"/>
                </a:lnTo>
                <a:lnTo>
                  <a:pt x="5593" y="5108"/>
                </a:lnTo>
                <a:lnTo>
                  <a:pt x="5555" y="508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2318142" y="1841083"/>
            <a:ext cx="135173" cy="179826"/>
          </a:xfrm>
          <a:custGeom>
            <a:rect b="b" l="l" r="r" t="t"/>
            <a:pathLst>
              <a:path extrusionOk="0" h="5928" w="4456">
                <a:moveTo>
                  <a:pt x="2237" y="0"/>
                </a:moveTo>
                <a:lnTo>
                  <a:pt x="2069" y="19"/>
                </a:lnTo>
                <a:lnTo>
                  <a:pt x="1920" y="56"/>
                </a:lnTo>
                <a:lnTo>
                  <a:pt x="1771" y="131"/>
                </a:lnTo>
                <a:lnTo>
                  <a:pt x="1640" y="243"/>
                </a:lnTo>
                <a:lnTo>
                  <a:pt x="1547" y="355"/>
                </a:lnTo>
                <a:lnTo>
                  <a:pt x="1473" y="504"/>
                </a:lnTo>
                <a:lnTo>
                  <a:pt x="1417" y="653"/>
                </a:lnTo>
                <a:lnTo>
                  <a:pt x="1398" y="821"/>
                </a:lnTo>
                <a:lnTo>
                  <a:pt x="1417" y="988"/>
                </a:lnTo>
                <a:lnTo>
                  <a:pt x="1473" y="1156"/>
                </a:lnTo>
                <a:lnTo>
                  <a:pt x="1547" y="1287"/>
                </a:lnTo>
                <a:lnTo>
                  <a:pt x="1640" y="1417"/>
                </a:lnTo>
                <a:lnTo>
                  <a:pt x="1771" y="1529"/>
                </a:lnTo>
                <a:lnTo>
                  <a:pt x="1920" y="1603"/>
                </a:lnTo>
                <a:lnTo>
                  <a:pt x="2069" y="1641"/>
                </a:lnTo>
                <a:lnTo>
                  <a:pt x="2237" y="1659"/>
                </a:lnTo>
                <a:lnTo>
                  <a:pt x="2405" y="1641"/>
                </a:lnTo>
                <a:lnTo>
                  <a:pt x="2554" y="1603"/>
                </a:lnTo>
                <a:lnTo>
                  <a:pt x="2703" y="1529"/>
                </a:lnTo>
                <a:lnTo>
                  <a:pt x="2833" y="1417"/>
                </a:lnTo>
                <a:lnTo>
                  <a:pt x="2927" y="1287"/>
                </a:lnTo>
                <a:lnTo>
                  <a:pt x="3001" y="1156"/>
                </a:lnTo>
                <a:lnTo>
                  <a:pt x="3057" y="988"/>
                </a:lnTo>
                <a:lnTo>
                  <a:pt x="3076" y="821"/>
                </a:lnTo>
                <a:lnTo>
                  <a:pt x="3057" y="653"/>
                </a:lnTo>
                <a:lnTo>
                  <a:pt x="3001" y="504"/>
                </a:lnTo>
                <a:lnTo>
                  <a:pt x="2927" y="355"/>
                </a:lnTo>
                <a:lnTo>
                  <a:pt x="2833" y="243"/>
                </a:lnTo>
                <a:lnTo>
                  <a:pt x="2703" y="131"/>
                </a:lnTo>
                <a:lnTo>
                  <a:pt x="2554" y="56"/>
                </a:lnTo>
                <a:lnTo>
                  <a:pt x="2405" y="19"/>
                </a:lnTo>
                <a:lnTo>
                  <a:pt x="2237" y="0"/>
                </a:lnTo>
                <a:close/>
                <a:moveTo>
                  <a:pt x="373" y="727"/>
                </a:moveTo>
                <a:lnTo>
                  <a:pt x="317" y="746"/>
                </a:lnTo>
                <a:lnTo>
                  <a:pt x="243" y="765"/>
                </a:lnTo>
                <a:lnTo>
                  <a:pt x="168" y="783"/>
                </a:lnTo>
                <a:lnTo>
                  <a:pt x="112" y="839"/>
                </a:lnTo>
                <a:lnTo>
                  <a:pt x="75" y="895"/>
                </a:lnTo>
                <a:lnTo>
                  <a:pt x="37" y="970"/>
                </a:lnTo>
                <a:lnTo>
                  <a:pt x="19" y="1026"/>
                </a:lnTo>
                <a:lnTo>
                  <a:pt x="0" y="1100"/>
                </a:lnTo>
                <a:lnTo>
                  <a:pt x="19" y="1175"/>
                </a:lnTo>
                <a:lnTo>
                  <a:pt x="37" y="1249"/>
                </a:lnTo>
                <a:lnTo>
                  <a:pt x="75" y="1305"/>
                </a:lnTo>
                <a:lnTo>
                  <a:pt x="112" y="1361"/>
                </a:lnTo>
                <a:lnTo>
                  <a:pt x="1212" y="2461"/>
                </a:lnTo>
                <a:lnTo>
                  <a:pt x="1212" y="5555"/>
                </a:lnTo>
                <a:lnTo>
                  <a:pt x="1230" y="5630"/>
                </a:lnTo>
                <a:lnTo>
                  <a:pt x="1249" y="5704"/>
                </a:lnTo>
                <a:lnTo>
                  <a:pt x="1286" y="5760"/>
                </a:lnTo>
                <a:lnTo>
                  <a:pt x="1324" y="5816"/>
                </a:lnTo>
                <a:lnTo>
                  <a:pt x="1380" y="5872"/>
                </a:lnTo>
                <a:lnTo>
                  <a:pt x="1435" y="5891"/>
                </a:lnTo>
                <a:lnTo>
                  <a:pt x="1510" y="5928"/>
                </a:lnTo>
                <a:lnTo>
                  <a:pt x="1957" y="5928"/>
                </a:lnTo>
                <a:lnTo>
                  <a:pt x="2032" y="5909"/>
                </a:lnTo>
                <a:lnTo>
                  <a:pt x="2088" y="5872"/>
                </a:lnTo>
                <a:lnTo>
                  <a:pt x="2125" y="5816"/>
                </a:lnTo>
                <a:lnTo>
                  <a:pt x="2144" y="5742"/>
                </a:lnTo>
                <a:lnTo>
                  <a:pt x="2144" y="4250"/>
                </a:lnTo>
                <a:lnTo>
                  <a:pt x="2330" y="4250"/>
                </a:lnTo>
                <a:lnTo>
                  <a:pt x="2330" y="5742"/>
                </a:lnTo>
                <a:lnTo>
                  <a:pt x="2349" y="5816"/>
                </a:lnTo>
                <a:lnTo>
                  <a:pt x="2386" y="5872"/>
                </a:lnTo>
                <a:lnTo>
                  <a:pt x="2442" y="5909"/>
                </a:lnTo>
                <a:lnTo>
                  <a:pt x="2517" y="5928"/>
                </a:lnTo>
                <a:lnTo>
                  <a:pt x="2964" y="5928"/>
                </a:lnTo>
                <a:lnTo>
                  <a:pt x="3038" y="5891"/>
                </a:lnTo>
                <a:lnTo>
                  <a:pt x="3094" y="5872"/>
                </a:lnTo>
                <a:lnTo>
                  <a:pt x="3150" y="5816"/>
                </a:lnTo>
                <a:lnTo>
                  <a:pt x="3188" y="5760"/>
                </a:lnTo>
                <a:lnTo>
                  <a:pt x="3225" y="5704"/>
                </a:lnTo>
                <a:lnTo>
                  <a:pt x="3244" y="5630"/>
                </a:lnTo>
                <a:lnTo>
                  <a:pt x="3262" y="5555"/>
                </a:lnTo>
                <a:lnTo>
                  <a:pt x="3262" y="2461"/>
                </a:lnTo>
                <a:lnTo>
                  <a:pt x="4362" y="1361"/>
                </a:lnTo>
                <a:lnTo>
                  <a:pt x="4399" y="1305"/>
                </a:lnTo>
                <a:lnTo>
                  <a:pt x="4436" y="1249"/>
                </a:lnTo>
                <a:lnTo>
                  <a:pt x="4455" y="1175"/>
                </a:lnTo>
                <a:lnTo>
                  <a:pt x="4455" y="1100"/>
                </a:lnTo>
                <a:lnTo>
                  <a:pt x="4455" y="1026"/>
                </a:lnTo>
                <a:lnTo>
                  <a:pt x="4436" y="970"/>
                </a:lnTo>
                <a:lnTo>
                  <a:pt x="4399" y="895"/>
                </a:lnTo>
                <a:lnTo>
                  <a:pt x="4362" y="839"/>
                </a:lnTo>
                <a:lnTo>
                  <a:pt x="4306" y="783"/>
                </a:lnTo>
                <a:lnTo>
                  <a:pt x="4231" y="765"/>
                </a:lnTo>
                <a:lnTo>
                  <a:pt x="4157" y="746"/>
                </a:lnTo>
                <a:lnTo>
                  <a:pt x="4101" y="727"/>
                </a:lnTo>
                <a:lnTo>
                  <a:pt x="4026" y="746"/>
                </a:lnTo>
                <a:lnTo>
                  <a:pt x="3952" y="765"/>
                </a:lnTo>
                <a:lnTo>
                  <a:pt x="3896" y="783"/>
                </a:lnTo>
                <a:lnTo>
                  <a:pt x="3821" y="839"/>
                </a:lnTo>
                <a:lnTo>
                  <a:pt x="2833" y="1846"/>
                </a:lnTo>
                <a:lnTo>
                  <a:pt x="1640" y="1846"/>
                </a:lnTo>
                <a:lnTo>
                  <a:pt x="634" y="839"/>
                </a:lnTo>
                <a:lnTo>
                  <a:pt x="578" y="783"/>
                </a:lnTo>
                <a:lnTo>
                  <a:pt x="522" y="765"/>
                </a:lnTo>
                <a:lnTo>
                  <a:pt x="448" y="746"/>
                </a:lnTo>
                <a:lnTo>
                  <a:pt x="373" y="727"/>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1813762" y="1841083"/>
            <a:ext cx="225086" cy="179826"/>
          </a:xfrm>
          <a:custGeom>
            <a:rect b="b" l="l" r="r" t="t"/>
            <a:pathLst>
              <a:path extrusionOk="0" h="5928" w="7420">
                <a:moveTo>
                  <a:pt x="1492" y="3710"/>
                </a:moveTo>
                <a:lnTo>
                  <a:pt x="224" y="4250"/>
                </a:lnTo>
                <a:lnTo>
                  <a:pt x="131" y="4306"/>
                </a:lnTo>
                <a:lnTo>
                  <a:pt x="56" y="4381"/>
                </a:lnTo>
                <a:lnTo>
                  <a:pt x="19" y="4474"/>
                </a:lnTo>
                <a:lnTo>
                  <a:pt x="0" y="4586"/>
                </a:lnTo>
                <a:lnTo>
                  <a:pt x="0" y="5742"/>
                </a:lnTo>
                <a:lnTo>
                  <a:pt x="19" y="5816"/>
                </a:lnTo>
                <a:lnTo>
                  <a:pt x="56" y="5872"/>
                </a:lnTo>
                <a:lnTo>
                  <a:pt x="112" y="5928"/>
                </a:lnTo>
                <a:lnTo>
                  <a:pt x="1492" y="5928"/>
                </a:lnTo>
                <a:lnTo>
                  <a:pt x="1492" y="3710"/>
                </a:lnTo>
                <a:close/>
                <a:moveTo>
                  <a:pt x="3449" y="0"/>
                </a:moveTo>
                <a:lnTo>
                  <a:pt x="3393" y="56"/>
                </a:lnTo>
                <a:lnTo>
                  <a:pt x="3356" y="112"/>
                </a:lnTo>
                <a:lnTo>
                  <a:pt x="3337" y="187"/>
                </a:lnTo>
                <a:lnTo>
                  <a:pt x="3337" y="727"/>
                </a:lnTo>
                <a:lnTo>
                  <a:pt x="2778" y="727"/>
                </a:lnTo>
                <a:lnTo>
                  <a:pt x="2703" y="746"/>
                </a:lnTo>
                <a:lnTo>
                  <a:pt x="2647" y="783"/>
                </a:lnTo>
                <a:lnTo>
                  <a:pt x="2610" y="858"/>
                </a:lnTo>
                <a:lnTo>
                  <a:pt x="2591" y="914"/>
                </a:lnTo>
                <a:lnTo>
                  <a:pt x="2591" y="1287"/>
                </a:lnTo>
                <a:lnTo>
                  <a:pt x="2610" y="1361"/>
                </a:lnTo>
                <a:lnTo>
                  <a:pt x="2647" y="1417"/>
                </a:lnTo>
                <a:lnTo>
                  <a:pt x="2703" y="1473"/>
                </a:lnTo>
                <a:lnTo>
                  <a:pt x="3337" y="1473"/>
                </a:lnTo>
                <a:lnTo>
                  <a:pt x="3337" y="2069"/>
                </a:lnTo>
                <a:lnTo>
                  <a:pt x="2032" y="2852"/>
                </a:lnTo>
                <a:lnTo>
                  <a:pt x="1958" y="2908"/>
                </a:lnTo>
                <a:lnTo>
                  <a:pt x="1902" y="2983"/>
                </a:lnTo>
                <a:lnTo>
                  <a:pt x="1864" y="3076"/>
                </a:lnTo>
                <a:lnTo>
                  <a:pt x="1846" y="3169"/>
                </a:lnTo>
                <a:lnTo>
                  <a:pt x="1846" y="5928"/>
                </a:lnTo>
                <a:lnTo>
                  <a:pt x="2964" y="5928"/>
                </a:lnTo>
                <a:lnTo>
                  <a:pt x="2964" y="4828"/>
                </a:lnTo>
                <a:lnTo>
                  <a:pt x="2983" y="4679"/>
                </a:lnTo>
                <a:lnTo>
                  <a:pt x="3020" y="4549"/>
                </a:lnTo>
                <a:lnTo>
                  <a:pt x="3095" y="4418"/>
                </a:lnTo>
                <a:lnTo>
                  <a:pt x="3169" y="4306"/>
                </a:lnTo>
                <a:lnTo>
                  <a:pt x="3281" y="4213"/>
                </a:lnTo>
                <a:lnTo>
                  <a:pt x="3393" y="4139"/>
                </a:lnTo>
                <a:lnTo>
                  <a:pt x="3523" y="4101"/>
                </a:lnTo>
                <a:lnTo>
                  <a:pt x="3673" y="4083"/>
                </a:lnTo>
                <a:lnTo>
                  <a:pt x="3840" y="4083"/>
                </a:lnTo>
                <a:lnTo>
                  <a:pt x="3971" y="4120"/>
                </a:lnTo>
                <a:lnTo>
                  <a:pt x="4101" y="4194"/>
                </a:lnTo>
                <a:lnTo>
                  <a:pt x="4232" y="4288"/>
                </a:lnTo>
                <a:lnTo>
                  <a:pt x="4325" y="4399"/>
                </a:lnTo>
                <a:lnTo>
                  <a:pt x="4399" y="4530"/>
                </a:lnTo>
                <a:lnTo>
                  <a:pt x="4437" y="4660"/>
                </a:lnTo>
                <a:lnTo>
                  <a:pt x="4455" y="4828"/>
                </a:lnTo>
                <a:lnTo>
                  <a:pt x="4455" y="5928"/>
                </a:lnTo>
                <a:lnTo>
                  <a:pt x="5574" y="5928"/>
                </a:lnTo>
                <a:lnTo>
                  <a:pt x="5574" y="3169"/>
                </a:lnTo>
                <a:lnTo>
                  <a:pt x="5555" y="3076"/>
                </a:lnTo>
                <a:lnTo>
                  <a:pt x="5518" y="2983"/>
                </a:lnTo>
                <a:lnTo>
                  <a:pt x="5462" y="2908"/>
                </a:lnTo>
                <a:lnTo>
                  <a:pt x="5387" y="2852"/>
                </a:lnTo>
                <a:lnTo>
                  <a:pt x="4083" y="2069"/>
                </a:lnTo>
                <a:lnTo>
                  <a:pt x="4083" y="1473"/>
                </a:lnTo>
                <a:lnTo>
                  <a:pt x="4716" y="1473"/>
                </a:lnTo>
                <a:lnTo>
                  <a:pt x="4772" y="1417"/>
                </a:lnTo>
                <a:lnTo>
                  <a:pt x="4810" y="1361"/>
                </a:lnTo>
                <a:lnTo>
                  <a:pt x="4828" y="1287"/>
                </a:lnTo>
                <a:lnTo>
                  <a:pt x="4828" y="914"/>
                </a:lnTo>
                <a:lnTo>
                  <a:pt x="4810" y="858"/>
                </a:lnTo>
                <a:lnTo>
                  <a:pt x="4772" y="783"/>
                </a:lnTo>
                <a:lnTo>
                  <a:pt x="4716" y="746"/>
                </a:lnTo>
                <a:lnTo>
                  <a:pt x="4642" y="727"/>
                </a:lnTo>
                <a:lnTo>
                  <a:pt x="4083" y="727"/>
                </a:lnTo>
                <a:lnTo>
                  <a:pt x="4083" y="187"/>
                </a:lnTo>
                <a:lnTo>
                  <a:pt x="4064" y="112"/>
                </a:lnTo>
                <a:lnTo>
                  <a:pt x="4027" y="56"/>
                </a:lnTo>
                <a:lnTo>
                  <a:pt x="3971" y="0"/>
                </a:lnTo>
                <a:close/>
                <a:moveTo>
                  <a:pt x="5947" y="3710"/>
                </a:moveTo>
                <a:lnTo>
                  <a:pt x="5947" y="5928"/>
                </a:lnTo>
                <a:lnTo>
                  <a:pt x="7307" y="5928"/>
                </a:lnTo>
                <a:lnTo>
                  <a:pt x="7363" y="5872"/>
                </a:lnTo>
                <a:lnTo>
                  <a:pt x="7400" y="5816"/>
                </a:lnTo>
                <a:lnTo>
                  <a:pt x="7419" y="5742"/>
                </a:lnTo>
                <a:lnTo>
                  <a:pt x="7419" y="4586"/>
                </a:lnTo>
                <a:lnTo>
                  <a:pt x="7400" y="4474"/>
                </a:lnTo>
                <a:lnTo>
                  <a:pt x="7363" y="4381"/>
                </a:lnTo>
                <a:lnTo>
                  <a:pt x="7289" y="4306"/>
                </a:lnTo>
                <a:lnTo>
                  <a:pt x="7195" y="4250"/>
                </a:lnTo>
                <a:lnTo>
                  <a:pt x="5947" y="37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1378363" y="1841083"/>
            <a:ext cx="203032" cy="179826"/>
          </a:xfrm>
          <a:custGeom>
            <a:rect b="b" l="l" r="r" t="t"/>
            <a:pathLst>
              <a:path extrusionOk="0" h="5928" w="6693">
                <a:moveTo>
                  <a:pt x="4717" y="0"/>
                </a:moveTo>
                <a:lnTo>
                  <a:pt x="4493" y="38"/>
                </a:lnTo>
                <a:lnTo>
                  <a:pt x="4269" y="94"/>
                </a:lnTo>
                <a:lnTo>
                  <a:pt x="4064" y="168"/>
                </a:lnTo>
                <a:lnTo>
                  <a:pt x="3878" y="261"/>
                </a:lnTo>
                <a:lnTo>
                  <a:pt x="3691" y="373"/>
                </a:lnTo>
                <a:lnTo>
                  <a:pt x="3524" y="504"/>
                </a:lnTo>
                <a:lnTo>
                  <a:pt x="3356" y="653"/>
                </a:lnTo>
                <a:lnTo>
                  <a:pt x="3225" y="802"/>
                </a:lnTo>
                <a:lnTo>
                  <a:pt x="3095" y="970"/>
                </a:lnTo>
                <a:lnTo>
                  <a:pt x="2983" y="1156"/>
                </a:lnTo>
                <a:lnTo>
                  <a:pt x="2890" y="1361"/>
                </a:lnTo>
                <a:lnTo>
                  <a:pt x="2815" y="1566"/>
                </a:lnTo>
                <a:lnTo>
                  <a:pt x="2759" y="1771"/>
                </a:lnTo>
                <a:lnTo>
                  <a:pt x="2722" y="1995"/>
                </a:lnTo>
                <a:lnTo>
                  <a:pt x="2704" y="2219"/>
                </a:lnTo>
                <a:lnTo>
                  <a:pt x="2741" y="2517"/>
                </a:lnTo>
                <a:lnTo>
                  <a:pt x="2834" y="2591"/>
                </a:lnTo>
                <a:lnTo>
                  <a:pt x="2927" y="2685"/>
                </a:lnTo>
                <a:lnTo>
                  <a:pt x="3132" y="2610"/>
                </a:lnTo>
                <a:lnTo>
                  <a:pt x="3356" y="2591"/>
                </a:lnTo>
                <a:lnTo>
                  <a:pt x="3468" y="2591"/>
                </a:lnTo>
                <a:lnTo>
                  <a:pt x="3580" y="2610"/>
                </a:lnTo>
                <a:lnTo>
                  <a:pt x="3785" y="2685"/>
                </a:lnTo>
                <a:lnTo>
                  <a:pt x="3971" y="2778"/>
                </a:lnTo>
                <a:lnTo>
                  <a:pt x="4139" y="2927"/>
                </a:lnTo>
                <a:lnTo>
                  <a:pt x="4269" y="3076"/>
                </a:lnTo>
                <a:lnTo>
                  <a:pt x="4381" y="3281"/>
                </a:lnTo>
                <a:lnTo>
                  <a:pt x="4437" y="3486"/>
                </a:lnTo>
                <a:lnTo>
                  <a:pt x="4456" y="3598"/>
                </a:lnTo>
                <a:lnTo>
                  <a:pt x="4456" y="3710"/>
                </a:lnTo>
                <a:lnTo>
                  <a:pt x="4456" y="3822"/>
                </a:lnTo>
                <a:lnTo>
                  <a:pt x="4642" y="3933"/>
                </a:lnTo>
                <a:lnTo>
                  <a:pt x="4810" y="4083"/>
                </a:lnTo>
                <a:lnTo>
                  <a:pt x="4959" y="4250"/>
                </a:lnTo>
                <a:lnTo>
                  <a:pt x="5071" y="4437"/>
                </a:lnTo>
                <a:lnTo>
                  <a:pt x="5313" y="4418"/>
                </a:lnTo>
                <a:lnTo>
                  <a:pt x="5537" y="4362"/>
                </a:lnTo>
                <a:lnTo>
                  <a:pt x="5760" y="4288"/>
                </a:lnTo>
                <a:lnTo>
                  <a:pt x="5966" y="4194"/>
                </a:lnTo>
                <a:lnTo>
                  <a:pt x="6152" y="4083"/>
                </a:lnTo>
                <a:lnTo>
                  <a:pt x="6338" y="3952"/>
                </a:lnTo>
                <a:lnTo>
                  <a:pt x="6506" y="3803"/>
                </a:lnTo>
                <a:lnTo>
                  <a:pt x="6674" y="3617"/>
                </a:lnTo>
                <a:lnTo>
                  <a:pt x="6674" y="3598"/>
                </a:lnTo>
                <a:lnTo>
                  <a:pt x="6692" y="3561"/>
                </a:lnTo>
                <a:lnTo>
                  <a:pt x="6674" y="3505"/>
                </a:lnTo>
                <a:lnTo>
                  <a:pt x="6637" y="3467"/>
                </a:lnTo>
                <a:lnTo>
                  <a:pt x="6599" y="3449"/>
                </a:lnTo>
                <a:lnTo>
                  <a:pt x="6562" y="3449"/>
                </a:lnTo>
                <a:lnTo>
                  <a:pt x="6357" y="3486"/>
                </a:lnTo>
                <a:lnTo>
                  <a:pt x="6171" y="3486"/>
                </a:lnTo>
                <a:lnTo>
                  <a:pt x="5966" y="3467"/>
                </a:lnTo>
                <a:lnTo>
                  <a:pt x="5779" y="3430"/>
                </a:lnTo>
                <a:lnTo>
                  <a:pt x="5611" y="3374"/>
                </a:lnTo>
                <a:lnTo>
                  <a:pt x="5444" y="3300"/>
                </a:lnTo>
                <a:lnTo>
                  <a:pt x="5276" y="3188"/>
                </a:lnTo>
                <a:lnTo>
                  <a:pt x="5127" y="3076"/>
                </a:lnTo>
                <a:lnTo>
                  <a:pt x="4996" y="2964"/>
                </a:lnTo>
                <a:lnTo>
                  <a:pt x="4866" y="2815"/>
                </a:lnTo>
                <a:lnTo>
                  <a:pt x="4754" y="2666"/>
                </a:lnTo>
                <a:lnTo>
                  <a:pt x="4661" y="2498"/>
                </a:lnTo>
                <a:lnTo>
                  <a:pt x="4586" y="2330"/>
                </a:lnTo>
                <a:lnTo>
                  <a:pt x="4530" y="2144"/>
                </a:lnTo>
                <a:lnTo>
                  <a:pt x="4512" y="1939"/>
                </a:lnTo>
                <a:lnTo>
                  <a:pt x="4493" y="1734"/>
                </a:lnTo>
                <a:lnTo>
                  <a:pt x="4512" y="1510"/>
                </a:lnTo>
                <a:lnTo>
                  <a:pt x="4549" y="1287"/>
                </a:lnTo>
                <a:lnTo>
                  <a:pt x="4623" y="1063"/>
                </a:lnTo>
                <a:lnTo>
                  <a:pt x="4735" y="858"/>
                </a:lnTo>
                <a:lnTo>
                  <a:pt x="4866" y="671"/>
                </a:lnTo>
                <a:lnTo>
                  <a:pt x="5015" y="504"/>
                </a:lnTo>
                <a:lnTo>
                  <a:pt x="5183" y="355"/>
                </a:lnTo>
                <a:lnTo>
                  <a:pt x="5369" y="224"/>
                </a:lnTo>
                <a:lnTo>
                  <a:pt x="5406" y="205"/>
                </a:lnTo>
                <a:lnTo>
                  <a:pt x="5425" y="168"/>
                </a:lnTo>
                <a:lnTo>
                  <a:pt x="5425" y="112"/>
                </a:lnTo>
                <a:lnTo>
                  <a:pt x="5406" y="56"/>
                </a:lnTo>
                <a:lnTo>
                  <a:pt x="5350" y="38"/>
                </a:lnTo>
                <a:lnTo>
                  <a:pt x="5145" y="0"/>
                </a:lnTo>
                <a:close/>
                <a:moveTo>
                  <a:pt x="1753" y="2591"/>
                </a:moveTo>
                <a:lnTo>
                  <a:pt x="1641" y="2610"/>
                </a:lnTo>
                <a:lnTo>
                  <a:pt x="1436" y="2666"/>
                </a:lnTo>
                <a:lnTo>
                  <a:pt x="1231" y="2778"/>
                </a:lnTo>
                <a:lnTo>
                  <a:pt x="1082" y="2908"/>
                </a:lnTo>
                <a:lnTo>
                  <a:pt x="933" y="3076"/>
                </a:lnTo>
                <a:lnTo>
                  <a:pt x="840" y="3262"/>
                </a:lnTo>
                <a:lnTo>
                  <a:pt x="765" y="3467"/>
                </a:lnTo>
                <a:lnTo>
                  <a:pt x="746" y="3579"/>
                </a:lnTo>
                <a:lnTo>
                  <a:pt x="746" y="3710"/>
                </a:lnTo>
                <a:lnTo>
                  <a:pt x="765" y="3766"/>
                </a:lnTo>
                <a:lnTo>
                  <a:pt x="635" y="3822"/>
                </a:lnTo>
                <a:lnTo>
                  <a:pt x="541" y="3878"/>
                </a:lnTo>
                <a:lnTo>
                  <a:pt x="429" y="3933"/>
                </a:lnTo>
                <a:lnTo>
                  <a:pt x="336" y="4027"/>
                </a:lnTo>
                <a:lnTo>
                  <a:pt x="262" y="4101"/>
                </a:lnTo>
                <a:lnTo>
                  <a:pt x="187" y="4213"/>
                </a:lnTo>
                <a:lnTo>
                  <a:pt x="131" y="4306"/>
                </a:lnTo>
                <a:lnTo>
                  <a:pt x="75" y="4418"/>
                </a:lnTo>
                <a:lnTo>
                  <a:pt x="38" y="4530"/>
                </a:lnTo>
                <a:lnTo>
                  <a:pt x="19" y="4660"/>
                </a:lnTo>
                <a:lnTo>
                  <a:pt x="1" y="4791"/>
                </a:lnTo>
                <a:lnTo>
                  <a:pt x="19" y="4921"/>
                </a:lnTo>
                <a:lnTo>
                  <a:pt x="38" y="5052"/>
                </a:lnTo>
                <a:lnTo>
                  <a:pt x="75" y="5182"/>
                </a:lnTo>
                <a:lnTo>
                  <a:pt x="131" y="5331"/>
                </a:lnTo>
                <a:lnTo>
                  <a:pt x="187" y="5462"/>
                </a:lnTo>
                <a:lnTo>
                  <a:pt x="262" y="5574"/>
                </a:lnTo>
                <a:lnTo>
                  <a:pt x="336" y="5667"/>
                </a:lnTo>
                <a:lnTo>
                  <a:pt x="429" y="5742"/>
                </a:lnTo>
                <a:lnTo>
                  <a:pt x="541" y="5797"/>
                </a:lnTo>
                <a:lnTo>
                  <a:pt x="653" y="5853"/>
                </a:lnTo>
                <a:lnTo>
                  <a:pt x="765" y="5891"/>
                </a:lnTo>
                <a:lnTo>
                  <a:pt x="877" y="5928"/>
                </a:lnTo>
                <a:lnTo>
                  <a:pt x="4102" y="5928"/>
                </a:lnTo>
                <a:lnTo>
                  <a:pt x="4213" y="5909"/>
                </a:lnTo>
                <a:lnTo>
                  <a:pt x="4307" y="5872"/>
                </a:lnTo>
                <a:lnTo>
                  <a:pt x="4400" y="5835"/>
                </a:lnTo>
                <a:lnTo>
                  <a:pt x="4474" y="5779"/>
                </a:lnTo>
                <a:lnTo>
                  <a:pt x="4549" y="5704"/>
                </a:lnTo>
                <a:lnTo>
                  <a:pt x="4623" y="5630"/>
                </a:lnTo>
                <a:lnTo>
                  <a:pt x="4679" y="5537"/>
                </a:lnTo>
                <a:lnTo>
                  <a:pt x="4735" y="5406"/>
                </a:lnTo>
                <a:lnTo>
                  <a:pt x="4791" y="5276"/>
                </a:lnTo>
                <a:lnTo>
                  <a:pt x="4828" y="5145"/>
                </a:lnTo>
                <a:lnTo>
                  <a:pt x="4828" y="5033"/>
                </a:lnTo>
                <a:lnTo>
                  <a:pt x="4828" y="4903"/>
                </a:lnTo>
                <a:lnTo>
                  <a:pt x="4810" y="4791"/>
                </a:lnTo>
                <a:lnTo>
                  <a:pt x="4773" y="4679"/>
                </a:lnTo>
                <a:lnTo>
                  <a:pt x="4717" y="4567"/>
                </a:lnTo>
                <a:lnTo>
                  <a:pt x="4661" y="4474"/>
                </a:lnTo>
                <a:lnTo>
                  <a:pt x="4586" y="4381"/>
                </a:lnTo>
                <a:lnTo>
                  <a:pt x="4512" y="4306"/>
                </a:lnTo>
                <a:lnTo>
                  <a:pt x="4418" y="4232"/>
                </a:lnTo>
                <a:lnTo>
                  <a:pt x="4325" y="4176"/>
                </a:lnTo>
                <a:lnTo>
                  <a:pt x="4213" y="4139"/>
                </a:lnTo>
                <a:lnTo>
                  <a:pt x="4102" y="4101"/>
                </a:lnTo>
                <a:lnTo>
                  <a:pt x="3990" y="4083"/>
                </a:lnTo>
                <a:lnTo>
                  <a:pt x="4027" y="3989"/>
                </a:lnTo>
                <a:lnTo>
                  <a:pt x="4064" y="3896"/>
                </a:lnTo>
                <a:lnTo>
                  <a:pt x="4083" y="3803"/>
                </a:lnTo>
                <a:lnTo>
                  <a:pt x="4083" y="3710"/>
                </a:lnTo>
                <a:lnTo>
                  <a:pt x="4083" y="3561"/>
                </a:lnTo>
                <a:lnTo>
                  <a:pt x="4027" y="3412"/>
                </a:lnTo>
                <a:lnTo>
                  <a:pt x="3971" y="3281"/>
                </a:lnTo>
                <a:lnTo>
                  <a:pt x="3878" y="3169"/>
                </a:lnTo>
                <a:lnTo>
                  <a:pt x="3766" y="3095"/>
                </a:lnTo>
                <a:lnTo>
                  <a:pt x="3636" y="3020"/>
                </a:lnTo>
                <a:lnTo>
                  <a:pt x="3505" y="2983"/>
                </a:lnTo>
                <a:lnTo>
                  <a:pt x="3356" y="2964"/>
                </a:lnTo>
                <a:lnTo>
                  <a:pt x="3207" y="2964"/>
                </a:lnTo>
                <a:lnTo>
                  <a:pt x="3058" y="3020"/>
                </a:lnTo>
                <a:lnTo>
                  <a:pt x="2946" y="3076"/>
                </a:lnTo>
                <a:lnTo>
                  <a:pt x="2834" y="3169"/>
                </a:lnTo>
                <a:lnTo>
                  <a:pt x="2759" y="3039"/>
                </a:lnTo>
                <a:lnTo>
                  <a:pt x="2666" y="2927"/>
                </a:lnTo>
                <a:lnTo>
                  <a:pt x="2554" y="2834"/>
                </a:lnTo>
                <a:lnTo>
                  <a:pt x="2443" y="2741"/>
                </a:lnTo>
                <a:lnTo>
                  <a:pt x="2312" y="2685"/>
                </a:lnTo>
                <a:lnTo>
                  <a:pt x="2163" y="2629"/>
                </a:lnTo>
                <a:lnTo>
                  <a:pt x="2014" y="259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946939" y="1841083"/>
            <a:ext cx="179856" cy="180402"/>
          </a:xfrm>
          <a:custGeom>
            <a:rect b="b" l="l" r="r" t="t"/>
            <a:pathLst>
              <a:path extrusionOk="0" h="5947" w="5929">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3"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71" y="299"/>
                </a:lnTo>
                <a:lnTo>
                  <a:pt x="2722" y="187"/>
                </a:lnTo>
                <a:lnTo>
                  <a:pt x="2573" y="112"/>
                </a:lnTo>
                <a:lnTo>
                  <a:pt x="2405" y="38"/>
                </a:lnTo>
                <a:lnTo>
                  <a:pt x="2219" y="0"/>
                </a:lnTo>
                <a:close/>
                <a:moveTo>
                  <a:pt x="1119" y="4269"/>
                </a:moveTo>
                <a:lnTo>
                  <a:pt x="1063" y="4288"/>
                </a:lnTo>
                <a:lnTo>
                  <a:pt x="1026" y="4306"/>
                </a:lnTo>
                <a:lnTo>
                  <a:pt x="1026" y="4344"/>
                </a:lnTo>
                <a:lnTo>
                  <a:pt x="951" y="4511"/>
                </a:lnTo>
                <a:lnTo>
                  <a:pt x="877" y="4660"/>
                </a:lnTo>
                <a:lnTo>
                  <a:pt x="728" y="4903"/>
                </a:lnTo>
                <a:lnTo>
                  <a:pt x="672" y="5015"/>
                </a:lnTo>
                <a:lnTo>
                  <a:pt x="616" y="5126"/>
                </a:lnTo>
                <a:lnTo>
                  <a:pt x="560" y="5238"/>
                </a:lnTo>
                <a:lnTo>
                  <a:pt x="560" y="5350"/>
                </a:lnTo>
                <a:lnTo>
                  <a:pt x="560" y="5481"/>
                </a:lnTo>
                <a:lnTo>
                  <a:pt x="597" y="5592"/>
                </a:lnTo>
                <a:lnTo>
                  <a:pt x="653" y="5686"/>
                </a:lnTo>
                <a:lnTo>
                  <a:pt x="709" y="5760"/>
                </a:lnTo>
                <a:lnTo>
                  <a:pt x="802" y="5835"/>
                </a:lnTo>
                <a:lnTo>
                  <a:pt x="895" y="5891"/>
                </a:lnTo>
                <a:lnTo>
                  <a:pt x="1007" y="5928"/>
                </a:lnTo>
                <a:lnTo>
                  <a:pt x="1119" y="5947"/>
                </a:lnTo>
                <a:lnTo>
                  <a:pt x="1231" y="5928"/>
                </a:lnTo>
                <a:lnTo>
                  <a:pt x="1324" y="5891"/>
                </a:lnTo>
                <a:lnTo>
                  <a:pt x="1417" y="5835"/>
                </a:lnTo>
                <a:lnTo>
                  <a:pt x="1510" y="5760"/>
                </a:lnTo>
                <a:lnTo>
                  <a:pt x="1566" y="5686"/>
                </a:lnTo>
                <a:lnTo>
                  <a:pt x="1622" y="5592"/>
                </a:lnTo>
                <a:lnTo>
                  <a:pt x="1660" y="5481"/>
                </a:lnTo>
                <a:lnTo>
                  <a:pt x="1660" y="5350"/>
                </a:lnTo>
                <a:lnTo>
                  <a:pt x="1660" y="5238"/>
                </a:lnTo>
                <a:lnTo>
                  <a:pt x="1622" y="5126"/>
                </a:lnTo>
                <a:lnTo>
                  <a:pt x="1566" y="5015"/>
                </a:lnTo>
                <a:lnTo>
                  <a:pt x="1492" y="4903"/>
                </a:lnTo>
                <a:lnTo>
                  <a:pt x="1343" y="4660"/>
                </a:lnTo>
                <a:lnTo>
                  <a:pt x="1268" y="4511"/>
                </a:lnTo>
                <a:lnTo>
                  <a:pt x="1212" y="4344"/>
                </a:lnTo>
                <a:lnTo>
                  <a:pt x="1194" y="4306"/>
                </a:lnTo>
                <a:lnTo>
                  <a:pt x="1175" y="4288"/>
                </a:lnTo>
                <a:lnTo>
                  <a:pt x="1119" y="4269"/>
                </a:lnTo>
                <a:close/>
                <a:moveTo>
                  <a:pt x="2964" y="4269"/>
                </a:moveTo>
                <a:lnTo>
                  <a:pt x="2908" y="4288"/>
                </a:lnTo>
                <a:lnTo>
                  <a:pt x="2890" y="4306"/>
                </a:lnTo>
                <a:lnTo>
                  <a:pt x="2871" y="4344"/>
                </a:lnTo>
                <a:lnTo>
                  <a:pt x="2815" y="4511"/>
                </a:lnTo>
                <a:lnTo>
                  <a:pt x="2741" y="4660"/>
                </a:lnTo>
                <a:lnTo>
                  <a:pt x="2592" y="4903"/>
                </a:lnTo>
                <a:lnTo>
                  <a:pt x="2517" y="5015"/>
                </a:lnTo>
                <a:lnTo>
                  <a:pt x="2461" y="5126"/>
                </a:lnTo>
                <a:lnTo>
                  <a:pt x="2424" y="5238"/>
                </a:lnTo>
                <a:lnTo>
                  <a:pt x="2405" y="5350"/>
                </a:lnTo>
                <a:lnTo>
                  <a:pt x="2424" y="5481"/>
                </a:lnTo>
                <a:lnTo>
                  <a:pt x="2461" y="5592"/>
                </a:lnTo>
                <a:lnTo>
                  <a:pt x="2498" y="5686"/>
                </a:lnTo>
                <a:lnTo>
                  <a:pt x="2573" y="5760"/>
                </a:lnTo>
                <a:lnTo>
                  <a:pt x="2647" y="5835"/>
                </a:lnTo>
                <a:lnTo>
                  <a:pt x="2759" y="5891"/>
                </a:lnTo>
                <a:lnTo>
                  <a:pt x="2852" y="5928"/>
                </a:lnTo>
                <a:lnTo>
                  <a:pt x="2964" y="5947"/>
                </a:lnTo>
                <a:lnTo>
                  <a:pt x="3076" y="5928"/>
                </a:lnTo>
                <a:lnTo>
                  <a:pt x="3188" y="5891"/>
                </a:lnTo>
                <a:lnTo>
                  <a:pt x="3281" y="5835"/>
                </a:lnTo>
                <a:lnTo>
                  <a:pt x="3356" y="5760"/>
                </a:lnTo>
                <a:lnTo>
                  <a:pt x="3430" y="5686"/>
                </a:lnTo>
                <a:lnTo>
                  <a:pt x="3486" y="5592"/>
                </a:lnTo>
                <a:lnTo>
                  <a:pt x="3505" y="5481"/>
                </a:lnTo>
                <a:lnTo>
                  <a:pt x="3524" y="5350"/>
                </a:lnTo>
                <a:lnTo>
                  <a:pt x="3505" y="5238"/>
                </a:lnTo>
                <a:lnTo>
                  <a:pt x="3468" y="5126"/>
                </a:lnTo>
                <a:lnTo>
                  <a:pt x="3412" y="5015"/>
                </a:lnTo>
                <a:lnTo>
                  <a:pt x="3356" y="4903"/>
                </a:lnTo>
                <a:lnTo>
                  <a:pt x="3188" y="4660"/>
                </a:lnTo>
                <a:lnTo>
                  <a:pt x="3132" y="4511"/>
                </a:lnTo>
                <a:lnTo>
                  <a:pt x="3058" y="4344"/>
                </a:lnTo>
                <a:lnTo>
                  <a:pt x="3039" y="4306"/>
                </a:lnTo>
                <a:lnTo>
                  <a:pt x="3020" y="4288"/>
                </a:lnTo>
                <a:lnTo>
                  <a:pt x="2964" y="4269"/>
                </a:lnTo>
                <a:close/>
                <a:moveTo>
                  <a:pt x="4828" y="4269"/>
                </a:moveTo>
                <a:lnTo>
                  <a:pt x="4772" y="4288"/>
                </a:lnTo>
                <a:lnTo>
                  <a:pt x="4754" y="4306"/>
                </a:lnTo>
                <a:lnTo>
                  <a:pt x="4735" y="4344"/>
                </a:lnTo>
                <a:lnTo>
                  <a:pt x="4661" y="4511"/>
                </a:lnTo>
                <a:lnTo>
                  <a:pt x="4605" y="4660"/>
                </a:lnTo>
                <a:lnTo>
                  <a:pt x="4437" y="4903"/>
                </a:lnTo>
                <a:lnTo>
                  <a:pt x="4381" y="5015"/>
                </a:lnTo>
                <a:lnTo>
                  <a:pt x="4325" y="5126"/>
                </a:lnTo>
                <a:lnTo>
                  <a:pt x="4288" y="5238"/>
                </a:lnTo>
                <a:lnTo>
                  <a:pt x="4269" y="5350"/>
                </a:lnTo>
                <a:lnTo>
                  <a:pt x="4269" y="5481"/>
                </a:lnTo>
                <a:lnTo>
                  <a:pt x="4306" y="5592"/>
                </a:lnTo>
                <a:lnTo>
                  <a:pt x="4362" y="5686"/>
                </a:lnTo>
                <a:lnTo>
                  <a:pt x="4437" y="5760"/>
                </a:lnTo>
                <a:lnTo>
                  <a:pt x="4511" y="5835"/>
                </a:lnTo>
                <a:lnTo>
                  <a:pt x="4605" y="5891"/>
                </a:lnTo>
                <a:lnTo>
                  <a:pt x="4716" y="5928"/>
                </a:lnTo>
                <a:lnTo>
                  <a:pt x="4828" y="5947"/>
                </a:lnTo>
                <a:lnTo>
                  <a:pt x="4940" y="5928"/>
                </a:lnTo>
                <a:lnTo>
                  <a:pt x="5033" y="5891"/>
                </a:lnTo>
                <a:lnTo>
                  <a:pt x="5127" y="5835"/>
                </a:lnTo>
                <a:lnTo>
                  <a:pt x="5220" y="5760"/>
                </a:lnTo>
                <a:lnTo>
                  <a:pt x="5294" y="5686"/>
                </a:lnTo>
                <a:lnTo>
                  <a:pt x="5332" y="5592"/>
                </a:lnTo>
                <a:lnTo>
                  <a:pt x="5369" y="5481"/>
                </a:lnTo>
                <a:lnTo>
                  <a:pt x="5388" y="5350"/>
                </a:lnTo>
                <a:lnTo>
                  <a:pt x="5369" y="5238"/>
                </a:lnTo>
                <a:lnTo>
                  <a:pt x="5332" y="5126"/>
                </a:lnTo>
                <a:lnTo>
                  <a:pt x="5276" y="5015"/>
                </a:lnTo>
                <a:lnTo>
                  <a:pt x="5201" y="4903"/>
                </a:lnTo>
                <a:lnTo>
                  <a:pt x="5052" y="4660"/>
                </a:lnTo>
                <a:lnTo>
                  <a:pt x="4977" y="4511"/>
                </a:lnTo>
                <a:lnTo>
                  <a:pt x="4922" y="4344"/>
                </a:lnTo>
                <a:lnTo>
                  <a:pt x="4903" y="4306"/>
                </a:lnTo>
                <a:lnTo>
                  <a:pt x="4884" y="4288"/>
                </a:lnTo>
                <a:lnTo>
                  <a:pt x="4828" y="426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504200" y="1841083"/>
            <a:ext cx="179856" cy="180402"/>
          </a:xfrm>
          <a:custGeom>
            <a:rect b="b" l="l" r="r" t="t"/>
            <a:pathLst>
              <a:path extrusionOk="0" h="5947" w="5929">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4"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52" y="299"/>
                </a:lnTo>
                <a:lnTo>
                  <a:pt x="2722" y="187"/>
                </a:lnTo>
                <a:lnTo>
                  <a:pt x="2573" y="112"/>
                </a:lnTo>
                <a:lnTo>
                  <a:pt x="2405" y="38"/>
                </a:lnTo>
                <a:lnTo>
                  <a:pt x="2219" y="0"/>
                </a:lnTo>
                <a:close/>
                <a:moveTo>
                  <a:pt x="877" y="4269"/>
                </a:moveTo>
                <a:lnTo>
                  <a:pt x="821" y="4306"/>
                </a:lnTo>
                <a:lnTo>
                  <a:pt x="765" y="4362"/>
                </a:lnTo>
                <a:lnTo>
                  <a:pt x="19" y="5667"/>
                </a:lnTo>
                <a:lnTo>
                  <a:pt x="1" y="5723"/>
                </a:lnTo>
                <a:lnTo>
                  <a:pt x="1" y="5797"/>
                </a:lnTo>
                <a:lnTo>
                  <a:pt x="38" y="5872"/>
                </a:lnTo>
                <a:lnTo>
                  <a:pt x="94" y="5909"/>
                </a:lnTo>
                <a:lnTo>
                  <a:pt x="131" y="5928"/>
                </a:lnTo>
                <a:lnTo>
                  <a:pt x="187" y="5947"/>
                </a:lnTo>
                <a:lnTo>
                  <a:pt x="224" y="5928"/>
                </a:lnTo>
                <a:lnTo>
                  <a:pt x="280" y="5909"/>
                </a:lnTo>
                <a:lnTo>
                  <a:pt x="317" y="5891"/>
                </a:lnTo>
                <a:lnTo>
                  <a:pt x="336" y="5853"/>
                </a:lnTo>
                <a:lnTo>
                  <a:pt x="1082" y="4549"/>
                </a:lnTo>
                <a:lnTo>
                  <a:pt x="1119" y="4474"/>
                </a:lnTo>
                <a:lnTo>
                  <a:pt x="1100" y="4399"/>
                </a:lnTo>
                <a:lnTo>
                  <a:pt x="1082" y="4344"/>
                </a:lnTo>
                <a:lnTo>
                  <a:pt x="1026" y="4288"/>
                </a:lnTo>
                <a:lnTo>
                  <a:pt x="951" y="4269"/>
                </a:lnTo>
                <a:close/>
                <a:moveTo>
                  <a:pt x="1995" y="4269"/>
                </a:moveTo>
                <a:lnTo>
                  <a:pt x="1920" y="4306"/>
                </a:lnTo>
                <a:lnTo>
                  <a:pt x="1883" y="4362"/>
                </a:lnTo>
                <a:lnTo>
                  <a:pt x="1138" y="5667"/>
                </a:lnTo>
                <a:lnTo>
                  <a:pt x="1119" y="5723"/>
                </a:lnTo>
                <a:lnTo>
                  <a:pt x="1119" y="5797"/>
                </a:lnTo>
                <a:lnTo>
                  <a:pt x="1156" y="5872"/>
                </a:lnTo>
                <a:lnTo>
                  <a:pt x="1212" y="5909"/>
                </a:lnTo>
                <a:lnTo>
                  <a:pt x="1249" y="5928"/>
                </a:lnTo>
                <a:lnTo>
                  <a:pt x="1305" y="5947"/>
                </a:lnTo>
                <a:lnTo>
                  <a:pt x="1343" y="5928"/>
                </a:lnTo>
                <a:lnTo>
                  <a:pt x="1380" y="5909"/>
                </a:lnTo>
                <a:lnTo>
                  <a:pt x="1436" y="5891"/>
                </a:lnTo>
                <a:lnTo>
                  <a:pt x="1455" y="5853"/>
                </a:lnTo>
                <a:lnTo>
                  <a:pt x="2200" y="4549"/>
                </a:lnTo>
                <a:lnTo>
                  <a:pt x="2219" y="4474"/>
                </a:lnTo>
                <a:lnTo>
                  <a:pt x="2219" y="4399"/>
                </a:lnTo>
                <a:lnTo>
                  <a:pt x="2181" y="4344"/>
                </a:lnTo>
                <a:lnTo>
                  <a:pt x="2126" y="4288"/>
                </a:lnTo>
                <a:lnTo>
                  <a:pt x="2070" y="4269"/>
                </a:lnTo>
                <a:close/>
                <a:moveTo>
                  <a:pt x="3095" y="4269"/>
                </a:moveTo>
                <a:lnTo>
                  <a:pt x="3039" y="4306"/>
                </a:lnTo>
                <a:lnTo>
                  <a:pt x="2983" y="4362"/>
                </a:lnTo>
                <a:lnTo>
                  <a:pt x="2256" y="5667"/>
                </a:lnTo>
                <a:lnTo>
                  <a:pt x="2219" y="5723"/>
                </a:lnTo>
                <a:lnTo>
                  <a:pt x="2237" y="5797"/>
                </a:lnTo>
                <a:lnTo>
                  <a:pt x="2256" y="5872"/>
                </a:lnTo>
                <a:lnTo>
                  <a:pt x="2312" y="5909"/>
                </a:lnTo>
                <a:lnTo>
                  <a:pt x="2368" y="5928"/>
                </a:lnTo>
                <a:lnTo>
                  <a:pt x="2405" y="5947"/>
                </a:lnTo>
                <a:lnTo>
                  <a:pt x="2461" y="5928"/>
                </a:lnTo>
                <a:lnTo>
                  <a:pt x="2498" y="5909"/>
                </a:lnTo>
                <a:lnTo>
                  <a:pt x="2536" y="5891"/>
                </a:lnTo>
                <a:lnTo>
                  <a:pt x="2573" y="5853"/>
                </a:lnTo>
                <a:lnTo>
                  <a:pt x="3318" y="4549"/>
                </a:lnTo>
                <a:lnTo>
                  <a:pt x="3337" y="4474"/>
                </a:lnTo>
                <a:lnTo>
                  <a:pt x="3337" y="4399"/>
                </a:lnTo>
                <a:lnTo>
                  <a:pt x="3300" y="4344"/>
                </a:lnTo>
                <a:lnTo>
                  <a:pt x="3244" y="4288"/>
                </a:lnTo>
                <a:lnTo>
                  <a:pt x="3169" y="4269"/>
                </a:lnTo>
                <a:close/>
                <a:moveTo>
                  <a:pt x="4213" y="4269"/>
                </a:moveTo>
                <a:lnTo>
                  <a:pt x="4157" y="4306"/>
                </a:lnTo>
                <a:lnTo>
                  <a:pt x="4101" y="4362"/>
                </a:lnTo>
                <a:lnTo>
                  <a:pt x="3356" y="5667"/>
                </a:lnTo>
                <a:lnTo>
                  <a:pt x="3337" y="5723"/>
                </a:lnTo>
                <a:lnTo>
                  <a:pt x="3337" y="5797"/>
                </a:lnTo>
                <a:lnTo>
                  <a:pt x="3374" y="5872"/>
                </a:lnTo>
                <a:lnTo>
                  <a:pt x="3430" y="5909"/>
                </a:lnTo>
                <a:lnTo>
                  <a:pt x="3486" y="5928"/>
                </a:lnTo>
                <a:lnTo>
                  <a:pt x="3524" y="5947"/>
                </a:lnTo>
                <a:lnTo>
                  <a:pt x="3579" y="5928"/>
                </a:lnTo>
                <a:lnTo>
                  <a:pt x="3617" y="5909"/>
                </a:lnTo>
                <a:lnTo>
                  <a:pt x="3654" y="5891"/>
                </a:lnTo>
                <a:lnTo>
                  <a:pt x="3691" y="5853"/>
                </a:lnTo>
                <a:lnTo>
                  <a:pt x="4437" y="4549"/>
                </a:lnTo>
                <a:lnTo>
                  <a:pt x="4456" y="4474"/>
                </a:lnTo>
                <a:lnTo>
                  <a:pt x="4437" y="4399"/>
                </a:lnTo>
                <a:lnTo>
                  <a:pt x="4418" y="4344"/>
                </a:lnTo>
                <a:lnTo>
                  <a:pt x="4362" y="4288"/>
                </a:lnTo>
                <a:lnTo>
                  <a:pt x="4288" y="4269"/>
                </a:lnTo>
                <a:close/>
                <a:moveTo>
                  <a:pt x="5332" y="4269"/>
                </a:moveTo>
                <a:lnTo>
                  <a:pt x="5276" y="4306"/>
                </a:lnTo>
                <a:lnTo>
                  <a:pt x="5220" y="4362"/>
                </a:lnTo>
                <a:lnTo>
                  <a:pt x="4474" y="5667"/>
                </a:lnTo>
                <a:lnTo>
                  <a:pt x="4456" y="5723"/>
                </a:lnTo>
                <a:lnTo>
                  <a:pt x="4456" y="5797"/>
                </a:lnTo>
                <a:lnTo>
                  <a:pt x="4493" y="5872"/>
                </a:lnTo>
                <a:lnTo>
                  <a:pt x="4549" y="5909"/>
                </a:lnTo>
                <a:lnTo>
                  <a:pt x="4586" y="5928"/>
                </a:lnTo>
                <a:lnTo>
                  <a:pt x="4642" y="5947"/>
                </a:lnTo>
                <a:lnTo>
                  <a:pt x="4679" y="5928"/>
                </a:lnTo>
                <a:lnTo>
                  <a:pt x="4735" y="5909"/>
                </a:lnTo>
                <a:lnTo>
                  <a:pt x="4772" y="5891"/>
                </a:lnTo>
                <a:lnTo>
                  <a:pt x="4791" y="5853"/>
                </a:lnTo>
                <a:lnTo>
                  <a:pt x="5537" y="4549"/>
                </a:lnTo>
                <a:lnTo>
                  <a:pt x="5555" y="4474"/>
                </a:lnTo>
                <a:lnTo>
                  <a:pt x="5555" y="4399"/>
                </a:lnTo>
                <a:lnTo>
                  <a:pt x="5537" y="4344"/>
                </a:lnTo>
                <a:lnTo>
                  <a:pt x="5481" y="4288"/>
                </a:lnTo>
                <a:lnTo>
                  <a:pt x="5406" y="426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5974845" y="1399466"/>
            <a:ext cx="225055" cy="180402"/>
          </a:xfrm>
          <a:custGeom>
            <a:rect b="b" l="l" r="r" t="t"/>
            <a:pathLst>
              <a:path extrusionOk="0" h="5947" w="7419">
                <a:moveTo>
                  <a:pt x="2591" y="1622"/>
                </a:moveTo>
                <a:lnTo>
                  <a:pt x="2405" y="1641"/>
                </a:lnTo>
                <a:lnTo>
                  <a:pt x="2218" y="1697"/>
                </a:lnTo>
                <a:lnTo>
                  <a:pt x="2050" y="1790"/>
                </a:lnTo>
                <a:lnTo>
                  <a:pt x="1901" y="1921"/>
                </a:lnTo>
                <a:lnTo>
                  <a:pt x="1789" y="2051"/>
                </a:lnTo>
                <a:lnTo>
                  <a:pt x="1696" y="2219"/>
                </a:lnTo>
                <a:lnTo>
                  <a:pt x="1640" y="2405"/>
                </a:lnTo>
                <a:lnTo>
                  <a:pt x="1622" y="2610"/>
                </a:lnTo>
                <a:lnTo>
                  <a:pt x="1640" y="2778"/>
                </a:lnTo>
                <a:lnTo>
                  <a:pt x="1678" y="2946"/>
                </a:lnTo>
                <a:lnTo>
                  <a:pt x="1752" y="3095"/>
                </a:lnTo>
                <a:lnTo>
                  <a:pt x="1845" y="3225"/>
                </a:lnTo>
                <a:lnTo>
                  <a:pt x="1957" y="3337"/>
                </a:lnTo>
                <a:lnTo>
                  <a:pt x="2088" y="3430"/>
                </a:lnTo>
                <a:lnTo>
                  <a:pt x="2255" y="3505"/>
                </a:lnTo>
                <a:lnTo>
                  <a:pt x="2405" y="3561"/>
                </a:lnTo>
                <a:lnTo>
                  <a:pt x="2554" y="3486"/>
                </a:lnTo>
                <a:lnTo>
                  <a:pt x="2703" y="3430"/>
                </a:lnTo>
                <a:lnTo>
                  <a:pt x="2740" y="3225"/>
                </a:lnTo>
                <a:lnTo>
                  <a:pt x="2796" y="3058"/>
                </a:lnTo>
                <a:lnTo>
                  <a:pt x="2871" y="2871"/>
                </a:lnTo>
                <a:lnTo>
                  <a:pt x="2964" y="2722"/>
                </a:lnTo>
                <a:lnTo>
                  <a:pt x="3076" y="2573"/>
                </a:lnTo>
                <a:lnTo>
                  <a:pt x="3187" y="2424"/>
                </a:lnTo>
                <a:lnTo>
                  <a:pt x="3337" y="2312"/>
                </a:lnTo>
                <a:lnTo>
                  <a:pt x="3486" y="2200"/>
                </a:lnTo>
                <a:lnTo>
                  <a:pt x="3411" y="2088"/>
                </a:lnTo>
                <a:lnTo>
                  <a:pt x="3337" y="1977"/>
                </a:lnTo>
                <a:lnTo>
                  <a:pt x="3243" y="1865"/>
                </a:lnTo>
                <a:lnTo>
                  <a:pt x="3131" y="1790"/>
                </a:lnTo>
                <a:lnTo>
                  <a:pt x="3001" y="1716"/>
                </a:lnTo>
                <a:lnTo>
                  <a:pt x="2871" y="1678"/>
                </a:lnTo>
                <a:lnTo>
                  <a:pt x="2740" y="1641"/>
                </a:lnTo>
                <a:lnTo>
                  <a:pt x="2591" y="1622"/>
                </a:lnTo>
                <a:close/>
                <a:moveTo>
                  <a:pt x="2591" y="1"/>
                </a:moveTo>
                <a:lnTo>
                  <a:pt x="2554" y="19"/>
                </a:lnTo>
                <a:lnTo>
                  <a:pt x="2498" y="38"/>
                </a:lnTo>
                <a:lnTo>
                  <a:pt x="2460" y="57"/>
                </a:lnTo>
                <a:lnTo>
                  <a:pt x="2442" y="94"/>
                </a:lnTo>
                <a:lnTo>
                  <a:pt x="1957" y="1063"/>
                </a:lnTo>
                <a:lnTo>
                  <a:pt x="932" y="728"/>
                </a:lnTo>
                <a:lnTo>
                  <a:pt x="895" y="709"/>
                </a:lnTo>
                <a:lnTo>
                  <a:pt x="839" y="728"/>
                </a:lnTo>
                <a:lnTo>
                  <a:pt x="802" y="746"/>
                </a:lnTo>
                <a:lnTo>
                  <a:pt x="764" y="765"/>
                </a:lnTo>
                <a:lnTo>
                  <a:pt x="727" y="802"/>
                </a:lnTo>
                <a:lnTo>
                  <a:pt x="708" y="839"/>
                </a:lnTo>
                <a:lnTo>
                  <a:pt x="708" y="895"/>
                </a:lnTo>
                <a:lnTo>
                  <a:pt x="708" y="951"/>
                </a:lnTo>
                <a:lnTo>
                  <a:pt x="1062" y="1958"/>
                </a:lnTo>
                <a:lnTo>
                  <a:pt x="93" y="2443"/>
                </a:lnTo>
                <a:lnTo>
                  <a:pt x="56" y="2480"/>
                </a:lnTo>
                <a:lnTo>
                  <a:pt x="19" y="2517"/>
                </a:lnTo>
                <a:lnTo>
                  <a:pt x="0" y="2554"/>
                </a:lnTo>
                <a:lnTo>
                  <a:pt x="0" y="2610"/>
                </a:lnTo>
                <a:lnTo>
                  <a:pt x="0" y="2648"/>
                </a:lnTo>
                <a:lnTo>
                  <a:pt x="19" y="2685"/>
                </a:lnTo>
                <a:lnTo>
                  <a:pt x="56" y="2722"/>
                </a:lnTo>
                <a:lnTo>
                  <a:pt x="93" y="2759"/>
                </a:lnTo>
                <a:lnTo>
                  <a:pt x="1062" y="3244"/>
                </a:lnTo>
                <a:lnTo>
                  <a:pt x="708" y="4251"/>
                </a:lnTo>
                <a:lnTo>
                  <a:pt x="708" y="4306"/>
                </a:lnTo>
                <a:lnTo>
                  <a:pt x="708" y="4362"/>
                </a:lnTo>
                <a:lnTo>
                  <a:pt x="727" y="4400"/>
                </a:lnTo>
                <a:lnTo>
                  <a:pt x="764" y="4437"/>
                </a:lnTo>
                <a:lnTo>
                  <a:pt x="802" y="4474"/>
                </a:lnTo>
                <a:lnTo>
                  <a:pt x="839" y="4493"/>
                </a:lnTo>
                <a:lnTo>
                  <a:pt x="895" y="4493"/>
                </a:lnTo>
                <a:lnTo>
                  <a:pt x="932" y="4474"/>
                </a:lnTo>
                <a:lnTo>
                  <a:pt x="1827" y="4195"/>
                </a:lnTo>
                <a:lnTo>
                  <a:pt x="1939" y="3990"/>
                </a:lnTo>
                <a:lnTo>
                  <a:pt x="2088" y="3803"/>
                </a:lnTo>
                <a:lnTo>
                  <a:pt x="1976" y="3747"/>
                </a:lnTo>
                <a:lnTo>
                  <a:pt x="1883" y="3691"/>
                </a:lnTo>
                <a:lnTo>
                  <a:pt x="1771" y="3617"/>
                </a:lnTo>
                <a:lnTo>
                  <a:pt x="1678" y="3524"/>
                </a:lnTo>
                <a:lnTo>
                  <a:pt x="1584" y="3430"/>
                </a:lnTo>
                <a:lnTo>
                  <a:pt x="1510" y="3319"/>
                </a:lnTo>
                <a:lnTo>
                  <a:pt x="1454" y="3207"/>
                </a:lnTo>
                <a:lnTo>
                  <a:pt x="1398" y="3095"/>
                </a:lnTo>
                <a:lnTo>
                  <a:pt x="1342" y="2964"/>
                </a:lnTo>
                <a:lnTo>
                  <a:pt x="1323" y="2853"/>
                </a:lnTo>
                <a:lnTo>
                  <a:pt x="1305" y="2722"/>
                </a:lnTo>
                <a:lnTo>
                  <a:pt x="1305" y="2610"/>
                </a:lnTo>
                <a:lnTo>
                  <a:pt x="1305" y="2480"/>
                </a:lnTo>
                <a:lnTo>
                  <a:pt x="1323" y="2349"/>
                </a:lnTo>
                <a:lnTo>
                  <a:pt x="1342" y="2237"/>
                </a:lnTo>
                <a:lnTo>
                  <a:pt x="1398" y="2107"/>
                </a:lnTo>
                <a:lnTo>
                  <a:pt x="1454" y="1995"/>
                </a:lnTo>
                <a:lnTo>
                  <a:pt x="1510" y="1883"/>
                </a:lnTo>
                <a:lnTo>
                  <a:pt x="1584" y="1790"/>
                </a:lnTo>
                <a:lnTo>
                  <a:pt x="1678" y="1678"/>
                </a:lnTo>
                <a:lnTo>
                  <a:pt x="1771" y="1604"/>
                </a:lnTo>
                <a:lnTo>
                  <a:pt x="1883" y="1511"/>
                </a:lnTo>
                <a:lnTo>
                  <a:pt x="1994" y="1455"/>
                </a:lnTo>
                <a:lnTo>
                  <a:pt x="2106" y="1399"/>
                </a:lnTo>
                <a:lnTo>
                  <a:pt x="2218" y="1361"/>
                </a:lnTo>
                <a:lnTo>
                  <a:pt x="2349" y="1324"/>
                </a:lnTo>
                <a:lnTo>
                  <a:pt x="2479" y="1305"/>
                </a:lnTo>
                <a:lnTo>
                  <a:pt x="2721" y="1305"/>
                </a:lnTo>
                <a:lnTo>
                  <a:pt x="2852" y="1324"/>
                </a:lnTo>
                <a:lnTo>
                  <a:pt x="2964" y="1361"/>
                </a:lnTo>
                <a:lnTo>
                  <a:pt x="3076" y="1399"/>
                </a:lnTo>
                <a:lnTo>
                  <a:pt x="3206" y="1455"/>
                </a:lnTo>
                <a:lnTo>
                  <a:pt x="3318" y="1511"/>
                </a:lnTo>
                <a:lnTo>
                  <a:pt x="3411" y="1604"/>
                </a:lnTo>
                <a:lnTo>
                  <a:pt x="3523" y="1678"/>
                </a:lnTo>
                <a:lnTo>
                  <a:pt x="3597" y="1771"/>
                </a:lnTo>
                <a:lnTo>
                  <a:pt x="3653" y="1865"/>
                </a:lnTo>
                <a:lnTo>
                  <a:pt x="3765" y="2070"/>
                </a:lnTo>
                <a:lnTo>
                  <a:pt x="3952" y="2014"/>
                </a:lnTo>
                <a:lnTo>
                  <a:pt x="4138" y="1977"/>
                </a:lnTo>
                <a:lnTo>
                  <a:pt x="4474" y="951"/>
                </a:lnTo>
                <a:lnTo>
                  <a:pt x="4492" y="895"/>
                </a:lnTo>
                <a:lnTo>
                  <a:pt x="4474" y="839"/>
                </a:lnTo>
                <a:lnTo>
                  <a:pt x="4455" y="802"/>
                </a:lnTo>
                <a:lnTo>
                  <a:pt x="4436" y="765"/>
                </a:lnTo>
                <a:lnTo>
                  <a:pt x="4399" y="746"/>
                </a:lnTo>
                <a:lnTo>
                  <a:pt x="4343" y="728"/>
                </a:lnTo>
                <a:lnTo>
                  <a:pt x="4306" y="709"/>
                </a:lnTo>
                <a:lnTo>
                  <a:pt x="4250" y="728"/>
                </a:lnTo>
                <a:lnTo>
                  <a:pt x="3225" y="1063"/>
                </a:lnTo>
                <a:lnTo>
                  <a:pt x="2759" y="94"/>
                </a:lnTo>
                <a:lnTo>
                  <a:pt x="2721" y="57"/>
                </a:lnTo>
                <a:lnTo>
                  <a:pt x="2684" y="38"/>
                </a:lnTo>
                <a:lnTo>
                  <a:pt x="2647" y="19"/>
                </a:lnTo>
                <a:lnTo>
                  <a:pt x="2591" y="1"/>
                </a:lnTo>
                <a:close/>
                <a:moveTo>
                  <a:pt x="4231" y="2331"/>
                </a:moveTo>
                <a:lnTo>
                  <a:pt x="4101" y="2349"/>
                </a:lnTo>
                <a:lnTo>
                  <a:pt x="3970" y="2387"/>
                </a:lnTo>
                <a:lnTo>
                  <a:pt x="3858" y="2443"/>
                </a:lnTo>
                <a:lnTo>
                  <a:pt x="3747" y="2480"/>
                </a:lnTo>
                <a:lnTo>
                  <a:pt x="3635" y="2554"/>
                </a:lnTo>
                <a:lnTo>
                  <a:pt x="3542" y="2629"/>
                </a:lnTo>
                <a:lnTo>
                  <a:pt x="3448" y="2703"/>
                </a:lnTo>
                <a:lnTo>
                  <a:pt x="3355" y="2797"/>
                </a:lnTo>
                <a:lnTo>
                  <a:pt x="3281" y="2909"/>
                </a:lnTo>
                <a:lnTo>
                  <a:pt x="3225" y="3020"/>
                </a:lnTo>
                <a:lnTo>
                  <a:pt x="3169" y="3132"/>
                </a:lnTo>
                <a:lnTo>
                  <a:pt x="3113" y="3244"/>
                </a:lnTo>
                <a:lnTo>
                  <a:pt x="3094" y="3375"/>
                </a:lnTo>
                <a:lnTo>
                  <a:pt x="3057" y="3505"/>
                </a:lnTo>
                <a:lnTo>
                  <a:pt x="3057" y="3635"/>
                </a:lnTo>
                <a:lnTo>
                  <a:pt x="3076" y="3729"/>
                </a:lnTo>
                <a:lnTo>
                  <a:pt x="2852" y="3766"/>
                </a:lnTo>
                <a:lnTo>
                  <a:pt x="2666" y="3841"/>
                </a:lnTo>
                <a:lnTo>
                  <a:pt x="2479" y="3952"/>
                </a:lnTo>
                <a:lnTo>
                  <a:pt x="2330" y="4083"/>
                </a:lnTo>
                <a:lnTo>
                  <a:pt x="2200" y="4251"/>
                </a:lnTo>
                <a:lnTo>
                  <a:pt x="2106" y="4437"/>
                </a:lnTo>
                <a:lnTo>
                  <a:pt x="2050" y="4642"/>
                </a:lnTo>
                <a:lnTo>
                  <a:pt x="2032" y="4866"/>
                </a:lnTo>
                <a:lnTo>
                  <a:pt x="2050" y="4978"/>
                </a:lnTo>
                <a:lnTo>
                  <a:pt x="2069" y="5089"/>
                </a:lnTo>
                <a:lnTo>
                  <a:pt x="2144" y="5294"/>
                </a:lnTo>
                <a:lnTo>
                  <a:pt x="2237" y="5481"/>
                </a:lnTo>
                <a:lnTo>
                  <a:pt x="2386" y="5630"/>
                </a:lnTo>
                <a:lnTo>
                  <a:pt x="2554" y="5760"/>
                </a:lnTo>
                <a:lnTo>
                  <a:pt x="2740" y="5872"/>
                </a:lnTo>
                <a:lnTo>
                  <a:pt x="2945" y="5928"/>
                </a:lnTo>
                <a:lnTo>
                  <a:pt x="3169" y="5947"/>
                </a:lnTo>
                <a:lnTo>
                  <a:pt x="6300" y="5947"/>
                </a:lnTo>
                <a:lnTo>
                  <a:pt x="6524" y="5928"/>
                </a:lnTo>
                <a:lnTo>
                  <a:pt x="6729" y="5872"/>
                </a:lnTo>
                <a:lnTo>
                  <a:pt x="6915" y="5760"/>
                </a:lnTo>
                <a:lnTo>
                  <a:pt x="7083" y="5630"/>
                </a:lnTo>
                <a:lnTo>
                  <a:pt x="7214" y="5481"/>
                </a:lnTo>
                <a:lnTo>
                  <a:pt x="7325" y="5294"/>
                </a:lnTo>
                <a:lnTo>
                  <a:pt x="7400" y="5089"/>
                </a:lnTo>
                <a:lnTo>
                  <a:pt x="7419" y="4978"/>
                </a:lnTo>
                <a:lnTo>
                  <a:pt x="7419" y="4866"/>
                </a:lnTo>
                <a:lnTo>
                  <a:pt x="7419" y="4679"/>
                </a:lnTo>
                <a:lnTo>
                  <a:pt x="7381" y="4512"/>
                </a:lnTo>
                <a:lnTo>
                  <a:pt x="7307" y="4344"/>
                </a:lnTo>
                <a:lnTo>
                  <a:pt x="7214" y="4195"/>
                </a:lnTo>
                <a:lnTo>
                  <a:pt x="7102" y="4064"/>
                </a:lnTo>
                <a:lnTo>
                  <a:pt x="6971" y="3952"/>
                </a:lnTo>
                <a:lnTo>
                  <a:pt x="6822" y="3859"/>
                </a:lnTo>
                <a:lnTo>
                  <a:pt x="6673" y="3785"/>
                </a:lnTo>
                <a:lnTo>
                  <a:pt x="6673" y="3729"/>
                </a:lnTo>
                <a:lnTo>
                  <a:pt x="6673" y="3580"/>
                </a:lnTo>
                <a:lnTo>
                  <a:pt x="6617" y="3430"/>
                </a:lnTo>
                <a:lnTo>
                  <a:pt x="6561" y="3300"/>
                </a:lnTo>
                <a:lnTo>
                  <a:pt x="6468" y="3207"/>
                </a:lnTo>
                <a:lnTo>
                  <a:pt x="6356" y="3114"/>
                </a:lnTo>
                <a:lnTo>
                  <a:pt x="6226" y="3039"/>
                </a:lnTo>
                <a:lnTo>
                  <a:pt x="6077" y="3002"/>
                </a:lnTo>
                <a:lnTo>
                  <a:pt x="5927" y="2983"/>
                </a:lnTo>
                <a:lnTo>
                  <a:pt x="5834" y="2983"/>
                </a:lnTo>
                <a:lnTo>
                  <a:pt x="5722" y="3020"/>
                </a:lnTo>
                <a:lnTo>
                  <a:pt x="5629" y="3058"/>
                </a:lnTo>
                <a:lnTo>
                  <a:pt x="5536" y="3095"/>
                </a:lnTo>
                <a:lnTo>
                  <a:pt x="5461" y="2927"/>
                </a:lnTo>
                <a:lnTo>
                  <a:pt x="5350" y="2797"/>
                </a:lnTo>
                <a:lnTo>
                  <a:pt x="5219" y="2666"/>
                </a:lnTo>
                <a:lnTo>
                  <a:pt x="5070" y="2554"/>
                </a:lnTo>
                <a:lnTo>
                  <a:pt x="4902" y="2461"/>
                </a:lnTo>
                <a:lnTo>
                  <a:pt x="4735" y="2387"/>
                </a:lnTo>
                <a:lnTo>
                  <a:pt x="4548" y="2349"/>
                </a:lnTo>
                <a:lnTo>
                  <a:pt x="4362" y="233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5512873" y="1399466"/>
            <a:ext cx="225055" cy="157803"/>
          </a:xfrm>
          <a:custGeom>
            <a:rect b="b" l="l" r="r" t="t"/>
            <a:pathLst>
              <a:path extrusionOk="0" h="5202" w="7419">
                <a:moveTo>
                  <a:pt x="5946" y="746"/>
                </a:moveTo>
                <a:lnTo>
                  <a:pt x="6095" y="765"/>
                </a:lnTo>
                <a:lnTo>
                  <a:pt x="6245" y="802"/>
                </a:lnTo>
                <a:lnTo>
                  <a:pt x="6375" y="877"/>
                </a:lnTo>
                <a:lnTo>
                  <a:pt x="6487" y="970"/>
                </a:lnTo>
                <a:lnTo>
                  <a:pt x="6561" y="1100"/>
                </a:lnTo>
                <a:lnTo>
                  <a:pt x="6636" y="1231"/>
                </a:lnTo>
                <a:lnTo>
                  <a:pt x="6673" y="1361"/>
                </a:lnTo>
                <a:lnTo>
                  <a:pt x="6692" y="1529"/>
                </a:lnTo>
                <a:lnTo>
                  <a:pt x="6655" y="1678"/>
                </a:lnTo>
                <a:lnTo>
                  <a:pt x="6617" y="1809"/>
                </a:lnTo>
                <a:lnTo>
                  <a:pt x="6543" y="1921"/>
                </a:lnTo>
                <a:lnTo>
                  <a:pt x="6450" y="2032"/>
                </a:lnTo>
                <a:lnTo>
                  <a:pt x="6338" y="2107"/>
                </a:lnTo>
                <a:lnTo>
                  <a:pt x="6207" y="2182"/>
                </a:lnTo>
                <a:lnTo>
                  <a:pt x="6077" y="2219"/>
                </a:lnTo>
                <a:lnTo>
                  <a:pt x="5928" y="2237"/>
                </a:lnTo>
                <a:lnTo>
                  <a:pt x="5574" y="2237"/>
                </a:lnTo>
                <a:lnTo>
                  <a:pt x="5574" y="746"/>
                </a:lnTo>
                <a:close/>
                <a:moveTo>
                  <a:pt x="1398" y="1"/>
                </a:moveTo>
                <a:lnTo>
                  <a:pt x="1342" y="19"/>
                </a:lnTo>
                <a:lnTo>
                  <a:pt x="1286" y="19"/>
                </a:lnTo>
                <a:lnTo>
                  <a:pt x="1193" y="94"/>
                </a:lnTo>
                <a:lnTo>
                  <a:pt x="1137" y="168"/>
                </a:lnTo>
                <a:lnTo>
                  <a:pt x="1119" y="224"/>
                </a:lnTo>
                <a:lnTo>
                  <a:pt x="1119" y="280"/>
                </a:lnTo>
                <a:lnTo>
                  <a:pt x="1119" y="2983"/>
                </a:lnTo>
                <a:lnTo>
                  <a:pt x="1119" y="3095"/>
                </a:lnTo>
                <a:lnTo>
                  <a:pt x="1137" y="3207"/>
                </a:lnTo>
                <a:lnTo>
                  <a:pt x="1212" y="3412"/>
                </a:lnTo>
                <a:lnTo>
                  <a:pt x="1305" y="3598"/>
                </a:lnTo>
                <a:lnTo>
                  <a:pt x="1436" y="3766"/>
                </a:lnTo>
                <a:lnTo>
                  <a:pt x="1603" y="3896"/>
                </a:lnTo>
                <a:lnTo>
                  <a:pt x="1790" y="4008"/>
                </a:lnTo>
                <a:lnTo>
                  <a:pt x="2013" y="4064"/>
                </a:lnTo>
                <a:lnTo>
                  <a:pt x="2125" y="4083"/>
                </a:lnTo>
                <a:lnTo>
                  <a:pt x="4567" y="4083"/>
                </a:lnTo>
                <a:lnTo>
                  <a:pt x="4679" y="4064"/>
                </a:lnTo>
                <a:lnTo>
                  <a:pt x="4884" y="4008"/>
                </a:lnTo>
                <a:lnTo>
                  <a:pt x="5089" y="3896"/>
                </a:lnTo>
                <a:lnTo>
                  <a:pt x="5238" y="3766"/>
                </a:lnTo>
                <a:lnTo>
                  <a:pt x="5387" y="3598"/>
                </a:lnTo>
                <a:lnTo>
                  <a:pt x="5480" y="3412"/>
                </a:lnTo>
                <a:lnTo>
                  <a:pt x="5555" y="3207"/>
                </a:lnTo>
                <a:lnTo>
                  <a:pt x="5574" y="3095"/>
                </a:lnTo>
                <a:lnTo>
                  <a:pt x="5574" y="2983"/>
                </a:lnTo>
                <a:lnTo>
                  <a:pt x="5928" y="2983"/>
                </a:lnTo>
                <a:lnTo>
                  <a:pt x="6077" y="2964"/>
                </a:lnTo>
                <a:lnTo>
                  <a:pt x="6226" y="2946"/>
                </a:lnTo>
                <a:lnTo>
                  <a:pt x="6356" y="2909"/>
                </a:lnTo>
                <a:lnTo>
                  <a:pt x="6506" y="2871"/>
                </a:lnTo>
                <a:lnTo>
                  <a:pt x="6636" y="2797"/>
                </a:lnTo>
                <a:lnTo>
                  <a:pt x="6748" y="2722"/>
                </a:lnTo>
                <a:lnTo>
                  <a:pt x="6860" y="2648"/>
                </a:lnTo>
                <a:lnTo>
                  <a:pt x="6972" y="2554"/>
                </a:lnTo>
                <a:lnTo>
                  <a:pt x="7065" y="2461"/>
                </a:lnTo>
                <a:lnTo>
                  <a:pt x="7158" y="2349"/>
                </a:lnTo>
                <a:lnTo>
                  <a:pt x="7233" y="2219"/>
                </a:lnTo>
                <a:lnTo>
                  <a:pt x="7288" y="2088"/>
                </a:lnTo>
                <a:lnTo>
                  <a:pt x="7344" y="1958"/>
                </a:lnTo>
                <a:lnTo>
                  <a:pt x="7382" y="1827"/>
                </a:lnTo>
                <a:lnTo>
                  <a:pt x="7419" y="1678"/>
                </a:lnTo>
                <a:lnTo>
                  <a:pt x="7419" y="1529"/>
                </a:lnTo>
                <a:lnTo>
                  <a:pt x="7419" y="1380"/>
                </a:lnTo>
                <a:lnTo>
                  <a:pt x="7400" y="1231"/>
                </a:lnTo>
                <a:lnTo>
                  <a:pt x="7363" y="1082"/>
                </a:lnTo>
                <a:lnTo>
                  <a:pt x="7326" y="933"/>
                </a:lnTo>
                <a:lnTo>
                  <a:pt x="7270" y="802"/>
                </a:lnTo>
                <a:lnTo>
                  <a:pt x="7195" y="672"/>
                </a:lnTo>
                <a:lnTo>
                  <a:pt x="7102" y="560"/>
                </a:lnTo>
                <a:lnTo>
                  <a:pt x="7009" y="448"/>
                </a:lnTo>
                <a:lnTo>
                  <a:pt x="6897" y="355"/>
                </a:lnTo>
                <a:lnTo>
                  <a:pt x="6785" y="262"/>
                </a:lnTo>
                <a:lnTo>
                  <a:pt x="6655" y="187"/>
                </a:lnTo>
                <a:lnTo>
                  <a:pt x="6524" y="131"/>
                </a:lnTo>
                <a:lnTo>
                  <a:pt x="6394" y="75"/>
                </a:lnTo>
                <a:lnTo>
                  <a:pt x="6245" y="38"/>
                </a:lnTo>
                <a:lnTo>
                  <a:pt x="6095" y="19"/>
                </a:lnTo>
                <a:lnTo>
                  <a:pt x="5946" y="1"/>
                </a:lnTo>
                <a:close/>
                <a:moveTo>
                  <a:pt x="149" y="4456"/>
                </a:moveTo>
                <a:lnTo>
                  <a:pt x="93" y="4474"/>
                </a:lnTo>
                <a:lnTo>
                  <a:pt x="56" y="4493"/>
                </a:lnTo>
                <a:lnTo>
                  <a:pt x="38" y="4530"/>
                </a:lnTo>
                <a:lnTo>
                  <a:pt x="19" y="4567"/>
                </a:lnTo>
                <a:lnTo>
                  <a:pt x="0" y="4698"/>
                </a:lnTo>
                <a:lnTo>
                  <a:pt x="38" y="4828"/>
                </a:lnTo>
                <a:lnTo>
                  <a:pt x="112" y="4959"/>
                </a:lnTo>
                <a:lnTo>
                  <a:pt x="168" y="5033"/>
                </a:lnTo>
                <a:lnTo>
                  <a:pt x="224" y="5089"/>
                </a:lnTo>
                <a:lnTo>
                  <a:pt x="298" y="5127"/>
                </a:lnTo>
                <a:lnTo>
                  <a:pt x="373" y="5164"/>
                </a:lnTo>
                <a:lnTo>
                  <a:pt x="466" y="5201"/>
                </a:lnTo>
                <a:lnTo>
                  <a:pt x="6599" y="5201"/>
                </a:lnTo>
                <a:lnTo>
                  <a:pt x="6692" y="5164"/>
                </a:lnTo>
                <a:lnTo>
                  <a:pt x="6767" y="5127"/>
                </a:lnTo>
                <a:lnTo>
                  <a:pt x="6841" y="5089"/>
                </a:lnTo>
                <a:lnTo>
                  <a:pt x="6897" y="5033"/>
                </a:lnTo>
                <a:lnTo>
                  <a:pt x="6953" y="4959"/>
                </a:lnTo>
                <a:lnTo>
                  <a:pt x="7027" y="4828"/>
                </a:lnTo>
                <a:lnTo>
                  <a:pt x="7065" y="4698"/>
                </a:lnTo>
                <a:lnTo>
                  <a:pt x="7046" y="4567"/>
                </a:lnTo>
                <a:lnTo>
                  <a:pt x="7027" y="4530"/>
                </a:lnTo>
                <a:lnTo>
                  <a:pt x="7009" y="4493"/>
                </a:lnTo>
                <a:lnTo>
                  <a:pt x="6972" y="4474"/>
                </a:lnTo>
                <a:lnTo>
                  <a:pt x="6916" y="445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5029424" y="1399466"/>
            <a:ext cx="225632" cy="179856"/>
          </a:xfrm>
          <a:custGeom>
            <a:rect b="b" l="l" r="r" t="t"/>
            <a:pathLst>
              <a:path extrusionOk="0" h="5929" w="7438">
                <a:moveTo>
                  <a:pt x="6189" y="821"/>
                </a:moveTo>
                <a:lnTo>
                  <a:pt x="6263" y="839"/>
                </a:lnTo>
                <a:lnTo>
                  <a:pt x="6356" y="877"/>
                </a:lnTo>
                <a:lnTo>
                  <a:pt x="6431" y="933"/>
                </a:lnTo>
                <a:lnTo>
                  <a:pt x="6487" y="1007"/>
                </a:lnTo>
                <a:lnTo>
                  <a:pt x="6524" y="1100"/>
                </a:lnTo>
                <a:lnTo>
                  <a:pt x="6543" y="1175"/>
                </a:lnTo>
                <a:lnTo>
                  <a:pt x="6543" y="1268"/>
                </a:lnTo>
                <a:lnTo>
                  <a:pt x="6524" y="1343"/>
                </a:lnTo>
                <a:lnTo>
                  <a:pt x="6506" y="1417"/>
                </a:lnTo>
                <a:lnTo>
                  <a:pt x="6468" y="1473"/>
                </a:lnTo>
                <a:lnTo>
                  <a:pt x="6412" y="1529"/>
                </a:lnTo>
                <a:lnTo>
                  <a:pt x="6356" y="1585"/>
                </a:lnTo>
                <a:lnTo>
                  <a:pt x="6300" y="1622"/>
                </a:lnTo>
                <a:lnTo>
                  <a:pt x="6226" y="1641"/>
                </a:lnTo>
                <a:lnTo>
                  <a:pt x="6151" y="1660"/>
                </a:lnTo>
                <a:lnTo>
                  <a:pt x="6077" y="1660"/>
                </a:lnTo>
                <a:lnTo>
                  <a:pt x="5984" y="1641"/>
                </a:lnTo>
                <a:lnTo>
                  <a:pt x="5909" y="1604"/>
                </a:lnTo>
                <a:lnTo>
                  <a:pt x="5816" y="1548"/>
                </a:lnTo>
                <a:lnTo>
                  <a:pt x="5760" y="1455"/>
                </a:lnTo>
                <a:lnTo>
                  <a:pt x="5723" y="1380"/>
                </a:lnTo>
                <a:lnTo>
                  <a:pt x="5704" y="1287"/>
                </a:lnTo>
                <a:lnTo>
                  <a:pt x="5704" y="1212"/>
                </a:lnTo>
                <a:lnTo>
                  <a:pt x="5723" y="1138"/>
                </a:lnTo>
                <a:lnTo>
                  <a:pt x="5741" y="1063"/>
                </a:lnTo>
                <a:lnTo>
                  <a:pt x="5779" y="989"/>
                </a:lnTo>
                <a:lnTo>
                  <a:pt x="5834" y="933"/>
                </a:lnTo>
                <a:lnTo>
                  <a:pt x="5890" y="895"/>
                </a:lnTo>
                <a:lnTo>
                  <a:pt x="5946" y="858"/>
                </a:lnTo>
                <a:lnTo>
                  <a:pt x="6021" y="821"/>
                </a:lnTo>
                <a:close/>
                <a:moveTo>
                  <a:pt x="5723" y="1"/>
                </a:moveTo>
                <a:lnTo>
                  <a:pt x="5667" y="19"/>
                </a:lnTo>
                <a:lnTo>
                  <a:pt x="5480" y="113"/>
                </a:lnTo>
                <a:lnTo>
                  <a:pt x="5294" y="224"/>
                </a:lnTo>
                <a:lnTo>
                  <a:pt x="5257" y="262"/>
                </a:lnTo>
                <a:lnTo>
                  <a:pt x="5238" y="318"/>
                </a:lnTo>
                <a:lnTo>
                  <a:pt x="5238" y="373"/>
                </a:lnTo>
                <a:lnTo>
                  <a:pt x="5257" y="411"/>
                </a:lnTo>
                <a:lnTo>
                  <a:pt x="5350" y="579"/>
                </a:lnTo>
                <a:lnTo>
                  <a:pt x="5257" y="728"/>
                </a:lnTo>
                <a:lnTo>
                  <a:pt x="5182" y="895"/>
                </a:lnTo>
                <a:lnTo>
                  <a:pt x="4977" y="895"/>
                </a:lnTo>
                <a:lnTo>
                  <a:pt x="4940" y="914"/>
                </a:lnTo>
                <a:lnTo>
                  <a:pt x="4884" y="933"/>
                </a:lnTo>
                <a:lnTo>
                  <a:pt x="4865" y="970"/>
                </a:lnTo>
                <a:lnTo>
                  <a:pt x="4847" y="1026"/>
                </a:lnTo>
                <a:lnTo>
                  <a:pt x="4828" y="1231"/>
                </a:lnTo>
                <a:lnTo>
                  <a:pt x="4847" y="1455"/>
                </a:lnTo>
                <a:lnTo>
                  <a:pt x="4865" y="1492"/>
                </a:lnTo>
                <a:lnTo>
                  <a:pt x="4884" y="1529"/>
                </a:lnTo>
                <a:lnTo>
                  <a:pt x="4940" y="1566"/>
                </a:lnTo>
                <a:lnTo>
                  <a:pt x="5182" y="1566"/>
                </a:lnTo>
                <a:lnTo>
                  <a:pt x="5257" y="1734"/>
                </a:lnTo>
                <a:lnTo>
                  <a:pt x="5350" y="1883"/>
                </a:lnTo>
                <a:lnTo>
                  <a:pt x="5257" y="2051"/>
                </a:lnTo>
                <a:lnTo>
                  <a:pt x="5238" y="2107"/>
                </a:lnTo>
                <a:lnTo>
                  <a:pt x="5238" y="2163"/>
                </a:lnTo>
                <a:lnTo>
                  <a:pt x="5257" y="2200"/>
                </a:lnTo>
                <a:lnTo>
                  <a:pt x="5294" y="2237"/>
                </a:lnTo>
                <a:lnTo>
                  <a:pt x="5480" y="2368"/>
                </a:lnTo>
                <a:lnTo>
                  <a:pt x="5667" y="2461"/>
                </a:lnTo>
                <a:lnTo>
                  <a:pt x="5760" y="2461"/>
                </a:lnTo>
                <a:lnTo>
                  <a:pt x="5816" y="2424"/>
                </a:lnTo>
                <a:lnTo>
                  <a:pt x="5853" y="2387"/>
                </a:lnTo>
                <a:lnTo>
                  <a:pt x="5946" y="2219"/>
                </a:lnTo>
                <a:lnTo>
                  <a:pt x="6133" y="2237"/>
                </a:lnTo>
                <a:lnTo>
                  <a:pt x="6300" y="2219"/>
                </a:lnTo>
                <a:lnTo>
                  <a:pt x="6412" y="2387"/>
                </a:lnTo>
                <a:lnTo>
                  <a:pt x="6431" y="2424"/>
                </a:lnTo>
                <a:lnTo>
                  <a:pt x="6487" y="2461"/>
                </a:lnTo>
                <a:lnTo>
                  <a:pt x="6580" y="2461"/>
                </a:lnTo>
                <a:lnTo>
                  <a:pt x="6785" y="2368"/>
                </a:lnTo>
                <a:lnTo>
                  <a:pt x="6953" y="2237"/>
                </a:lnTo>
                <a:lnTo>
                  <a:pt x="6990" y="2200"/>
                </a:lnTo>
                <a:lnTo>
                  <a:pt x="7009" y="2163"/>
                </a:lnTo>
                <a:lnTo>
                  <a:pt x="7009" y="2107"/>
                </a:lnTo>
                <a:lnTo>
                  <a:pt x="6990" y="2051"/>
                </a:lnTo>
                <a:lnTo>
                  <a:pt x="6897" y="1883"/>
                </a:lnTo>
                <a:lnTo>
                  <a:pt x="6990" y="1734"/>
                </a:lnTo>
                <a:lnTo>
                  <a:pt x="7083" y="1566"/>
                </a:lnTo>
                <a:lnTo>
                  <a:pt x="7326" y="1566"/>
                </a:lnTo>
                <a:lnTo>
                  <a:pt x="7363" y="1529"/>
                </a:lnTo>
                <a:lnTo>
                  <a:pt x="7400" y="1492"/>
                </a:lnTo>
                <a:lnTo>
                  <a:pt x="7419" y="1455"/>
                </a:lnTo>
                <a:lnTo>
                  <a:pt x="7437" y="1231"/>
                </a:lnTo>
                <a:lnTo>
                  <a:pt x="7419" y="1026"/>
                </a:lnTo>
                <a:lnTo>
                  <a:pt x="7400" y="970"/>
                </a:lnTo>
                <a:lnTo>
                  <a:pt x="7363" y="933"/>
                </a:lnTo>
                <a:lnTo>
                  <a:pt x="7326" y="914"/>
                </a:lnTo>
                <a:lnTo>
                  <a:pt x="7270" y="895"/>
                </a:lnTo>
                <a:lnTo>
                  <a:pt x="7083" y="895"/>
                </a:lnTo>
                <a:lnTo>
                  <a:pt x="6990" y="728"/>
                </a:lnTo>
                <a:lnTo>
                  <a:pt x="6897" y="579"/>
                </a:lnTo>
                <a:lnTo>
                  <a:pt x="6990" y="411"/>
                </a:lnTo>
                <a:lnTo>
                  <a:pt x="7009" y="373"/>
                </a:lnTo>
                <a:lnTo>
                  <a:pt x="7009" y="318"/>
                </a:lnTo>
                <a:lnTo>
                  <a:pt x="6990" y="262"/>
                </a:lnTo>
                <a:lnTo>
                  <a:pt x="6953" y="224"/>
                </a:lnTo>
                <a:lnTo>
                  <a:pt x="6785" y="113"/>
                </a:lnTo>
                <a:lnTo>
                  <a:pt x="6580" y="19"/>
                </a:lnTo>
                <a:lnTo>
                  <a:pt x="6524" y="1"/>
                </a:lnTo>
                <a:lnTo>
                  <a:pt x="6487" y="19"/>
                </a:lnTo>
                <a:lnTo>
                  <a:pt x="6431" y="38"/>
                </a:lnTo>
                <a:lnTo>
                  <a:pt x="6412" y="75"/>
                </a:lnTo>
                <a:lnTo>
                  <a:pt x="6300" y="243"/>
                </a:lnTo>
                <a:lnTo>
                  <a:pt x="6133" y="224"/>
                </a:lnTo>
                <a:lnTo>
                  <a:pt x="5946" y="243"/>
                </a:lnTo>
                <a:lnTo>
                  <a:pt x="5853" y="75"/>
                </a:lnTo>
                <a:lnTo>
                  <a:pt x="5816" y="38"/>
                </a:lnTo>
                <a:lnTo>
                  <a:pt x="5760" y="19"/>
                </a:lnTo>
                <a:lnTo>
                  <a:pt x="5723" y="1"/>
                </a:lnTo>
                <a:close/>
                <a:moveTo>
                  <a:pt x="2554" y="2126"/>
                </a:moveTo>
                <a:lnTo>
                  <a:pt x="2703" y="2144"/>
                </a:lnTo>
                <a:lnTo>
                  <a:pt x="2852" y="2200"/>
                </a:lnTo>
                <a:lnTo>
                  <a:pt x="2983" y="2275"/>
                </a:lnTo>
                <a:lnTo>
                  <a:pt x="3094" y="2368"/>
                </a:lnTo>
                <a:lnTo>
                  <a:pt x="3188" y="2480"/>
                </a:lnTo>
                <a:lnTo>
                  <a:pt x="3262" y="2610"/>
                </a:lnTo>
                <a:lnTo>
                  <a:pt x="3318" y="2759"/>
                </a:lnTo>
                <a:lnTo>
                  <a:pt x="3337" y="2909"/>
                </a:lnTo>
                <a:lnTo>
                  <a:pt x="3337" y="3076"/>
                </a:lnTo>
                <a:lnTo>
                  <a:pt x="3299" y="3244"/>
                </a:lnTo>
                <a:lnTo>
                  <a:pt x="3225" y="3412"/>
                </a:lnTo>
                <a:lnTo>
                  <a:pt x="3113" y="3580"/>
                </a:lnTo>
                <a:lnTo>
                  <a:pt x="2945" y="3691"/>
                </a:lnTo>
                <a:lnTo>
                  <a:pt x="2778" y="3747"/>
                </a:lnTo>
                <a:lnTo>
                  <a:pt x="2610" y="3785"/>
                </a:lnTo>
                <a:lnTo>
                  <a:pt x="2461" y="3803"/>
                </a:lnTo>
                <a:lnTo>
                  <a:pt x="2293" y="3766"/>
                </a:lnTo>
                <a:lnTo>
                  <a:pt x="2162" y="3729"/>
                </a:lnTo>
                <a:lnTo>
                  <a:pt x="2032" y="3654"/>
                </a:lnTo>
                <a:lnTo>
                  <a:pt x="1920" y="3561"/>
                </a:lnTo>
                <a:lnTo>
                  <a:pt x="1808" y="3430"/>
                </a:lnTo>
                <a:lnTo>
                  <a:pt x="1734" y="3300"/>
                </a:lnTo>
                <a:lnTo>
                  <a:pt x="1696" y="3169"/>
                </a:lnTo>
                <a:lnTo>
                  <a:pt x="1659" y="3020"/>
                </a:lnTo>
                <a:lnTo>
                  <a:pt x="1678" y="2853"/>
                </a:lnTo>
                <a:lnTo>
                  <a:pt x="1715" y="2685"/>
                </a:lnTo>
                <a:lnTo>
                  <a:pt x="1790" y="2517"/>
                </a:lnTo>
                <a:lnTo>
                  <a:pt x="1883" y="2349"/>
                </a:lnTo>
                <a:lnTo>
                  <a:pt x="2051" y="2237"/>
                </a:lnTo>
                <a:lnTo>
                  <a:pt x="2237" y="2163"/>
                </a:lnTo>
                <a:lnTo>
                  <a:pt x="2386" y="2126"/>
                </a:lnTo>
                <a:close/>
                <a:moveTo>
                  <a:pt x="6189" y="4288"/>
                </a:moveTo>
                <a:lnTo>
                  <a:pt x="6263" y="4306"/>
                </a:lnTo>
                <a:lnTo>
                  <a:pt x="6356" y="4344"/>
                </a:lnTo>
                <a:lnTo>
                  <a:pt x="6431" y="4400"/>
                </a:lnTo>
                <a:lnTo>
                  <a:pt x="6487" y="4474"/>
                </a:lnTo>
                <a:lnTo>
                  <a:pt x="6524" y="4567"/>
                </a:lnTo>
                <a:lnTo>
                  <a:pt x="6543" y="4642"/>
                </a:lnTo>
                <a:lnTo>
                  <a:pt x="6543" y="4735"/>
                </a:lnTo>
                <a:lnTo>
                  <a:pt x="6524" y="4810"/>
                </a:lnTo>
                <a:lnTo>
                  <a:pt x="6506" y="4884"/>
                </a:lnTo>
                <a:lnTo>
                  <a:pt x="6468" y="4940"/>
                </a:lnTo>
                <a:lnTo>
                  <a:pt x="6412" y="4996"/>
                </a:lnTo>
                <a:lnTo>
                  <a:pt x="6356" y="5052"/>
                </a:lnTo>
                <a:lnTo>
                  <a:pt x="6300" y="5089"/>
                </a:lnTo>
                <a:lnTo>
                  <a:pt x="6226" y="5108"/>
                </a:lnTo>
                <a:lnTo>
                  <a:pt x="6151" y="5127"/>
                </a:lnTo>
                <a:lnTo>
                  <a:pt x="6077" y="5127"/>
                </a:lnTo>
                <a:lnTo>
                  <a:pt x="5984" y="5108"/>
                </a:lnTo>
                <a:lnTo>
                  <a:pt x="5909" y="5071"/>
                </a:lnTo>
                <a:lnTo>
                  <a:pt x="5816" y="5015"/>
                </a:lnTo>
                <a:lnTo>
                  <a:pt x="5760" y="4922"/>
                </a:lnTo>
                <a:lnTo>
                  <a:pt x="5723" y="4847"/>
                </a:lnTo>
                <a:lnTo>
                  <a:pt x="5704" y="4754"/>
                </a:lnTo>
                <a:lnTo>
                  <a:pt x="5704" y="4679"/>
                </a:lnTo>
                <a:lnTo>
                  <a:pt x="5723" y="4605"/>
                </a:lnTo>
                <a:lnTo>
                  <a:pt x="5741" y="4530"/>
                </a:lnTo>
                <a:lnTo>
                  <a:pt x="5779" y="4456"/>
                </a:lnTo>
                <a:lnTo>
                  <a:pt x="5834" y="4400"/>
                </a:lnTo>
                <a:lnTo>
                  <a:pt x="5890" y="4362"/>
                </a:lnTo>
                <a:lnTo>
                  <a:pt x="5946" y="4325"/>
                </a:lnTo>
                <a:lnTo>
                  <a:pt x="6021" y="4288"/>
                </a:lnTo>
                <a:close/>
                <a:moveTo>
                  <a:pt x="2274" y="355"/>
                </a:moveTo>
                <a:lnTo>
                  <a:pt x="2069" y="392"/>
                </a:lnTo>
                <a:lnTo>
                  <a:pt x="1976" y="429"/>
                </a:lnTo>
                <a:lnTo>
                  <a:pt x="1901" y="485"/>
                </a:lnTo>
                <a:lnTo>
                  <a:pt x="1846" y="560"/>
                </a:lnTo>
                <a:lnTo>
                  <a:pt x="1827" y="672"/>
                </a:lnTo>
                <a:lnTo>
                  <a:pt x="1827" y="1063"/>
                </a:lnTo>
                <a:lnTo>
                  <a:pt x="1659" y="1119"/>
                </a:lnTo>
                <a:lnTo>
                  <a:pt x="1491" y="1212"/>
                </a:lnTo>
                <a:lnTo>
                  <a:pt x="1342" y="1305"/>
                </a:lnTo>
                <a:lnTo>
                  <a:pt x="1193" y="1417"/>
                </a:lnTo>
                <a:lnTo>
                  <a:pt x="858" y="1231"/>
                </a:lnTo>
                <a:lnTo>
                  <a:pt x="764" y="1194"/>
                </a:lnTo>
                <a:lnTo>
                  <a:pt x="671" y="1194"/>
                </a:lnTo>
                <a:lnTo>
                  <a:pt x="578" y="1231"/>
                </a:lnTo>
                <a:lnTo>
                  <a:pt x="503" y="1287"/>
                </a:lnTo>
                <a:lnTo>
                  <a:pt x="354" y="1473"/>
                </a:lnTo>
                <a:lnTo>
                  <a:pt x="224" y="1660"/>
                </a:lnTo>
                <a:lnTo>
                  <a:pt x="112" y="1846"/>
                </a:lnTo>
                <a:lnTo>
                  <a:pt x="19" y="2051"/>
                </a:lnTo>
                <a:lnTo>
                  <a:pt x="0" y="2163"/>
                </a:lnTo>
                <a:lnTo>
                  <a:pt x="19" y="2256"/>
                </a:lnTo>
                <a:lnTo>
                  <a:pt x="56" y="2331"/>
                </a:lnTo>
                <a:lnTo>
                  <a:pt x="131" y="2387"/>
                </a:lnTo>
                <a:lnTo>
                  <a:pt x="522" y="2592"/>
                </a:lnTo>
                <a:lnTo>
                  <a:pt x="503" y="2778"/>
                </a:lnTo>
                <a:lnTo>
                  <a:pt x="485" y="2964"/>
                </a:lnTo>
                <a:lnTo>
                  <a:pt x="503" y="3151"/>
                </a:lnTo>
                <a:lnTo>
                  <a:pt x="522" y="3337"/>
                </a:lnTo>
                <a:lnTo>
                  <a:pt x="131" y="3524"/>
                </a:lnTo>
                <a:lnTo>
                  <a:pt x="56" y="3598"/>
                </a:lnTo>
                <a:lnTo>
                  <a:pt x="19" y="3673"/>
                </a:lnTo>
                <a:lnTo>
                  <a:pt x="0" y="3766"/>
                </a:lnTo>
                <a:lnTo>
                  <a:pt x="19" y="3859"/>
                </a:lnTo>
                <a:lnTo>
                  <a:pt x="112" y="4064"/>
                </a:lnTo>
                <a:lnTo>
                  <a:pt x="224" y="4269"/>
                </a:lnTo>
                <a:lnTo>
                  <a:pt x="354" y="4456"/>
                </a:lnTo>
                <a:lnTo>
                  <a:pt x="503" y="4623"/>
                </a:lnTo>
                <a:lnTo>
                  <a:pt x="578" y="4698"/>
                </a:lnTo>
                <a:lnTo>
                  <a:pt x="671" y="4717"/>
                </a:lnTo>
                <a:lnTo>
                  <a:pt x="764" y="4717"/>
                </a:lnTo>
                <a:lnTo>
                  <a:pt x="858" y="4698"/>
                </a:lnTo>
                <a:lnTo>
                  <a:pt x="1193" y="4493"/>
                </a:lnTo>
                <a:lnTo>
                  <a:pt x="1342" y="4605"/>
                </a:lnTo>
                <a:lnTo>
                  <a:pt x="1491" y="4717"/>
                </a:lnTo>
                <a:lnTo>
                  <a:pt x="1659" y="4791"/>
                </a:lnTo>
                <a:lnTo>
                  <a:pt x="1827" y="4866"/>
                </a:lnTo>
                <a:lnTo>
                  <a:pt x="1827" y="5257"/>
                </a:lnTo>
                <a:lnTo>
                  <a:pt x="1846" y="5350"/>
                </a:lnTo>
                <a:lnTo>
                  <a:pt x="1901" y="5444"/>
                </a:lnTo>
                <a:lnTo>
                  <a:pt x="1976" y="5499"/>
                </a:lnTo>
                <a:lnTo>
                  <a:pt x="2069" y="5537"/>
                </a:lnTo>
                <a:lnTo>
                  <a:pt x="2293" y="5555"/>
                </a:lnTo>
                <a:lnTo>
                  <a:pt x="2517" y="5574"/>
                </a:lnTo>
                <a:lnTo>
                  <a:pt x="2740" y="5555"/>
                </a:lnTo>
                <a:lnTo>
                  <a:pt x="2945" y="5537"/>
                </a:lnTo>
                <a:lnTo>
                  <a:pt x="3038" y="5499"/>
                </a:lnTo>
                <a:lnTo>
                  <a:pt x="3113" y="5444"/>
                </a:lnTo>
                <a:lnTo>
                  <a:pt x="3169" y="5350"/>
                </a:lnTo>
                <a:lnTo>
                  <a:pt x="3188" y="5257"/>
                </a:lnTo>
                <a:lnTo>
                  <a:pt x="3188" y="4866"/>
                </a:lnTo>
                <a:lnTo>
                  <a:pt x="3355" y="4791"/>
                </a:lnTo>
                <a:lnTo>
                  <a:pt x="3523" y="4717"/>
                </a:lnTo>
                <a:lnTo>
                  <a:pt x="3672" y="4605"/>
                </a:lnTo>
                <a:lnTo>
                  <a:pt x="3821" y="4493"/>
                </a:lnTo>
                <a:lnTo>
                  <a:pt x="4157" y="4698"/>
                </a:lnTo>
                <a:lnTo>
                  <a:pt x="4250" y="4717"/>
                </a:lnTo>
                <a:lnTo>
                  <a:pt x="4343" y="4717"/>
                </a:lnTo>
                <a:lnTo>
                  <a:pt x="4436" y="4698"/>
                </a:lnTo>
                <a:lnTo>
                  <a:pt x="4511" y="4623"/>
                </a:lnTo>
                <a:lnTo>
                  <a:pt x="4660" y="4456"/>
                </a:lnTo>
                <a:lnTo>
                  <a:pt x="4791" y="4269"/>
                </a:lnTo>
                <a:lnTo>
                  <a:pt x="4902" y="4064"/>
                </a:lnTo>
                <a:lnTo>
                  <a:pt x="4996" y="3859"/>
                </a:lnTo>
                <a:lnTo>
                  <a:pt x="5014" y="3766"/>
                </a:lnTo>
                <a:lnTo>
                  <a:pt x="5014" y="3673"/>
                </a:lnTo>
                <a:lnTo>
                  <a:pt x="4958" y="3580"/>
                </a:lnTo>
                <a:lnTo>
                  <a:pt x="4884" y="3524"/>
                </a:lnTo>
                <a:lnTo>
                  <a:pt x="4492" y="3337"/>
                </a:lnTo>
                <a:lnTo>
                  <a:pt x="4511" y="3151"/>
                </a:lnTo>
                <a:lnTo>
                  <a:pt x="4530" y="2964"/>
                </a:lnTo>
                <a:lnTo>
                  <a:pt x="4511" y="2778"/>
                </a:lnTo>
                <a:lnTo>
                  <a:pt x="4492" y="2592"/>
                </a:lnTo>
                <a:lnTo>
                  <a:pt x="4884" y="2387"/>
                </a:lnTo>
                <a:lnTo>
                  <a:pt x="4958" y="2331"/>
                </a:lnTo>
                <a:lnTo>
                  <a:pt x="4996" y="2256"/>
                </a:lnTo>
                <a:lnTo>
                  <a:pt x="5014" y="2144"/>
                </a:lnTo>
                <a:lnTo>
                  <a:pt x="4996" y="2051"/>
                </a:lnTo>
                <a:lnTo>
                  <a:pt x="4902" y="1846"/>
                </a:lnTo>
                <a:lnTo>
                  <a:pt x="4791" y="1660"/>
                </a:lnTo>
                <a:lnTo>
                  <a:pt x="4642" y="1473"/>
                </a:lnTo>
                <a:lnTo>
                  <a:pt x="4511" y="1287"/>
                </a:lnTo>
                <a:lnTo>
                  <a:pt x="4436" y="1231"/>
                </a:lnTo>
                <a:lnTo>
                  <a:pt x="4343" y="1194"/>
                </a:lnTo>
                <a:lnTo>
                  <a:pt x="4250" y="1194"/>
                </a:lnTo>
                <a:lnTo>
                  <a:pt x="4157" y="1231"/>
                </a:lnTo>
                <a:lnTo>
                  <a:pt x="3821" y="1417"/>
                </a:lnTo>
                <a:lnTo>
                  <a:pt x="3672" y="1305"/>
                </a:lnTo>
                <a:lnTo>
                  <a:pt x="3523" y="1212"/>
                </a:lnTo>
                <a:lnTo>
                  <a:pt x="3355" y="1119"/>
                </a:lnTo>
                <a:lnTo>
                  <a:pt x="3188" y="1063"/>
                </a:lnTo>
                <a:lnTo>
                  <a:pt x="3188" y="672"/>
                </a:lnTo>
                <a:lnTo>
                  <a:pt x="3169" y="560"/>
                </a:lnTo>
                <a:lnTo>
                  <a:pt x="3113" y="485"/>
                </a:lnTo>
                <a:lnTo>
                  <a:pt x="3038" y="429"/>
                </a:lnTo>
                <a:lnTo>
                  <a:pt x="2945" y="392"/>
                </a:lnTo>
                <a:lnTo>
                  <a:pt x="2722" y="355"/>
                </a:lnTo>
                <a:close/>
                <a:moveTo>
                  <a:pt x="5723" y="3468"/>
                </a:moveTo>
                <a:lnTo>
                  <a:pt x="5667" y="3486"/>
                </a:lnTo>
                <a:lnTo>
                  <a:pt x="5480" y="3580"/>
                </a:lnTo>
                <a:lnTo>
                  <a:pt x="5294" y="3691"/>
                </a:lnTo>
                <a:lnTo>
                  <a:pt x="5257" y="3729"/>
                </a:lnTo>
                <a:lnTo>
                  <a:pt x="5238" y="3785"/>
                </a:lnTo>
                <a:lnTo>
                  <a:pt x="5238" y="3841"/>
                </a:lnTo>
                <a:lnTo>
                  <a:pt x="5257" y="3878"/>
                </a:lnTo>
                <a:lnTo>
                  <a:pt x="5350" y="4046"/>
                </a:lnTo>
                <a:lnTo>
                  <a:pt x="5257" y="4195"/>
                </a:lnTo>
                <a:lnTo>
                  <a:pt x="5182" y="4362"/>
                </a:lnTo>
                <a:lnTo>
                  <a:pt x="4977" y="4362"/>
                </a:lnTo>
                <a:lnTo>
                  <a:pt x="4940" y="4381"/>
                </a:lnTo>
                <a:lnTo>
                  <a:pt x="4884" y="4400"/>
                </a:lnTo>
                <a:lnTo>
                  <a:pt x="4865" y="4437"/>
                </a:lnTo>
                <a:lnTo>
                  <a:pt x="4847" y="4493"/>
                </a:lnTo>
                <a:lnTo>
                  <a:pt x="4828" y="4698"/>
                </a:lnTo>
                <a:lnTo>
                  <a:pt x="4847" y="4922"/>
                </a:lnTo>
                <a:lnTo>
                  <a:pt x="4865" y="4978"/>
                </a:lnTo>
                <a:lnTo>
                  <a:pt x="4884" y="5015"/>
                </a:lnTo>
                <a:lnTo>
                  <a:pt x="4940" y="5033"/>
                </a:lnTo>
                <a:lnTo>
                  <a:pt x="5182" y="5033"/>
                </a:lnTo>
                <a:lnTo>
                  <a:pt x="5257" y="5201"/>
                </a:lnTo>
                <a:lnTo>
                  <a:pt x="5350" y="5350"/>
                </a:lnTo>
                <a:lnTo>
                  <a:pt x="5257" y="5518"/>
                </a:lnTo>
                <a:lnTo>
                  <a:pt x="5238" y="5574"/>
                </a:lnTo>
                <a:lnTo>
                  <a:pt x="5238" y="5630"/>
                </a:lnTo>
                <a:lnTo>
                  <a:pt x="5257" y="5667"/>
                </a:lnTo>
                <a:lnTo>
                  <a:pt x="5294" y="5704"/>
                </a:lnTo>
                <a:lnTo>
                  <a:pt x="5480" y="5835"/>
                </a:lnTo>
                <a:lnTo>
                  <a:pt x="5667" y="5928"/>
                </a:lnTo>
                <a:lnTo>
                  <a:pt x="5760" y="5928"/>
                </a:lnTo>
                <a:lnTo>
                  <a:pt x="5816" y="5910"/>
                </a:lnTo>
                <a:lnTo>
                  <a:pt x="5853" y="5854"/>
                </a:lnTo>
                <a:lnTo>
                  <a:pt x="5946" y="5704"/>
                </a:lnTo>
                <a:lnTo>
                  <a:pt x="6300" y="5704"/>
                </a:lnTo>
                <a:lnTo>
                  <a:pt x="6412" y="5854"/>
                </a:lnTo>
                <a:lnTo>
                  <a:pt x="6431" y="5910"/>
                </a:lnTo>
                <a:lnTo>
                  <a:pt x="6487" y="5928"/>
                </a:lnTo>
                <a:lnTo>
                  <a:pt x="6580" y="5928"/>
                </a:lnTo>
                <a:lnTo>
                  <a:pt x="6785" y="5835"/>
                </a:lnTo>
                <a:lnTo>
                  <a:pt x="6953" y="5704"/>
                </a:lnTo>
                <a:lnTo>
                  <a:pt x="6990" y="5667"/>
                </a:lnTo>
                <a:lnTo>
                  <a:pt x="7009" y="5630"/>
                </a:lnTo>
                <a:lnTo>
                  <a:pt x="7009" y="5574"/>
                </a:lnTo>
                <a:lnTo>
                  <a:pt x="6990" y="5518"/>
                </a:lnTo>
                <a:lnTo>
                  <a:pt x="6897" y="5350"/>
                </a:lnTo>
                <a:lnTo>
                  <a:pt x="6990" y="5201"/>
                </a:lnTo>
                <a:lnTo>
                  <a:pt x="7083" y="5033"/>
                </a:lnTo>
                <a:lnTo>
                  <a:pt x="7326" y="5033"/>
                </a:lnTo>
                <a:lnTo>
                  <a:pt x="7363" y="5015"/>
                </a:lnTo>
                <a:lnTo>
                  <a:pt x="7400" y="4959"/>
                </a:lnTo>
                <a:lnTo>
                  <a:pt x="7419" y="4922"/>
                </a:lnTo>
                <a:lnTo>
                  <a:pt x="7437" y="4698"/>
                </a:lnTo>
                <a:lnTo>
                  <a:pt x="7419" y="4493"/>
                </a:lnTo>
                <a:lnTo>
                  <a:pt x="7400" y="4437"/>
                </a:lnTo>
                <a:lnTo>
                  <a:pt x="7363" y="4400"/>
                </a:lnTo>
                <a:lnTo>
                  <a:pt x="7326" y="4381"/>
                </a:lnTo>
                <a:lnTo>
                  <a:pt x="7270" y="4362"/>
                </a:lnTo>
                <a:lnTo>
                  <a:pt x="7083" y="4362"/>
                </a:lnTo>
                <a:lnTo>
                  <a:pt x="6990" y="4195"/>
                </a:lnTo>
                <a:lnTo>
                  <a:pt x="6897" y="4046"/>
                </a:lnTo>
                <a:lnTo>
                  <a:pt x="6990" y="3878"/>
                </a:lnTo>
                <a:lnTo>
                  <a:pt x="7009" y="3841"/>
                </a:lnTo>
                <a:lnTo>
                  <a:pt x="7009" y="3785"/>
                </a:lnTo>
                <a:lnTo>
                  <a:pt x="6990" y="3729"/>
                </a:lnTo>
                <a:lnTo>
                  <a:pt x="6953" y="3691"/>
                </a:lnTo>
                <a:lnTo>
                  <a:pt x="6785" y="3580"/>
                </a:lnTo>
                <a:lnTo>
                  <a:pt x="6580" y="3486"/>
                </a:lnTo>
                <a:lnTo>
                  <a:pt x="6524" y="3468"/>
                </a:lnTo>
                <a:lnTo>
                  <a:pt x="6487" y="3486"/>
                </a:lnTo>
                <a:lnTo>
                  <a:pt x="6431" y="3505"/>
                </a:lnTo>
                <a:lnTo>
                  <a:pt x="6412" y="3542"/>
                </a:lnTo>
                <a:lnTo>
                  <a:pt x="6300" y="3710"/>
                </a:lnTo>
                <a:lnTo>
                  <a:pt x="6133" y="3691"/>
                </a:lnTo>
                <a:lnTo>
                  <a:pt x="5946" y="3710"/>
                </a:lnTo>
                <a:lnTo>
                  <a:pt x="5853" y="3542"/>
                </a:lnTo>
                <a:lnTo>
                  <a:pt x="5816" y="3505"/>
                </a:lnTo>
                <a:lnTo>
                  <a:pt x="5760" y="3486"/>
                </a:lnTo>
                <a:lnTo>
                  <a:pt x="5723" y="346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4542001" y="1399466"/>
            <a:ext cx="179856" cy="180402"/>
          </a:xfrm>
          <a:custGeom>
            <a:rect b="b" l="l" r="r" t="t"/>
            <a:pathLst>
              <a:path extrusionOk="0" h="5947" w="5929">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4086248" y="1399466"/>
            <a:ext cx="179856" cy="157803"/>
          </a:xfrm>
          <a:custGeom>
            <a:rect b="b" l="l" r="r" t="t"/>
            <a:pathLst>
              <a:path extrusionOk="0" h="5202" w="5929">
                <a:moveTo>
                  <a:pt x="2965" y="1"/>
                </a:moveTo>
                <a:lnTo>
                  <a:pt x="2666" y="19"/>
                </a:lnTo>
                <a:lnTo>
                  <a:pt x="2368" y="57"/>
                </a:lnTo>
                <a:lnTo>
                  <a:pt x="2089" y="113"/>
                </a:lnTo>
                <a:lnTo>
                  <a:pt x="1809" y="187"/>
                </a:lnTo>
                <a:lnTo>
                  <a:pt x="1548" y="299"/>
                </a:lnTo>
                <a:lnTo>
                  <a:pt x="1306" y="411"/>
                </a:lnTo>
                <a:lnTo>
                  <a:pt x="1082" y="560"/>
                </a:lnTo>
                <a:lnTo>
                  <a:pt x="858" y="709"/>
                </a:lnTo>
                <a:lnTo>
                  <a:pt x="672" y="877"/>
                </a:lnTo>
                <a:lnTo>
                  <a:pt x="504" y="1063"/>
                </a:lnTo>
                <a:lnTo>
                  <a:pt x="355" y="1268"/>
                </a:lnTo>
                <a:lnTo>
                  <a:pt x="225" y="1473"/>
                </a:lnTo>
                <a:lnTo>
                  <a:pt x="131" y="1697"/>
                </a:lnTo>
                <a:lnTo>
                  <a:pt x="57" y="1939"/>
                </a:lnTo>
                <a:lnTo>
                  <a:pt x="20" y="2163"/>
                </a:lnTo>
                <a:lnTo>
                  <a:pt x="1" y="2424"/>
                </a:lnTo>
                <a:lnTo>
                  <a:pt x="1" y="2629"/>
                </a:lnTo>
                <a:lnTo>
                  <a:pt x="38" y="2834"/>
                </a:lnTo>
                <a:lnTo>
                  <a:pt x="94" y="3039"/>
                </a:lnTo>
                <a:lnTo>
                  <a:pt x="169" y="3244"/>
                </a:lnTo>
                <a:lnTo>
                  <a:pt x="262" y="3430"/>
                </a:lnTo>
                <a:lnTo>
                  <a:pt x="374" y="3598"/>
                </a:lnTo>
                <a:lnTo>
                  <a:pt x="504" y="3766"/>
                </a:lnTo>
                <a:lnTo>
                  <a:pt x="653" y="3934"/>
                </a:lnTo>
                <a:lnTo>
                  <a:pt x="597" y="4157"/>
                </a:lnTo>
                <a:lnTo>
                  <a:pt x="504" y="4362"/>
                </a:lnTo>
                <a:lnTo>
                  <a:pt x="392" y="4549"/>
                </a:lnTo>
                <a:lnTo>
                  <a:pt x="281" y="4698"/>
                </a:lnTo>
                <a:lnTo>
                  <a:pt x="94" y="4959"/>
                </a:lnTo>
                <a:lnTo>
                  <a:pt x="20" y="5052"/>
                </a:lnTo>
                <a:lnTo>
                  <a:pt x="1" y="5089"/>
                </a:lnTo>
                <a:lnTo>
                  <a:pt x="1" y="5145"/>
                </a:lnTo>
                <a:lnTo>
                  <a:pt x="38" y="5183"/>
                </a:lnTo>
                <a:lnTo>
                  <a:pt x="94" y="5201"/>
                </a:lnTo>
                <a:lnTo>
                  <a:pt x="374" y="5183"/>
                </a:lnTo>
                <a:lnTo>
                  <a:pt x="635" y="5145"/>
                </a:lnTo>
                <a:lnTo>
                  <a:pt x="858" y="5071"/>
                </a:lnTo>
                <a:lnTo>
                  <a:pt x="1082" y="4996"/>
                </a:lnTo>
                <a:lnTo>
                  <a:pt x="1287" y="4903"/>
                </a:lnTo>
                <a:lnTo>
                  <a:pt x="1455" y="4791"/>
                </a:lnTo>
                <a:lnTo>
                  <a:pt x="1716" y="4605"/>
                </a:lnTo>
                <a:lnTo>
                  <a:pt x="2014" y="4698"/>
                </a:lnTo>
                <a:lnTo>
                  <a:pt x="2312" y="4772"/>
                </a:lnTo>
                <a:lnTo>
                  <a:pt x="2629" y="4810"/>
                </a:lnTo>
                <a:lnTo>
                  <a:pt x="2965" y="4828"/>
                </a:lnTo>
                <a:lnTo>
                  <a:pt x="3263" y="4810"/>
                </a:lnTo>
                <a:lnTo>
                  <a:pt x="3561" y="4791"/>
                </a:lnTo>
                <a:lnTo>
                  <a:pt x="3841" y="4717"/>
                </a:lnTo>
                <a:lnTo>
                  <a:pt x="4120" y="4642"/>
                </a:lnTo>
                <a:lnTo>
                  <a:pt x="4381" y="4549"/>
                </a:lnTo>
                <a:lnTo>
                  <a:pt x="4624" y="4418"/>
                </a:lnTo>
                <a:lnTo>
                  <a:pt x="4847" y="4288"/>
                </a:lnTo>
                <a:lnTo>
                  <a:pt x="5071" y="4120"/>
                </a:lnTo>
                <a:lnTo>
                  <a:pt x="5257" y="3952"/>
                </a:lnTo>
                <a:lnTo>
                  <a:pt x="5425" y="3766"/>
                </a:lnTo>
                <a:lnTo>
                  <a:pt x="5574" y="3561"/>
                </a:lnTo>
                <a:lnTo>
                  <a:pt x="5705" y="3356"/>
                </a:lnTo>
                <a:lnTo>
                  <a:pt x="5798" y="3132"/>
                </a:lnTo>
                <a:lnTo>
                  <a:pt x="5873" y="2909"/>
                </a:lnTo>
                <a:lnTo>
                  <a:pt x="5928" y="2666"/>
                </a:lnTo>
                <a:lnTo>
                  <a:pt x="5928" y="2424"/>
                </a:lnTo>
                <a:lnTo>
                  <a:pt x="5928" y="2163"/>
                </a:lnTo>
                <a:lnTo>
                  <a:pt x="5873" y="1939"/>
                </a:lnTo>
                <a:lnTo>
                  <a:pt x="5798" y="1697"/>
                </a:lnTo>
                <a:lnTo>
                  <a:pt x="5705" y="1473"/>
                </a:lnTo>
                <a:lnTo>
                  <a:pt x="5574" y="1268"/>
                </a:lnTo>
                <a:lnTo>
                  <a:pt x="5425" y="1063"/>
                </a:lnTo>
                <a:lnTo>
                  <a:pt x="5257" y="877"/>
                </a:lnTo>
                <a:lnTo>
                  <a:pt x="5071" y="709"/>
                </a:lnTo>
                <a:lnTo>
                  <a:pt x="4847" y="560"/>
                </a:lnTo>
                <a:lnTo>
                  <a:pt x="4624" y="411"/>
                </a:lnTo>
                <a:lnTo>
                  <a:pt x="4381" y="299"/>
                </a:lnTo>
                <a:lnTo>
                  <a:pt x="4120" y="187"/>
                </a:lnTo>
                <a:lnTo>
                  <a:pt x="3841" y="113"/>
                </a:lnTo>
                <a:lnTo>
                  <a:pt x="3561" y="57"/>
                </a:lnTo>
                <a:lnTo>
                  <a:pt x="3263" y="19"/>
                </a:lnTo>
                <a:lnTo>
                  <a:pt x="2965"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3640687" y="1399466"/>
            <a:ext cx="203032" cy="157803"/>
          </a:xfrm>
          <a:custGeom>
            <a:rect b="b" l="l" r="r" t="t"/>
            <a:pathLst>
              <a:path extrusionOk="0" h="5202" w="6693">
                <a:moveTo>
                  <a:pt x="2424" y="1"/>
                </a:moveTo>
                <a:lnTo>
                  <a:pt x="2163" y="19"/>
                </a:lnTo>
                <a:lnTo>
                  <a:pt x="1939" y="38"/>
                </a:lnTo>
                <a:lnTo>
                  <a:pt x="1697" y="94"/>
                </a:lnTo>
                <a:lnTo>
                  <a:pt x="1473" y="150"/>
                </a:lnTo>
                <a:lnTo>
                  <a:pt x="1268" y="224"/>
                </a:lnTo>
                <a:lnTo>
                  <a:pt x="1063" y="318"/>
                </a:lnTo>
                <a:lnTo>
                  <a:pt x="877" y="429"/>
                </a:lnTo>
                <a:lnTo>
                  <a:pt x="709" y="541"/>
                </a:lnTo>
                <a:lnTo>
                  <a:pt x="560" y="672"/>
                </a:lnTo>
                <a:lnTo>
                  <a:pt x="411" y="821"/>
                </a:lnTo>
                <a:lnTo>
                  <a:pt x="299" y="970"/>
                </a:lnTo>
                <a:lnTo>
                  <a:pt x="187" y="1138"/>
                </a:lnTo>
                <a:lnTo>
                  <a:pt x="113" y="1305"/>
                </a:lnTo>
                <a:lnTo>
                  <a:pt x="57" y="1492"/>
                </a:lnTo>
                <a:lnTo>
                  <a:pt x="19" y="1678"/>
                </a:lnTo>
                <a:lnTo>
                  <a:pt x="1" y="1865"/>
                </a:lnTo>
                <a:lnTo>
                  <a:pt x="19" y="2014"/>
                </a:lnTo>
                <a:lnTo>
                  <a:pt x="38" y="2144"/>
                </a:lnTo>
                <a:lnTo>
                  <a:pt x="75" y="2293"/>
                </a:lnTo>
                <a:lnTo>
                  <a:pt x="131" y="2424"/>
                </a:lnTo>
                <a:lnTo>
                  <a:pt x="187" y="2554"/>
                </a:lnTo>
                <a:lnTo>
                  <a:pt x="262" y="2685"/>
                </a:lnTo>
                <a:lnTo>
                  <a:pt x="355" y="2815"/>
                </a:lnTo>
                <a:lnTo>
                  <a:pt x="448" y="2927"/>
                </a:lnTo>
                <a:lnTo>
                  <a:pt x="318" y="3169"/>
                </a:lnTo>
                <a:lnTo>
                  <a:pt x="187" y="3375"/>
                </a:lnTo>
                <a:lnTo>
                  <a:pt x="38" y="3561"/>
                </a:lnTo>
                <a:lnTo>
                  <a:pt x="1" y="3617"/>
                </a:lnTo>
                <a:lnTo>
                  <a:pt x="19" y="3654"/>
                </a:lnTo>
                <a:lnTo>
                  <a:pt x="57" y="3710"/>
                </a:lnTo>
                <a:lnTo>
                  <a:pt x="262" y="3710"/>
                </a:lnTo>
                <a:lnTo>
                  <a:pt x="411" y="3691"/>
                </a:lnTo>
                <a:lnTo>
                  <a:pt x="672" y="3635"/>
                </a:lnTo>
                <a:lnTo>
                  <a:pt x="914" y="3542"/>
                </a:lnTo>
                <a:lnTo>
                  <a:pt x="1119" y="3430"/>
                </a:lnTo>
                <a:lnTo>
                  <a:pt x="1417" y="3542"/>
                </a:lnTo>
                <a:lnTo>
                  <a:pt x="1734" y="3635"/>
                </a:lnTo>
                <a:lnTo>
                  <a:pt x="2070" y="3691"/>
                </a:lnTo>
                <a:lnTo>
                  <a:pt x="2424" y="3710"/>
                </a:lnTo>
                <a:lnTo>
                  <a:pt x="2666" y="3710"/>
                </a:lnTo>
                <a:lnTo>
                  <a:pt x="2909" y="3673"/>
                </a:lnTo>
                <a:lnTo>
                  <a:pt x="3132" y="3635"/>
                </a:lnTo>
                <a:lnTo>
                  <a:pt x="3356" y="3580"/>
                </a:lnTo>
                <a:lnTo>
                  <a:pt x="3561" y="3486"/>
                </a:lnTo>
                <a:lnTo>
                  <a:pt x="3766" y="3393"/>
                </a:lnTo>
                <a:lnTo>
                  <a:pt x="3952" y="3300"/>
                </a:lnTo>
                <a:lnTo>
                  <a:pt x="4120" y="3169"/>
                </a:lnTo>
                <a:lnTo>
                  <a:pt x="4288" y="3039"/>
                </a:lnTo>
                <a:lnTo>
                  <a:pt x="4418" y="2890"/>
                </a:lnTo>
                <a:lnTo>
                  <a:pt x="4549" y="2741"/>
                </a:lnTo>
                <a:lnTo>
                  <a:pt x="4642" y="2592"/>
                </a:lnTo>
                <a:lnTo>
                  <a:pt x="4717" y="2405"/>
                </a:lnTo>
                <a:lnTo>
                  <a:pt x="4791" y="2237"/>
                </a:lnTo>
                <a:lnTo>
                  <a:pt x="4810" y="2051"/>
                </a:lnTo>
                <a:lnTo>
                  <a:pt x="4828" y="1865"/>
                </a:lnTo>
                <a:lnTo>
                  <a:pt x="4810" y="1678"/>
                </a:lnTo>
                <a:lnTo>
                  <a:pt x="4791" y="1492"/>
                </a:lnTo>
                <a:lnTo>
                  <a:pt x="4717" y="1305"/>
                </a:lnTo>
                <a:lnTo>
                  <a:pt x="4642" y="1138"/>
                </a:lnTo>
                <a:lnTo>
                  <a:pt x="4549" y="970"/>
                </a:lnTo>
                <a:lnTo>
                  <a:pt x="4418" y="821"/>
                </a:lnTo>
                <a:lnTo>
                  <a:pt x="4288" y="672"/>
                </a:lnTo>
                <a:lnTo>
                  <a:pt x="4120" y="541"/>
                </a:lnTo>
                <a:lnTo>
                  <a:pt x="3952" y="429"/>
                </a:lnTo>
                <a:lnTo>
                  <a:pt x="3766" y="318"/>
                </a:lnTo>
                <a:lnTo>
                  <a:pt x="3561" y="224"/>
                </a:lnTo>
                <a:lnTo>
                  <a:pt x="3356" y="150"/>
                </a:lnTo>
                <a:lnTo>
                  <a:pt x="3132" y="94"/>
                </a:lnTo>
                <a:lnTo>
                  <a:pt x="2909" y="38"/>
                </a:lnTo>
                <a:lnTo>
                  <a:pt x="2666" y="19"/>
                </a:lnTo>
                <a:lnTo>
                  <a:pt x="2424" y="1"/>
                </a:lnTo>
                <a:close/>
                <a:moveTo>
                  <a:pt x="5183" y="1622"/>
                </a:moveTo>
                <a:lnTo>
                  <a:pt x="5201" y="1865"/>
                </a:lnTo>
                <a:lnTo>
                  <a:pt x="5183" y="2088"/>
                </a:lnTo>
                <a:lnTo>
                  <a:pt x="5145" y="2312"/>
                </a:lnTo>
                <a:lnTo>
                  <a:pt x="5071" y="2517"/>
                </a:lnTo>
                <a:lnTo>
                  <a:pt x="4978" y="2722"/>
                </a:lnTo>
                <a:lnTo>
                  <a:pt x="4866" y="2927"/>
                </a:lnTo>
                <a:lnTo>
                  <a:pt x="4735" y="3114"/>
                </a:lnTo>
                <a:lnTo>
                  <a:pt x="4568" y="3281"/>
                </a:lnTo>
                <a:lnTo>
                  <a:pt x="4381" y="3430"/>
                </a:lnTo>
                <a:lnTo>
                  <a:pt x="4195" y="3580"/>
                </a:lnTo>
                <a:lnTo>
                  <a:pt x="3971" y="3710"/>
                </a:lnTo>
                <a:lnTo>
                  <a:pt x="3747" y="3822"/>
                </a:lnTo>
                <a:lnTo>
                  <a:pt x="3505" y="3915"/>
                </a:lnTo>
                <a:lnTo>
                  <a:pt x="3244" y="3990"/>
                </a:lnTo>
                <a:lnTo>
                  <a:pt x="2983" y="4046"/>
                </a:lnTo>
                <a:lnTo>
                  <a:pt x="2704" y="4083"/>
                </a:lnTo>
                <a:lnTo>
                  <a:pt x="2238" y="4083"/>
                </a:lnTo>
                <a:lnTo>
                  <a:pt x="2051" y="4064"/>
                </a:lnTo>
                <a:lnTo>
                  <a:pt x="2126" y="4195"/>
                </a:lnTo>
                <a:lnTo>
                  <a:pt x="2219" y="4306"/>
                </a:lnTo>
                <a:lnTo>
                  <a:pt x="2312" y="4418"/>
                </a:lnTo>
                <a:lnTo>
                  <a:pt x="2405" y="4530"/>
                </a:lnTo>
                <a:lnTo>
                  <a:pt x="2648" y="4717"/>
                </a:lnTo>
                <a:lnTo>
                  <a:pt x="2927" y="4884"/>
                </a:lnTo>
                <a:lnTo>
                  <a:pt x="3225" y="5015"/>
                </a:lnTo>
                <a:lnTo>
                  <a:pt x="3561" y="5127"/>
                </a:lnTo>
                <a:lnTo>
                  <a:pt x="3915" y="5183"/>
                </a:lnTo>
                <a:lnTo>
                  <a:pt x="4269" y="5201"/>
                </a:lnTo>
                <a:lnTo>
                  <a:pt x="4623" y="5183"/>
                </a:lnTo>
                <a:lnTo>
                  <a:pt x="4959" y="5127"/>
                </a:lnTo>
                <a:lnTo>
                  <a:pt x="5276" y="5033"/>
                </a:lnTo>
                <a:lnTo>
                  <a:pt x="5574" y="4903"/>
                </a:lnTo>
                <a:lnTo>
                  <a:pt x="5779" y="5015"/>
                </a:lnTo>
                <a:lnTo>
                  <a:pt x="6021" y="5108"/>
                </a:lnTo>
                <a:lnTo>
                  <a:pt x="6282" y="5183"/>
                </a:lnTo>
                <a:lnTo>
                  <a:pt x="6432" y="5201"/>
                </a:lnTo>
                <a:lnTo>
                  <a:pt x="6599" y="5201"/>
                </a:lnTo>
                <a:lnTo>
                  <a:pt x="6655" y="5183"/>
                </a:lnTo>
                <a:lnTo>
                  <a:pt x="6674" y="5145"/>
                </a:lnTo>
                <a:lnTo>
                  <a:pt x="6692" y="5089"/>
                </a:lnTo>
                <a:lnTo>
                  <a:pt x="6655" y="5052"/>
                </a:lnTo>
                <a:lnTo>
                  <a:pt x="6506" y="4866"/>
                </a:lnTo>
                <a:lnTo>
                  <a:pt x="6376" y="4661"/>
                </a:lnTo>
                <a:lnTo>
                  <a:pt x="6245" y="4418"/>
                </a:lnTo>
                <a:lnTo>
                  <a:pt x="6338" y="4288"/>
                </a:lnTo>
                <a:lnTo>
                  <a:pt x="6432" y="4176"/>
                </a:lnTo>
                <a:lnTo>
                  <a:pt x="6506" y="4046"/>
                </a:lnTo>
                <a:lnTo>
                  <a:pt x="6562" y="3915"/>
                </a:lnTo>
                <a:lnTo>
                  <a:pt x="6618" y="3785"/>
                </a:lnTo>
                <a:lnTo>
                  <a:pt x="6655" y="3635"/>
                </a:lnTo>
                <a:lnTo>
                  <a:pt x="6674" y="3486"/>
                </a:lnTo>
                <a:lnTo>
                  <a:pt x="6692" y="3337"/>
                </a:lnTo>
                <a:lnTo>
                  <a:pt x="6674" y="3207"/>
                </a:lnTo>
                <a:lnTo>
                  <a:pt x="6655" y="3058"/>
                </a:lnTo>
                <a:lnTo>
                  <a:pt x="6618" y="2927"/>
                </a:lnTo>
                <a:lnTo>
                  <a:pt x="6581" y="2797"/>
                </a:lnTo>
                <a:lnTo>
                  <a:pt x="6525" y="2666"/>
                </a:lnTo>
                <a:lnTo>
                  <a:pt x="6450" y="2536"/>
                </a:lnTo>
                <a:lnTo>
                  <a:pt x="6357" y="2405"/>
                </a:lnTo>
                <a:lnTo>
                  <a:pt x="6264" y="2293"/>
                </a:lnTo>
                <a:lnTo>
                  <a:pt x="6171" y="2200"/>
                </a:lnTo>
                <a:lnTo>
                  <a:pt x="6040" y="2088"/>
                </a:lnTo>
                <a:lnTo>
                  <a:pt x="5798" y="1902"/>
                </a:lnTo>
                <a:lnTo>
                  <a:pt x="5500" y="1753"/>
                </a:lnTo>
                <a:lnTo>
                  <a:pt x="5183" y="162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3223975" y="1399466"/>
            <a:ext cx="174184" cy="174760"/>
          </a:xfrm>
          <a:custGeom>
            <a:rect b="b" l="l" r="r" t="t"/>
            <a:pathLst>
              <a:path extrusionOk="0" h="5761" w="5742">
                <a:moveTo>
                  <a:pt x="2945" y="2517"/>
                </a:moveTo>
                <a:lnTo>
                  <a:pt x="3001" y="2536"/>
                </a:lnTo>
                <a:lnTo>
                  <a:pt x="3076" y="2573"/>
                </a:lnTo>
                <a:lnTo>
                  <a:pt x="3132" y="2629"/>
                </a:lnTo>
                <a:lnTo>
                  <a:pt x="3188" y="2685"/>
                </a:lnTo>
                <a:lnTo>
                  <a:pt x="3206" y="2741"/>
                </a:lnTo>
                <a:lnTo>
                  <a:pt x="3244" y="2815"/>
                </a:lnTo>
                <a:lnTo>
                  <a:pt x="3244" y="2890"/>
                </a:lnTo>
                <a:lnTo>
                  <a:pt x="3244" y="2946"/>
                </a:lnTo>
                <a:lnTo>
                  <a:pt x="3206" y="3020"/>
                </a:lnTo>
                <a:lnTo>
                  <a:pt x="3188" y="3095"/>
                </a:lnTo>
                <a:lnTo>
                  <a:pt x="3132" y="3151"/>
                </a:lnTo>
                <a:lnTo>
                  <a:pt x="3076" y="3188"/>
                </a:lnTo>
                <a:lnTo>
                  <a:pt x="3001" y="3225"/>
                </a:lnTo>
                <a:lnTo>
                  <a:pt x="2945" y="3244"/>
                </a:lnTo>
                <a:lnTo>
                  <a:pt x="2796" y="3244"/>
                </a:lnTo>
                <a:lnTo>
                  <a:pt x="2740" y="3225"/>
                </a:lnTo>
                <a:lnTo>
                  <a:pt x="2666" y="3188"/>
                </a:lnTo>
                <a:lnTo>
                  <a:pt x="2610" y="3151"/>
                </a:lnTo>
                <a:lnTo>
                  <a:pt x="2554" y="3095"/>
                </a:lnTo>
                <a:lnTo>
                  <a:pt x="2535" y="3020"/>
                </a:lnTo>
                <a:lnTo>
                  <a:pt x="2498" y="2946"/>
                </a:lnTo>
                <a:lnTo>
                  <a:pt x="2498" y="2890"/>
                </a:lnTo>
                <a:lnTo>
                  <a:pt x="2498" y="2815"/>
                </a:lnTo>
                <a:lnTo>
                  <a:pt x="2535" y="2741"/>
                </a:lnTo>
                <a:lnTo>
                  <a:pt x="2554" y="2685"/>
                </a:lnTo>
                <a:lnTo>
                  <a:pt x="2610" y="2629"/>
                </a:lnTo>
                <a:lnTo>
                  <a:pt x="2666" y="2573"/>
                </a:lnTo>
                <a:lnTo>
                  <a:pt x="2740" y="2536"/>
                </a:lnTo>
                <a:lnTo>
                  <a:pt x="2796" y="2517"/>
                </a:lnTo>
                <a:close/>
                <a:moveTo>
                  <a:pt x="4101" y="1399"/>
                </a:moveTo>
                <a:lnTo>
                  <a:pt x="4026" y="1417"/>
                </a:lnTo>
                <a:lnTo>
                  <a:pt x="2349" y="2182"/>
                </a:lnTo>
                <a:lnTo>
                  <a:pt x="2293" y="2219"/>
                </a:lnTo>
                <a:lnTo>
                  <a:pt x="2256" y="2256"/>
                </a:lnTo>
                <a:lnTo>
                  <a:pt x="2200" y="2312"/>
                </a:lnTo>
                <a:lnTo>
                  <a:pt x="2181" y="2368"/>
                </a:lnTo>
                <a:lnTo>
                  <a:pt x="1398" y="4046"/>
                </a:lnTo>
                <a:lnTo>
                  <a:pt x="1380" y="4120"/>
                </a:lnTo>
                <a:lnTo>
                  <a:pt x="1398" y="4176"/>
                </a:lnTo>
                <a:lnTo>
                  <a:pt x="1417" y="4251"/>
                </a:lnTo>
                <a:lnTo>
                  <a:pt x="1454" y="4306"/>
                </a:lnTo>
                <a:lnTo>
                  <a:pt x="1510" y="4344"/>
                </a:lnTo>
                <a:lnTo>
                  <a:pt x="1566" y="4362"/>
                </a:lnTo>
                <a:lnTo>
                  <a:pt x="1641" y="4362"/>
                </a:lnTo>
                <a:lnTo>
                  <a:pt x="1715" y="4344"/>
                </a:lnTo>
                <a:lnTo>
                  <a:pt x="3393" y="3580"/>
                </a:lnTo>
                <a:lnTo>
                  <a:pt x="3449" y="3542"/>
                </a:lnTo>
                <a:lnTo>
                  <a:pt x="3486" y="3505"/>
                </a:lnTo>
                <a:lnTo>
                  <a:pt x="3542" y="3449"/>
                </a:lnTo>
                <a:lnTo>
                  <a:pt x="3560" y="3393"/>
                </a:lnTo>
                <a:lnTo>
                  <a:pt x="4343" y="1716"/>
                </a:lnTo>
                <a:lnTo>
                  <a:pt x="4362" y="1641"/>
                </a:lnTo>
                <a:lnTo>
                  <a:pt x="4343" y="1585"/>
                </a:lnTo>
                <a:lnTo>
                  <a:pt x="4325" y="1511"/>
                </a:lnTo>
                <a:lnTo>
                  <a:pt x="4287" y="1473"/>
                </a:lnTo>
                <a:lnTo>
                  <a:pt x="4231" y="1417"/>
                </a:lnTo>
                <a:lnTo>
                  <a:pt x="4176" y="1399"/>
                </a:lnTo>
                <a:close/>
                <a:moveTo>
                  <a:pt x="2871" y="560"/>
                </a:moveTo>
                <a:lnTo>
                  <a:pt x="3113" y="579"/>
                </a:lnTo>
                <a:lnTo>
                  <a:pt x="3337" y="616"/>
                </a:lnTo>
                <a:lnTo>
                  <a:pt x="3560" y="672"/>
                </a:lnTo>
                <a:lnTo>
                  <a:pt x="3765" y="746"/>
                </a:lnTo>
                <a:lnTo>
                  <a:pt x="3970" y="839"/>
                </a:lnTo>
                <a:lnTo>
                  <a:pt x="4176" y="951"/>
                </a:lnTo>
                <a:lnTo>
                  <a:pt x="4343" y="1100"/>
                </a:lnTo>
                <a:lnTo>
                  <a:pt x="4511" y="1250"/>
                </a:lnTo>
                <a:lnTo>
                  <a:pt x="4660" y="1399"/>
                </a:lnTo>
                <a:lnTo>
                  <a:pt x="4791" y="1585"/>
                </a:lnTo>
                <a:lnTo>
                  <a:pt x="4902" y="1771"/>
                </a:lnTo>
                <a:lnTo>
                  <a:pt x="5014" y="1977"/>
                </a:lnTo>
                <a:lnTo>
                  <a:pt x="5089" y="2200"/>
                </a:lnTo>
                <a:lnTo>
                  <a:pt x="5145" y="2424"/>
                </a:lnTo>
                <a:lnTo>
                  <a:pt x="5182" y="2648"/>
                </a:lnTo>
                <a:lnTo>
                  <a:pt x="5182" y="2890"/>
                </a:lnTo>
                <a:lnTo>
                  <a:pt x="5182" y="3114"/>
                </a:lnTo>
                <a:lnTo>
                  <a:pt x="5145" y="3356"/>
                </a:lnTo>
                <a:lnTo>
                  <a:pt x="5089" y="3580"/>
                </a:lnTo>
                <a:lnTo>
                  <a:pt x="5014" y="3785"/>
                </a:lnTo>
                <a:lnTo>
                  <a:pt x="4902" y="3990"/>
                </a:lnTo>
                <a:lnTo>
                  <a:pt x="4791" y="4176"/>
                </a:lnTo>
                <a:lnTo>
                  <a:pt x="4660" y="4362"/>
                </a:lnTo>
                <a:lnTo>
                  <a:pt x="4511" y="4530"/>
                </a:lnTo>
                <a:lnTo>
                  <a:pt x="4343" y="4679"/>
                </a:lnTo>
                <a:lnTo>
                  <a:pt x="4176" y="4810"/>
                </a:lnTo>
                <a:lnTo>
                  <a:pt x="3970" y="4922"/>
                </a:lnTo>
                <a:lnTo>
                  <a:pt x="3765" y="5015"/>
                </a:lnTo>
                <a:lnTo>
                  <a:pt x="3560" y="5089"/>
                </a:lnTo>
                <a:lnTo>
                  <a:pt x="3337" y="5164"/>
                </a:lnTo>
                <a:lnTo>
                  <a:pt x="3113" y="5183"/>
                </a:lnTo>
                <a:lnTo>
                  <a:pt x="2871" y="5201"/>
                </a:lnTo>
                <a:lnTo>
                  <a:pt x="2628" y="5183"/>
                </a:lnTo>
                <a:lnTo>
                  <a:pt x="2405" y="5164"/>
                </a:lnTo>
                <a:lnTo>
                  <a:pt x="2181" y="5089"/>
                </a:lnTo>
                <a:lnTo>
                  <a:pt x="1976" y="5015"/>
                </a:lnTo>
                <a:lnTo>
                  <a:pt x="1771" y="4922"/>
                </a:lnTo>
                <a:lnTo>
                  <a:pt x="1566" y="4810"/>
                </a:lnTo>
                <a:lnTo>
                  <a:pt x="1398" y="4679"/>
                </a:lnTo>
                <a:lnTo>
                  <a:pt x="1230" y="4530"/>
                </a:lnTo>
                <a:lnTo>
                  <a:pt x="1081" y="4362"/>
                </a:lnTo>
                <a:lnTo>
                  <a:pt x="951" y="4176"/>
                </a:lnTo>
                <a:lnTo>
                  <a:pt x="839" y="3990"/>
                </a:lnTo>
                <a:lnTo>
                  <a:pt x="727" y="3785"/>
                </a:lnTo>
                <a:lnTo>
                  <a:pt x="653" y="3580"/>
                </a:lnTo>
                <a:lnTo>
                  <a:pt x="597" y="3356"/>
                </a:lnTo>
                <a:lnTo>
                  <a:pt x="559" y="3114"/>
                </a:lnTo>
                <a:lnTo>
                  <a:pt x="559" y="2890"/>
                </a:lnTo>
                <a:lnTo>
                  <a:pt x="559" y="2648"/>
                </a:lnTo>
                <a:lnTo>
                  <a:pt x="597" y="2424"/>
                </a:lnTo>
                <a:lnTo>
                  <a:pt x="653" y="2200"/>
                </a:lnTo>
                <a:lnTo>
                  <a:pt x="727" y="1977"/>
                </a:lnTo>
                <a:lnTo>
                  <a:pt x="839" y="1771"/>
                </a:lnTo>
                <a:lnTo>
                  <a:pt x="951" y="1585"/>
                </a:lnTo>
                <a:lnTo>
                  <a:pt x="1081" y="1399"/>
                </a:lnTo>
                <a:lnTo>
                  <a:pt x="1230" y="1250"/>
                </a:lnTo>
                <a:lnTo>
                  <a:pt x="1398" y="1100"/>
                </a:lnTo>
                <a:lnTo>
                  <a:pt x="1566" y="951"/>
                </a:lnTo>
                <a:lnTo>
                  <a:pt x="1771" y="839"/>
                </a:lnTo>
                <a:lnTo>
                  <a:pt x="1976" y="746"/>
                </a:lnTo>
                <a:lnTo>
                  <a:pt x="2181" y="672"/>
                </a:lnTo>
                <a:lnTo>
                  <a:pt x="2405" y="616"/>
                </a:lnTo>
                <a:lnTo>
                  <a:pt x="2628" y="579"/>
                </a:lnTo>
                <a:lnTo>
                  <a:pt x="2871" y="560"/>
                </a:lnTo>
                <a:close/>
                <a:moveTo>
                  <a:pt x="2871" y="1"/>
                </a:moveTo>
                <a:lnTo>
                  <a:pt x="2573" y="19"/>
                </a:lnTo>
                <a:lnTo>
                  <a:pt x="2293" y="57"/>
                </a:lnTo>
                <a:lnTo>
                  <a:pt x="2013" y="131"/>
                </a:lnTo>
                <a:lnTo>
                  <a:pt x="1752" y="224"/>
                </a:lnTo>
                <a:lnTo>
                  <a:pt x="1491" y="355"/>
                </a:lnTo>
                <a:lnTo>
                  <a:pt x="1268" y="504"/>
                </a:lnTo>
                <a:lnTo>
                  <a:pt x="1044" y="653"/>
                </a:lnTo>
                <a:lnTo>
                  <a:pt x="839" y="839"/>
                </a:lnTo>
                <a:lnTo>
                  <a:pt x="653" y="1045"/>
                </a:lnTo>
                <a:lnTo>
                  <a:pt x="485" y="1268"/>
                </a:lnTo>
                <a:lnTo>
                  <a:pt x="336" y="1511"/>
                </a:lnTo>
                <a:lnTo>
                  <a:pt x="224" y="1753"/>
                </a:lnTo>
                <a:lnTo>
                  <a:pt x="131" y="2032"/>
                </a:lnTo>
                <a:lnTo>
                  <a:pt x="56" y="2293"/>
                </a:lnTo>
                <a:lnTo>
                  <a:pt x="0" y="2592"/>
                </a:lnTo>
                <a:lnTo>
                  <a:pt x="0" y="2890"/>
                </a:lnTo>
                <a:lnTo>
                  <a:pt x="0" y="3169"/>
                </a:lnTo>
                <a:lnTo>
                  <a:pt x="56" y="3468"/>
                </a:lnTo>
                <a:lnTo>
                  <a:pt x="131" y="3729"/>
                </a:lnTo>
                <a:lnTo>
                  <a:pt x="224" y="4008"/>
                </a:lnTo>
                <a:lnTo>
                  <a:pt x="336" y="4251"/>
                </a:lnTo>
                <a:lnTo>
                  <a:pt x="485" y="4493"/>
                </a:lnTo>
                <a:lnTo>
                  <a:pt x="653" y="4717"/>
                </a:lnTo>
                <a:lnTo>
                  <a:pt x="839" y="4922"/>
                </a:lnTo>
                <a:lnTo>
                  <a:pt x="1044" y="5108"/>
                </a:lnTo>
                <a:lnTo>
                  <a:pt x="1268" y="5276"/>
                </a:lnTo>
                <a:lnTo>
                  <a:pt x="1491" y="5406"/>
                </a:lnTo>
                <a:lnTo>
                  <a:pt x="1752" y="5537"/>
                </a:lnTo>
                <a:lnTo>
                  <a:pt x="2013" y="5630"/>
                </a:lnTo>
                <a:lnTo>
                  <a:pt x="2293" y="5704"/>
                </a:lnTo>
                <a:lnTo>
                  <a:pt x="2573" y="5742"/>
                </a:lnTo>
                <a:lnTo>
                  <a:pt x="2871" y="5760"/>
                </a:lnTo>
                <a:lnTo>
                  <a:pt x="3169" y="5742"/>
                </a:lnTo>
                <a:lnTo>
                  <a:pt x="3449" y="5704"/>
                </a:lnTo>
                <a:lnTo>
                  <a:pt x="3728" y="5630"/>
                </a:lnTo>
                <a:lnTo>
                  <a:pt x="3989" y="5537"/>
                </a:lnTo>
                <a:lnTo>
                  <a:pt x="4250" y="5406"/>
                </a:lnTo>
                <a:lnTo>
                  <a:pt x="4474" y="5276"/>
                </a:lnTo>
                <a:lnTo>
                  <a:pt x="4697" y="5108"/>
                </a:lnTo>
                <a:lnTo>
                  <a:pt x="4902" y="4922"/>
                </a:lnTo>
                <a:lnTo>
                  <a:pt x="5089" y="4717"/>
                </a:lnTo>
                <a:lnTo>
                  <a:pt x="5257" y="4493"/>
                </a:lnTo>
                <a:lnTo>
                  <a:pt x="5406" y="4251"/>
                </a:lnTo>
                <a:lnTo>
                  <a:pt x="5518" y="4008"/>
                </a:lnTo>
                <a:lnTo>
                  <a:pt x="5611" y="3729"/>
                </a:lnTo>
                <a:lnTo>
                  <a:pt x="5685" y="3468"/>
                </a:lnTo>
                <a:lnTo>
                  <a:pt x="5741" y="3169"/>
                </a:lnTo>
                <a:lnTo>
                  <a:pt x="5741" y="2890"/>
                </a:lnTo>
                <a:lnTo>
                  <a:pt x="5741" y="2592"/>
                </a:lnTo>
                <a:lnTo>
                  <a:pt x="5685" y="2293"/>
                </a:lnTo>
                <a:lnTo>
                  <a:pt x="5611" y="2032"/>
                </a:lnTo>
                <a:lnTo>
                  <a:pt x="5518" y="1753"/>
                </a:lnTo>
                <a:lnTo>
                  <a:pt x="5406" y="1511"/>
                </a:lnTo>
                <a:lnTo>
                  <a:pt x="5257" y="1268"/>
                </a:lnTo>
                <a:lnTo>
                  <a:pt x="5089" y="1045"/>
                </a:lnTo>
                <a:lnTo>
                  <a:pt x="4902" y="839"/>
                </a:lnTo>
                <a:lnTo>
                  <a:pt x="4697" y="653"/>
                </a:lnTo>
                <a:lnTo>
                  <a:pt x="4474" y="504"/>
                </a:lnTo>
                <a:lnTo>
                  <a:pt x="4250" y="355"/>
                </a:lnTo>
                <a:lnTo>
                  <a:pt x="3989" y="224"/>
                </a:lnTo>
                <a:lnTo>
                  <a:pt x="3728" y="131"/>
                </a:lnTo>
                <a:lnTo>
                  <a:pt x="3449" y="57"/>
                </a:lnTo>
                <a:lnTo>
                  <a:pt x="3169" y="19"/>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762004" y="1399466"/>
            <a:ext cx="180402" cy="135173"/>
          </a:xfrm>
          <a:custGeom>
            <a:rect b="b" l="l" r="r" t="t"/>
            <a:pathLst>
              <a:path extrusionOk="0" h="4456" w="5947">
                <a:moveTo>
                  <a:pt x="2424" y="1"/>
                </a:moveTo>
                <a:lnTo>
                  <a:pt x="2349" y="19"/>
                </a:lnTo>
                <a:lnTo>
                  <a:pt x="2293" y="57"/>
                </a:lnTo>
                <a:lnTo>
                  <a:pt x="2256" y="113"/>
                </a:lnTo>
                <a:lnTo>
                  <a:pt x="2237" y="187"/>
                </a:lnTo>
                <a:lnTo>
                  <a:pt x="2237" y="373"/>
                </a:lnTo>
                <a:lnTo>
                  <a:pt x="2256" y="448"/>
                </a:lnTo>
                <a:lnTo>
                  <a:pt x="2293" y="504"/>
                </a:lnTo>
                <a:lnTo>
                  <a:pt x="2349" y="541"/>
                </a:lnTo>
                <a:lnTo>
                  <a:pt x="2424" y="560"/>
                </a:lnTo>
                <a:lnTo>
                  <a:pt x="2610" y="560"/>
                </a:lnTo>
                <a:lnTo>
                  <a:pt x="2610" y="784"/>
                </a:lnTo>
                <a:lnTo>
                  <a:pt x="2368" y="821"/>
                </a:lnTo>
                <a:lnTo>
                  <a:pt x="2144" y="877"/>
                </a:lnTo>
                <a:lnTo>
                  <a:pt x="1939" y="970"/>
                </a:lnTo>
                <a:lnTo>
                  <a:pt x="1734" y="1063"/>
                </a:lnTo>
                <a:lnTo>
                  <a:pt x="1529" y="1194"/>
                </a:lnTo>
                <a:lnTo>
                  <a:pt x="1343" y="1324"/>
                </a:lnTo>
                <a:lnTo>
                  <a:pt x="1175" y="1473"/>
                </a:lnTo>
                <a:lnTo>
                  <a:pt x="1026" y="1641"/>
                </a:lnTo>
                <a:lnTo>
                  <a:pt x="877" y="1809"/>
                </a:lnTo>
                <a:lnTo>
                  <a:pt x="746" y="2014"/>
                </a:lnTo>
                <a:lnTo>
                  <a:pt x="634" y="2200"/>
                </a:lnTo>
                <a:lnTo>
                  <a:pt x="541" y="2424"/>
                </a:lnTo>
                <a:lnTo>
                  <a:pt x="466" y="2648"/>
                </a:lnTo>
                <a:lnTo>
                  <a:pt x="429" y="2871"/>
                </a:lnTo>
                <a:lnTo>
                  <a:pt x="392" y="3095"/>
                </a:lnTo>
                <a:lnTo>
                  <a:pt x="373" y="3337"/>
                </a:lnTo>
                <a:lnTo>
                  <a:pt x="5574" y="3337"/>
                </a:lnTo>
                <a:lnTo>
                  <a:pt x="5555" y="3095"/>
                </a:lnTo>
                <a:lnTo>
                  <a:pt x="5536" y="2871"/>
                </a:lnTo>
                <a:lnTo>
                  <a:pt x="5481" y="2648"/>
                </a:lnTo>
                <a:lnTo>
                  <a:pt x="5406" y="2424"/>
                </a:lnTo>
                <a:lnTo>
                  <a:pt x="5313" y="2200"/>
                </a:lnTo>
                <a:lnTo>
                  <a:pt x="5201" y="2014"/>
                </a:lnTo>
                <a:lnTo>
                  <a:pt x="5070" y="1809"/>
                </a:lnTo>
                <a:lnTo>
                  <a:pt x="4940" y="1641"/>
                </a:lnTo>
                <a:lnTo>
                  <a:pt x="4772" y="1473"/>
                </a:lnTo>
                <a:lnTo>
                  <a:pt x="4604" y="1324"/>
                </a:lnTo>
                <a:lnTo>
                  <a:pt x="4418" y="1194"/>
                </a:lnTo>
                <a:lnTo>
                  <a:pt x="4232" y="1063"/>
                </a:lnTo>
                <a:lnTo>
                  <a:pt x="4027" y="970"/>
                </a:lnTo>
                <a:lnTo>
                  <a:pt x="3803" y="877"/>
                </a:lnTo>
                <a:lnTo>
                  <a:pt x="3579" y="821"/>
                </a:lnTo>
                <a:lnTo>
                  <a:pt x="3356" y="784"/>
                </a:lnTo>
                <a:lnTo>
                  <a:pt x="3356" y="560"/>
                </a:lnTo>
                <a:lnTo>
                  <a:pt x="3523" y="560"/>
                </a:lnTo>
                <a:lnTo>
                  <a:pt x="3598" y="541"/>
                </a:lnTo>
                <a:lnTo>
                  <a:pt x="3673" y="504"/>
                </a:lnTo>
                <a:lnTo>
                  <a:pt x="3710" y="448"/>
                </a:lnTo>
                <a:lnTo>
                  <a:pt x="3710" y="373"/>
                </a:lnTo>
                <a:lnTo>
                  <a:pt x="3710" y="187"/>
                </a:lnTo>
                <a:lnTo>
                  <a:pt x="3710" y="113"/>
                </a:lnTo>
                <a:lnTo>
                  <a:pt x="3673" y="57"/>
                </a:lnTo>
                <a:lnTo>
                  <a:pt x="3598" y="19"/>
                </a:lnTo>
                <a:lnTo>
                  <a:pt x="3523" y="1"/>
                </a:lnTo>
                <a:close/>
                <a:moveTo>
                  <a:pt x="187" y="3710"/>
                </a:moveTo>
                <a:lnTo>
                  <a:pt x="112" y="3729"/>
                </a:lnTo>
                <a:lnTo>
                  <a:pt x="56" y="3766"/>
                </a:lnTo>
                <a:lnTo>
                  <a:pt x="19" y="3822"/>
                </a:lnTo>
                <a:lnTo>
                  <a:pt x="0" y="3896"/>
                </a:lnTo>
                <a:lnTo>
                  <a:pt x="0" y="4269"/>
                </a:lnTo>
                <a:lnTo>
                  <a:pt x="19" y="4344"/>
                </a:lnTo>
                <a:lnTo>
                  <a:pt x="56" y="4400"/>
                </a:lnTo>
                <a:lnTo>
                  <a:pt x="112" y="4437"/>
                </a:lnTo>
                <a:lnTo>
                  <a:pt x="187" y="4456"/>
                </a:lnTo>
                <a:lnTo>
                  <a:pt x="5760" y="4456"/>
                </a:lnTo>
                <a:lnTo>
                  <a:pt x="5835" y="4437"/>
                </a:lnTo>
                <a:lnTo>
                  <a:pt x="5891" y="4400"/>
                </a:lnTo>
                <a:lnTo>
                  <a:pt x="5928" y="4344"/>
                </a:lnTo>
                <a:lnTo>
                  <a:pt x="5947" y="4269"/>
                </a:lnTo>
                <a:lnTo>
                  <a:pt x="5947" y="3896"/>
                </a:lnTo>
                <a:lnTo>
                  <a:pt x="5928" y="3822"/>
                </a:lnTo>
                <a:lnTo>
                  <a:pt x="5891" y="3766"/>
                </a:lnTo>
                <a:lnTo>
                  <a:pt x="5835" y="3729"/>
                </a:lnTo>
                <a:lnTo>
                  <a:pt x="5760" y="371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296088" y="1399466"/>
            <a:ext cx="179826" cy="180402"/>
          </a:xfrm>
          <a:custGeom>
            <a:rect b="b" l="l" r="r" t="t"/>
            <a:pathLst>
              <a:path extrusionOk="0" h="5947" w="5928">
                <a:moveTo>
                  <a:pt x="2479" y="1678"/>
                </a:moveTo>
                <a:lnTo>
                  <a:pt x="2554" y="1697"/>
                </a:lnTo>
                <a:lnTo>
                  <a:pt x="2610" y="1734"/>
                </a:lnTo>
                <a:lnTo>
                  <a:pt x="2666" y="1790"/>
                </a:lnTo>
                <a:lnTo>
                  <a:pt x="2722" y="1846"/>
                </a:lnTo>
                <a:lnTo>
                  <a:pt x="2740" y="1902"/>
                </a:lnTo>
                <a:lnTo>
                  <a:pt x="2778" y="1977"/>
                </a:lnTo>
                <a:lnTo>
                  <a:pt x="2778" y="2051"/>
                </a:lnTo>
                <a:lnTo>
                  <a:pt x="2778" y="2126"/>
                </a:lnTo>
                <a:lnTo>
                  <a:pt x="2740" y="2200"/>
                </a:lnTo>
                <a:lnTo>
                  <a:pt x="2722" y="2256"/>
                </a:lnTo>
                <a:lnTo>
                  <a:pt x="2666" y="2312"/>
                </a:lnTo>
                <a:lnTo>
                  <a:pt x="2610" y="2349"/>
                </a:lnTo>
                <a:lnTo>
                  <a:pt x="2554" y="2387"/>
                </a:lnTo>
                <a:lnTo>
                  <a:pt x="2479" y="2405"/>
                </a:lnTo>
                <a:lnTo>
                  <a:pt x="2405" y="2424"/>
                </a:lnTo>
                <a:lnTo>
                  <a:pt x="2330" y="2405"/>
                </a:lnTo>
                <a:lnTo>
                  <a:pt x="2256" y="2387"/>
                </a:lnTo>
                <a:lnTo>
                  <a:pt x="2200" y="2349"/>
                </a:lnTo>
                <a:lnTo>
                  <a:pt x="2144" y="2312"/>
                </a:lnTo>
                <a:lnTo>
                  <a:pt x="2107" y="2256"/>
                </a:lnTo>
                <a:lnTo>
                  <a:pt x="2069" y="2200"/>
                </a:lnTo>
                <a:lnTo>
                  <a:pt x="2051" y="2126"/>
                </a:lnTo>
                <a:lnTo>
                  <a:pt x="2032" y="2051"/>
                </a:lnTo>
                <a:lnTo>
                  <a:pt x="2051" y="1977"/>
                </a:lnTo>
                <a:lnTo>
                  <a:pt x="2069" y="1902"/>
                </a:lnTo>
                <a:lnTo>
                  <a:pt x="2107" y="1846"/>
                </a:lnTo>
                <a:lnTo>
                  <a:pt x="2144" y="1790"/>
                </a:lnTo>
                <a:lnTo>
                  <a:pt x="2200" y="1734"/>
                </a:lnTo>
                <a:lnTo>
                  <a:pt x="2256" y="1697"/>
                </a:lnTo>
                <a:lnTo>
                  <a:pt x="2330" y="1678"/>
                </a:lnTo>
                <a:close/>
                <a:moveTo>
                  <a:pt x="4343" y="3169"/>
                </a:moveTo>
                <a:lnTo>
                  <a:pt x="4399" y="3188"/>
                </a:lnTo>
                <a:lnTo>
                  <a:pt x="4474" y="3225"/>
                </a:lnTo>
                <a:lnTo>
                  <a:pt x="4530" y="3263"/>
                </a:lnTo>
                <a:lnTo>
                  <a:pt x="4567" y="3319"/>
                </a:lnTo>
                <a:lnTo>
                  <a:pt x="4604" y="3393"/>
                </a:lnTo>
                <a:lnTo>
                  <a:pt x="4623" y="3449"/>
                </a:lnTo>
                <a:lnTo>
                  <a:pt x="4642" y="3524"/>
                </a:lnTo>
                <a:lnTo>
                  <a:pt x="4623" y="3598"/>
                </a:lnTo>
                <a:lnTo>
                  <a:pt x="4604" y="3673"/>
                </a:lnTo>
                <a:lnTo>
                  <a:pt x="4567" y="3747"/>
                </a:lnTo>
                <a:lnTo>
                  <a:pt x="4530" y="3803"/>
                </a:lnTo>
                <a:lnTo>
                  <a:pt x="4474" y="3841"/>
                </a:lnTo>
                <a:lnTo>
                  <a:pt x="4399" y="3878"/>
                </a:lnTo>
                <a:lnTo>
                  <a:pt x="4343" y="3896"/>
                </a:lnTo>
                <a:lnTo>
                  <a:pt x="4194" y="3896"/>
                </a:lnTo>
                <a:lnTo>
                  <a:pt x="4120" y="3878"/>
                </a:lnTo>
                <a:lnTo>
                  <a:pt x="4064" y="3841"/>
                </a:lnTo>
                <a:lnTo>
                  <a:pt x="4008" y="3803"/>
                </a:lnTo>
                <a:lnTo>
                  <a:pt x="3952" y="3747"/>
                </a:lnTo>
                <a:lnTo>
                  <a:pt x="3915" y="3673"/>
                </a:lnTo>
                <a:lnTo>
                  <a:pt x="3896" y="3598"/>
                </a:lnTo>
                <a:lnTo>
                  <a:pt x="3896" y="3524"/>
                </a:lnTo>
                <a:lnTo>
                  <a:pt x="3896" y="3449"/>
                </a:lnTo>
                <a:lnTo>
                  <a:pt x="3915" y="3393"/>
                </a:lnTo>
                <a:lnTo>
                  <a:pt x="3952" y="3319"/>
                </a:lnTo>
                <a:lnTo>
                  <a:pt x="4008" y="3263"/>
                </a:lnTo>
                <a:lnTo>
                  <a:pt x="4064" y="3225"/>
                </a:lnTo>
                <a:lnTo>
                  <a:pt x="4120" y="3188"/>
                </a:lnTo>
                <a:lnTo>
                  <a:pt x="4194" y="3169"/>
                </a:lnTo>
                <a:close/>
                <a:moveTo>
                  <a:pt x="2032" y="3524"/>
                </a:moveTo>
                <a:lnTo>
                  <a:pt x="2107" y="3542"/>
                </a:lnTo>
                <a:lnTo>
                  <a:pt x="2181" y="3561"/>
                </a:lnTo>
                <a:lnTo>
                  <a:pt x="2237" y="3598"/>
                </a:lnTo>
                <a:lnTo>
                  <a:pt x="2293" y="3635"/>
                </a:lnTo>
                <a:lnTo>
                  <a:pt x="2349" y="3691"/>
                </a:lnTo>
                <a:lnTo>
                  <a:pt x="2386" y="3766"/>
                </a:lnTo>
                <a:lnTo>
                  <a:pt x="2405" y="3822"/>
                </a:lnTo>
                <a:lnTo>
                  <a:pt x="2405" y="3896"/>
                </a:lnTo>
                <a:lnTo>
                  <a:pt x="2405" y="3971"/>
                </a:lnTo>
                <a:lnTo>
                  <a:pt x="2386" y="4046"/>
                </a:lnTo>
                <a:lnTo>
                  <a:pt x="2349" y="4101"/>
                </a:lnTo>
                <a:lnTo>
                  <a:pt x="2293" y="4157"/>
                </a:lnTo>
                <a:lnTo>
                  <a:pt x="2237" y="4213"/>
                </a:lnTo>
                <a:lnTo>
                  <a:pt x="2181" y="4251"/>
                </a:lnTo>
                <a:lnTo>
                  <a:pt x="2107" y="4269"/>
                </a:lnTo>
                <a:lnTo>
                  <a:pt x="1957" y="4269"/>
                </a:lnTo>
                <a:lnTo>
                  <a:pt x="1883" y="4251"/>
                </a:lnTo>
                <a:lnTo>
                  <a:pt x="1827" y="4213"/>
                </a:lnTo>
                <a:lnTo>
                  <a:pt x="1771" y="4157"/>
                </a:lnTo>
                <a:lnTo>
                  <a:pt x="1734" y="4101"/>
                </a:lnTo>
                <a:lnTo>
                  <a:pt x="1696" y="4046"/>
                </a:lnTo>
                <a:lnTo>
                  <a:pt x="1678" y="3971"/>
                </a:lnTo>
                <a:lnTo>
                  <a:pt x="1659" y="3896"/>
                </a:lnTo>
                <a:lnTo>
                  <a:pt x="1678" y="3822"/>
                </a:lnTo>
                <a:lnTo>
                  <a:pt x="1696" y="3766"/>
                </a:lnTo>
                <a:lnTo>
                  <a:pt x="1734" y="3691"/>
                </a:lnTo>
                <a:lnTo>
                  <a:pt x="1771" y="3635"/>
                </a:lnTo>
                <a:lnTo>
                  <a:pt x="1827" y="3598"/>
                </a:lnTo>
                <a:lnTo>
                  <a:pt x="1883" y="3561"/>
                </a:lnTo>
                <a:lnTo>
                  <a:pt x="1957" y="3542"/>
                </a:lnTo>
                <a:lnTo>
                  <a:pt x="2032" y="3524"/>
                </a:lnTo>
                <a:close/>
                <a:moveTo>
                  <a:pt x="2722" y="1"/>
                </a:moveTo>
                <a:lnTo>
                  <a:pt x="2498" y="19"/>
                </a:lnTo>
                <a:lnTo>
                  <a:pt x="2256" y="75"/>
                </a:lnTo>
                <a:lnTo>
                  <a:pt x="2032" y="168"/>
                </a:lnTo>
                <a:lnTo>
                  <a:pt x="1230" y="579"/>
                </a:lnTo>
                <a:lnTo>
                  <a:pt x="1025" y="709"/>
                </a:lnTo>
                <a:lnTo>
                  <a:pt x="858" y="858"/>
                </a:lnTo>
                <a:lnTo>
                  <a:pt x="690" y="1045"/>
                </a:lnTo>
                <a:lnTo>
                  <a:pt x="559" y="1250"/>
                </a:lnTo>
                <a:lnTo>
                  <a:pt x="168" y="2051"/>
                </a:lnTo>
                <a:lnTo>
                  <a:pt x="75" y="2275"/>
                </a:lnTo>
                <a:lnTo>
                  <a:pt x="19" y="2498"/>
                </a:lnTo>
                <a:lnTo>
                  <a:pt x="0" y="2741"/>
                </a:lnTo>
                <a:lnTo>
                  <a:pt x="19" y="2983"/>
                </a:lnTo>
                <a:lnTo>
                  <a:pt x="149" y="3878"/>
                </a:lnTo>
                <a:lnTo>
                  <a:pt x="205" y="4101"/>
                </a:lnTo>
                <a:lnTo>
                  <a:pt x="298" y="4325"/>
                </a:lnTo>
                <a:lnTo>
                  <a:pt x="429" y="4530"/>
                </a:lnTo>
                <a:lnTo>
                  <a:pt x="578" y="4717"/>
                </a:lnTo>
                <a:lnTo>
                  <a:pt x="1212" y="5350"/>
                </a:lnTo>
                <a:lnTo>
                  <a:pt x="1398" y="5518"/>
                </a:lnTo>
                <a:lnTo>
                  <a:pt x="1603" y="5630"/>
                </a:lnTo>
                <a:lnTo>
                  <a:pt x="1827" y="5723"/>
                </a:lnTo>
                <a:lnTo>
                  <a:pt x="2069" y="5779"/>
                </a:lnTo>
                <a:lnTo>
                  <a:pt x="2945" y="5928"/>
                </a:lnTo>
                <a:lnTo>
                  <a:pt x="3188" y="5947"/>
                </a:lnTo>
                <a:lnTo>
                  <a:pt x="3430" y="5928"/>
                </a:lnTo>
                <a:lnTo>
                  <a:pt x="3672" y="5872"/>
                </a:lnTo>
                <a:lnTo>
                  <a:pt x="3896" y="5779"/>
                </a:lnTo>
                <a:lnTo>
                  <a:pt x="4697" y="5369"/>
                </a:lnTo>
                <a:lnTo>
                  <a:pt x="4903" y="5238"/>
                </a:lnTo>
                <a:lnTo>
                  <a:pt x="5070" y="5089"/>
                </a:lnTo>
                <a:lnTo>
                  <a:pt x="5238" y="4903"/>
                </a:lnTo>
                <a:lnTo>
                  <a:pt x="5350" y="4698"/>
                </a:lnTo>
                <a:lnTo>
                  <a:pt x="5760" y="3896"/>
                </a:lnTo>
                <a:lnTo>
                  <a:pt x="5853" y="3673"/>
                </a:lnTo>
                <a:lnTo>
                  <a:pt x="5909" y="3449"/>
                </a:lnTo>
                <a:lnTo>
                  <a:pt x="5928" y="3207"/>
                </a:lnTo>
                <a:lnTo>
                  <a:pt x="5909" y="2964"/>
                </a:lnTo>
                <a:lnTo>
                  <a:pt x="5760" y="2964"/>
                </a:lnTo>
                <a:lnTo>
                  <a:pt x="5611" y="2946"/>
                </a:lnTo>
                <a:lnTo>
                  <a:pt x="5480" y="2909"/>
                </a:lnTo>
                <a:lnTo>
                  <a:pt x="5350" y="2853"/>
                </a:lnTo>
                <a:lnTo>
                  <a:pt x="5219" y="2797"/>
                </a:lnTo>
                <a:lnTo>
                  <a:pt x="5089" y="2722"/>
                </a:lnTo>
                <a:lnTo>
                  <a:pt x="4977" y="2629"/>
                </a:lnTo>
                <a:lnTo>
                  <a:pt x="4884" y="2536"/>
                </a:lnTo>
                <a:lnTo>
                  <a:pt x="4791" y="2424"/>
                </a:lnTo>
                <a:lnTo>
                  <a:pt x="4697" y="2312"/>
                </a:lnTo>
                <a:lnTo>
                  <a:pt x="4623" y="2200"/>
                </a:lnTo>
                <a:lnTo>
                  <a:pt x="4567" y="2070"/>
                </a:lnTo>
                <a:lnTo>
                  <a:pt x="4511" y="1921"/>
                </a:lnTo>
                <a:lnTo>
                  <a:pt x="4474" y="1790"/>
                </a:lnTo>
                <a:lnTo>
                  <a:pt x="4455" y="1641"/>
                </a:lnTo>
                <a:lnTo>
                  <a:pt x="4455" y="1492"/>
                </a:lnTo>
                <a:lnTo>
                  <a:pt x="4306" y="1473"/>
                </a:lnTo>
                <a:lnTo>
                  <a:pt x="4157" y="1455"/>
                </a:lnTo>
                <a:lnTo>
                  <a:pt x="4008" y="1417"/>
                </a:lnTo>
                <a:lnTo>
                  <a:pt x="3877" y="1380"/>
                </a:lnTo>
                <a:lnTo>
                  <a:pt x="3747" y="1305"/>
                </a:lnTo>
                <a:lnTo>
                  <a:pt x="3616" y="1231"/>
                </a:lnTo>
                <a:lnTo>
                  <a:pt x="3505" y="1156"/>
                </a:lnTo>
                <a:lnTo>
                  <a:pt x="3411" y="1063"/>
                </a:lnTo>
                <a:lnTo>
                  <a:pt x="3318" y="951"/>
                </a:lnTo>
                <a:lnTo>
                  <a:pt x="3225" y="839"/>
                </a:lnTo>
                <a:lnTo>
                  <a:pt x="3150" y="728"/>
                </a:lnTo>
                <a:lnTo>
                  <a:pt x="3094" y="597"/>
                </a:lnTo>
                <a:lnTo>
                  <a:pt x="3039" y="467"/>
                </a:lnTo>
                <a:lnTo>
                  <a:pt x="3001" y="318"/>
                </a:lnTo>
                <a:lnTo>
                  <a:pt x="2983" y="168"/>
                </a:lnTo>
                <a:lnTo>
                  <a:pt x="2964" y="19"/>
                </a:lnTo>
                <a:lnTo>
                  <a:pt x="272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1813762" y="1399466"/>
            <a:ext cx="225086" cy="135173"/>
          </a:xfrm>
          <a:custGeom>
            <a:rect b="b" l="l" r="r" t="t"/>
            <a:pathLst>
              <a:path extrusionOk="0" h="4456" w="7420">
                <a:moveTo>
                  <a:pt x="1846" y="1"/>
                </a:moveTo>
                <a:lnTo>
                  <a:pt x="1734" y="19"/>
                </a:lnTo>
                <a:lnTo>
                  <a:pt x="1622" y="19"/>
                </a:lnTo>
                <a:lnTo>
                  <a:pt x="1417" y="94"/>
                </a:lnTo>
                <a:lnTo>
                  <a:pt x="1231" y="187"/>
                </a:lnTo>
                <a:lnTo>
                  <a:pt x="1063" y="336"/>
                </a:lnTo>
                <a:lnTo>
                  <a:pt x="932" y="504"/>
                </a:lnTo>
                <a:lnTo>
                  <a:pt x="821" y="690"/>
                </a:lnTo>
                <a:lnTo>
                  <a:pt x="765" y="895"/>
                </a:lnTo>
                <a:lnTo>
                  <a:pt x="746" y="1007"/>
                </a:lnTo>
                <a:lnTo>
                  <a:pt x="746" y="1119"/>
                </a:lnTo>
                <a:lnTo>
                  <a:pt x="1492" y="1119"/>
                </a:lnTo>
                <a:lnTo>
                  <a:pt x="1566" y="1156"/>
                </a:lnTo>
                <a:lnTo>
                  <a:pt x="1659" y="1194"/>
                </a:lnTo>
                <a:lnTo>
                  <a:pt x="1715" y="1250"/>
                </a:lnTo>
                <a:lnTo>
                  <a:pt x="1771" y="1324"/>
                </a:lnTo>
                <a:lnTo>
                  <a:pt x="1827" y="1399"/>
                </a:lnTo>
                <a:lnTo>
                  <a:pt x="1846" y="1492"/>
                </a:lnTo>
                <a:lnTo>
                  <a:pt x="1846" y="1585"/>
                </a:lnTo>
                <a:lnTo>
                  <a:pt x="1846" y="2610"/>
                </a:lnTo>
                <a:lnTo>
                  <a:pt x="5574" y="2610"/>
                </a:lnTo>
                <a:lnTo>
                  <a:pt x="5574" y="1585"/>
                </a:lnTo>
                <a:lnTo>
                  <a:pt x="5574" y="1492"/>
                </a:lnTo>
                <a:lnTo>
                  <a:pt x="5611" y="1399"/>
                </a:lnTo>
                <a:lnTo>
                  <a:pt x="5648" y="1324"/>
                </a:lnTo>
                <a:lnTo>
                  <a:pt x="5704" y="1250"/>
                </a:lnTo>
                <a:lnTo>
                  <a:pt x="5779" y="1194"/>
                </a:lnTo>
                <a:lnTo>
                  <a:pt x="5853" y="1156"/>
                </a:lnTo>
                <a:lnTo>
                  <a:pt x="5928" y="1119"/>
                </a:lnTo>
                <a:lnTo>
                  <a:pt x="6674" y="1119"/>
                </a:lnTo>
                <a:lnTo>
                  <a:pt x="6674" y="1007"/>
                </a:lnTo>
                <a:lnTo>
                  <a:pt x="6655" y="895"/>
                </a:lnTo>
                <a:lnTo>
                  <a:pt x="6599" y="690"/>
                </a:lnTo>
                <a:lnTo>
                  <a:pt x="6487" y="504"/>
                </a:lnTo>
                <a:lnTo>
                  <a:pt x="6357" y="336"/>
                </a:lnTo>
                <a:lnTo>
                  <a:pt x="6189" y="187"/>
                </a:lnTo>
                <a:lnTo>
                  <a:pt x="6002" y="94"/>
                </a:lnTo>
                <a:lnTo>
                  <a:pt x="5797" y="19"/>
                </a:lnTo>
                <a:lnTo>
                  <a:pt x="5686" y="19"/>
                </a:lnTo>
                <a:lnTo>
                  <a:pt x="5574" y="1"/>
                </a:lnTo>
                <a:close/>
                <a:moveTo>
                  <a:pt x="746" y="1492"/>
                </a:moveTo>
                <a:lnTo>
                  <a:pt x="616" y="1511"/>
                </a:lnTo>
                <a:lnTo>
                  <a:pt x="466" y="1548"/>
                </a:lnTo>
                <a:lnTo>
                  <a:pt x="355" y="1604"/>
                </a:lnTo>
                <a:lnTo>
                  <a:pt x="243" y="1678"/>
                </a:lnTo>
                <a:lnTo>
                  <a:pt x="150" y="1790"/>
                </a:lnTo>
                <a:lnTo>
                  <a:pt x="75" y="1902"/>
                </a:lnTo>
                <a:lnTo>
                  <a:pt x="19" y="2032"/>
                </a:lnTo>
                <a:lnTo>
                  <a:pt x="0" y="2163"/>
                </a:lnTo>
                <a:lnTo>
                  <a:pt x="0" y="2275"/>
                </a:lnTo>
                <a:lnTo>
                  <a:pt x="19" y="2387"/>
                </a:lnTo>
                <a:lnTo>
                  <a:pt x="38" y="2480"/>
                </a:lnTo>
                <a:lnTo>
                  <a:pt x="94" y="2573"/>
                </a:lnTo>
                <a:lnTo>
                  <a:pt x="150" y="2666"/>
                </a:lnTo>
                <a:lnTo>
                  <a:pt x="205" y="2741"/>
                </a:lnTo>
                <a:lnTo>
                  <a:pt x="280" y="2815"/>
                </a:lnTo>
                <a:lnTo>
                  <a:pt x="373" y="2871"/>
                </a:lnTo>
                <a:lnTo>
                  <a:pt x="373" y="4269"/>
                </a:lnTo>
                <a:lnTo>
                  <a:pt x="392" y="4344"/>
                </a:lnTo>
                <a:lnTo>
                  <a:pt x="429" y="4400"/>
                </a:lnTo>
                <a:lnTo>
                  <a:pt x="485" y="4437"/>
                </a:lnTo>
                <a:lnTo>
                  <a:pt x="560" y="4456"/>
                </a:lnTo>
                <a:lnTo>
                  <a:pt x="1305" y="4456"/>
                </a:lnTo>
                <a:lnTo>
                  <a:pt x="1361" y="4437"/>
                </a:lnTo>
                <a:lnTo>
                  <a:pt x="1436" y="4400"/>
                </a:lnTo>
                <a:lnTo>
                  <a:pt x="1473" y="4344"/>
                </a:lnTo>
                <a:lnTo>
                  <a:pt x="1492" y="4269"/>
                </a:lnTo>
                <a:lnTo>
                  <a:pt x="1492" y="4083"/>
                </a:lnTo>
                <a:lnTo>
                  <a:pt x="5947" y="4083"/>
                </a:lnTo>
                <a:lnTo>
                  <a:pt x="5947" y="4269"/>
                </a:lnTo>
                <a:lnTo>
                  <a:pt x="5947" y="4344"/>
                </a:lnTo>
                <a:lnTo>
                  <a:pt x="5984" y="4400"/>
                </a:lnTo>
                <a:lnTo>
                  <a:pt x="6058" y="4437"/>
                </a:lnTo>
                <a:lnTo>
                  <a:pt x="6133" y="4456"/>
                </a:lnTo>
                <a:lnTo>
                  <a:pt x="6860" y="4456"/>
                </a:lnTo>
                <a:lnTo>
                  <a:pt x="6934" y="4437"/>
                </a:lnTo>
                <a:lnTo>
                  <a:pt x="6990" y="4400"/>
                </a:lnTo>
                <a:lnTo>
                  <a:pt x="7046" y="4344"/>
                </a:lnTo>
                <a:lnTo>
                  <a:pt x="7046" y="4269"/>
                </a:lnTo>
                <a:lnTo>
                  <a:pt x="7046" y="2871"/>
                </a:lnTo>
                <a:lnTo>
                  <a:pt x="7140" y="2815"/>
                </a:lnTo>
                <a:lnTo>
                  <a:pt x="7214" y="2741"/>
                </a:lnTo>
                <a:lnTo>
                  <a:pt x="7289" y="2666"/>
                </a:lnTo>
                <a:lnTo>
                  <a:pt x="7326" y="2573"/>
                </a:lnTo>
                <a:lnTo>
                  <a:pt x="7382" y="2480"/>
                </a:lnTo>
                <a:lnTo>
                  <a:pt x="7400" y="2387"/>
                </a:lnTo>
                <a:lnTo>
                  <a:pt x="7419" y="2275"/>
                </a:lnTo>
                <a:lnTo>
                  <a:pt x="7419" y="2163"/>
                </a:lnTo>
                <a:lnTo>
                  <a:pt x="7400" y="2032"/>
                </a:lnTo>
                <a:lnTo>
                  <a:pt x="7345" y="1902"/>
                </a:lnTo>
                <a:lnTo>
                  <a:pt x="7270" y="1790"/>
                </a:lnTo>
                <a:lnTo>
                  <a:pt x="7177" y="1678"/>
                </a:lnTo>
                <a:lnTo>
                  <a:pt x="7065" y="1604"/>
                </a:lnTo>
                <a:lnTo>
                  <a:pt x="6953" y="1548"/>
                </a:lnTo>
                <a:lnTo>
                  <a:pt x="6804" y="1511"/>
                </a:lnTo>
                <a:lnTo>
                  <a:pt x="6674" y="1492"/>
                </a:lnTo>
                <a:lnTo>
                  <a:pt x="6226" y="1492"/>
                </a:lnTo>
                <a:lnTo>
                  <a:pt x="6170" y="1511"/>
                </a:lnTo>
                <a:lnTo>
                  <a:pt x="6096" y="1548"/>
                </a:lnTo>
                <a:lnTo>
                  <a:pt x="6040" y="1604"/>
                </a:lnTo>
                <a:lnTo>
                  <a:pt x="6002" y="1660"/>
                </a:lnTo>
                <a:lnTo>
                  <a:pt x="5965" y="1716"/>
                </a:lnTo>
                <a:lnTo>
                  <a:pt x="5947" y="1790"/>
                </a:lnTo>
                <a:lnTo>
                  <a:pt x="5947" y="1865"/>
                </a:lnTo>
                <a:lnTo>
                  <a:pt x="5947" y="2983"/>
                </a:lnTo>
                <a:lnTo>
                  <a:pt x="1492" y="2983"/>
                </a:lnTo>
                <a:lnTo>
                  <a:pt x="1492" y="1865"/>
                </a:lnTo>
                <a:lnTo>
                  <a:pt x="1473" y="1790"/>
                </a:lnTo>
                <a:lnTo>
                  <a:pt x="1454" y="1716"/>
                </a:lnTo>
                <a:lnTo>
                  <a:pt x="1417" y="1660"/>
                </a:lnTo>
                <a:lnTo>
                  <a:pt x="1380" y="1604"/>
                </a:lnTo>
                <a:lnTo>
                  <a:pt x="1324" y="1548"/>
                </a:lnTo>
                <a:lnTo>
                  <a:pt x="1249" y="1511"/>
                </a:lnTo>
                <a:lnTo>
                  <a:pt x="1193" y="149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1378363" y="1399466"/>
            <a:ext cx="203032" cy="157803"/>
          </a:xfrm>
          <a:custGeom>
            <a:rect b="b" l="l" r="r" t="t"/>
            <a:pathLst>
              <a:path extrusionOk="0" h="5202" w="6693">
                <a:moveTo>
                  <a:pt x="6059" y="560"/>
                </a:moveTo>
                <a:lnTo>
                  <a:pt x="6115" y="579"/>
                </a:lnTo>
                <a:lnTo>
                  <a:pt x="6133" y="634"/>
                </a:lnTo>
                <a:lnTo>
                  <a:pt x="6133" y="1119"/>
                </a:lnTo>
                <a:lnTo>
                  <a:pt x="560" y="1119"/>
                </a:lnTo>
                <a:lnTo>
                  <a:pt x="560" y="634"/>
                </a:lnTo>
                <a:lnTo>
                  <a:pt x="579" y="579"/>
                </a:lnTo>
                <a:lnTo>
                  <a:pt x="635" y="560"/>
                </a:lnTo>
                <a:close/>
                <a:moveTo>
                  <a:pt x="1268" y="3337"/>
                </a:moveTo>
                <a:lnTo>
                  <a:pt x="1212" y="3356"/>
                </a:lnTo>
                <a:lnTo>
                  <a:pt x="1156" y="3393"/>
                </a:lnTo>
                <a:lnTo>
                  <a:pt x="1138" y="3430"/>
                </a:lnTo>
                <a:lnTo>
                  <a:pt x="1119" y="3486"/>
                </a:lnTo>
                <a:lnTo>
                  <a:pt x="1119" y="3952"/>
                </a:lnTo>
                <a:lnTo>
                  <a:pt x="1138" y="4008"/>
                </a:lnTo>
                <a:lnTo>
                  <a:pt x="1156" y="4046"/>
                </a:lnTo>
                <a:lnTo>
                  <a:pt x="1212" y="4083"/>
                </a:lnTo>
                <a:lnTo>
                  <a:pt x="2144" y="4083"/>
                </a:lnTo>
                <a:lnTo>
                  <a:pt x="2200" y="4046"/>
                </a:lnTo>
                <a:lnTo>
                  <a:pt x="2219" y="4008"/>
                </a:lnTo>
                <a:lnTo>
                  <a:pt x="2238" y="3952"/>
                </a:lnTo>
                <a:lnTo>
                  <a:pt x="2238" y="3486"/>
                </a:lnTo>
                <a:lnTo>
                  <a:pt x="2219" y="3430"/>
                </a:lnTo>
                <a:lnTo>
                  <a:pt x="2200" y="3393"/>
                </a:lnTo>
                <a:lnTo>
                  <a:pt x="2144" y="3356"/>
                </a:lnTo>
                <a:lnTo>
                  <a:pt x="2088" y="3337"/>
                </a:lnTo>
                <a:close/>
                <a:moveTo>
                  <a:pt x="2741" y="3337"/>
                </a:moveTo>
                <a:lnTo>
                  <a:pt x="2685" y="3356"/>
                </a:lnTo>
                <a:lnTo>
                  <a:pt x="2648" y="3393"/>
                </a:lnTo>
                <a:lnTo>
                  <a:pt x="2610" y="3430"/>
                </a:lnTo>
                <a:lnTo>
                  <a:pt x="2610" y="3486"/>
                </a:lnTo>
                <a:lnTo>
                  <a:pt x="2610" y="3952"/>
                </a:lnTo>
                <a:lnTo>
                  <a:pt x="2610" y="4008"/>
                </a:lnTo>
                <a:lnTo>
                  <a:pt x="2648" y="4046"/>
                </a:lnTo>
                <a:lnTo>
                  <a:pt x="2685" y="4083"/>
                </a:lnTo>
                <a:lnTo>
                  <a:pt x="4381" y="4083"/>
                </a:lnTo>
                <a:lnTo>
                  <a:pt x="4418" y="4046"/>
                </a:lnTo>
                <a:lnTo>
                  <a:pt x="4456" y="4008"/>
                </a:lnTo>
                <a:lnTo>
                  <a:pt x="4456" y="3952"/>
                </a:lnTo>
                <a:lnTo>
                  <a:pt x="4456" y="3486"/>
                </a:lnTo>
                <a:lnTo>
                  <a:pt x="4456" y="3430"/>
                </a:lnTo>
                <a:lnTo>
                  <a:pt x="4418" y="3393"/>
                </a:lnTo>
                <a:lnTo>
                  <a:pt x="4381" y="3356"/>
                </a:lnTo>
                <a:lnTo>
                  <a:pt x="4325" y="3337"/>
                </a:lnTo>
                <a:close/>
                <a:moveTo>
                  <a:pt x="6133" y="2610"/>
                </a:moveTo>
                <a:lnTo>
                  <a:pt x="6133" y="4567"/>
                </a:lnTo>
                <a:lnTo>
                  <a:pt x="6115" y="4623"/>
                </a:lnTo>
                <a:lnTo>
                  <a:pt x="6059" y="4642"/>
                </a:lnTo>
                <a:lnTo>
                  <a:pt x="635" y="4642"/>
                </a:lnTo>
                <a:lnTo>
                  <a:pt x="579" y="4623"/>
                </a:lnTo>
                <a:lnTo>
                  <a:pt x="560" y="4567"/>
                </a:lnTo>
                <a:lnTo>
                  <a:pt x="560" y="2610"/>
                </a:lnTo>
                <a:close/>
                <a:moveTo>
                  <a:pt x="560" y="1"/>
                </a:moveTo>
                <a:lnTo>
                  <a:pt x="448" y="19"/>
                </a:lnTo>
                <a:lnTo>
                  <a:pt x="355" y="57"/>
                </a:lnTo>
                <a:lnTo>
                  <a:pt x="262" y="94"/>
                </a:lnTo>
                <a:lnTo>
                  <a:pt x="169" y="168"/>
                </a:lnTo>
                <a:lnTo>
                  <a:pt x="94" y="243"/>
                </a:lnTo>
                <a:lnTo>
                  <a:pt x="57" y="336"/>
                </a:lnTo>
                <a:lnTo>
                  <a:pt x="19" y="448"/>
                </a:lnTo>
                <a:lnTo>
                  <a:pt x="1" y="560"/>
                </a:lnTo>
                <a:lnTo>
                  <a:pt x="1" y="4642"/>
                </a:lnTo>
                <a:lnTo>
                  <a:pt x="19" y="4754"/>
                </a:lnTo>
                <a:lnTo>
                  <a:pt x="57" y="4866"/>
                </a:lnTo>
                <a:lnTo>
                  <a:pt x="94" y="4959"/>
                </a:lnTo>
                <a:lnTo>
                  <a:pt x="169" y="5033"/>
                </a:lnTo>
                <a:lnTo>
                  <a:pt x="262" y="5108"/>
                </a:lnTo>
                <a:lnTo>
                  <a:pt x="355" y="5164"/>
                </a:lnTo>
                <a:lnTo>
                  <a:pt x="448" y="5183"/>
                </a:lnTo>
                <a:lnTo>
                  <a:pt x="560" y="5201"/>
                </a:lnTo>
                <a:lnTo>
                  <a:pt x="6133" y="5201"/>
                </a:lnTo>
                <a:lnTo>
                  <a:pt x="6245" y="5183"/>
                </a:lnTo>
                <a:lnTo>
                  <a:pt x="6357" y="5164"/>
                </a:lnTo>
                <a:lnTo>
                  <a:pt x="6450" y="5108"/>
                </a:lnTo>
                <a:lnTo>
                  <a:pt x="6525" y="5033"/>
                </a:lnTo>
                <a:lnTo>
                  <a:pt x="6599" y="4959"/>
                </a:lnTo>
                <a:lnTo>
                  <a:pt x="6637" y="4866"/>
                </a:lnTo>
                <a:lnTo>
                  <a:pt x="6674" y="4754"/>
                </a:lnTo>
                <a:lnTo>
                  <a:pt x="6692" y="4642"/>
                </a:lnTo>
                <a:lnTo>
                  <a:pt x="6692" y="560"/>
                </a:lnTo>
                <a:lnTo>
                  <a:pt x="6674" y="448"/>
                </a:lnTo>
                <a:lnTo>
                  <a:pt x="6637" y="336"/>
                </a:lnTo>
                <a:lnTo>
                  <a:pt x="6599" y="243"/>
                </a:lnTo>
                <a:lnTo>
                  <a:pt x="6525" y="168"/>
                </a:lnTo>
                <a:lnTo>
                  <a:pt x="6450" y="94"/>
                </a:lnTo>
                <a:lnTo>
                  <a:pt x="6357" y="57"/>
                </a:lnTo>
                <a:lnTo>
                  <a:pt x="6245" y="19"/>
                </a:lnTo>
                <a:lnTo>
                  <a:pt x="61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924309" y="1399466"/>
            <a:ext cx="225086" cy="180402"/>
          </a:xfrm>
          <a:custGeom>
            <a:rect b="b" l="l" r="r" t="t"/>
            <a:pathLst>
              <a:path extrusionOk="0" h="5947" w="7420">
                <a:moveTo>
                  <a:pt x="5388" y="653"/>
                </a:moveTo>
                <a:lnTo>
                  <a:pt x="5444" y="672"/>
                </a:lnTo>
                <a:lnTo>
                  <a:pt x="5500" y="690"/>
                </a:lnTo>
                <a:lnTo>
                  <a:pt x="5574" y="746"/>
                </a:lnTo>
                <a:lnTo>
                  <a:pt x="5649" y="821"/>
                </a:lnTo>
                <a:lnTo>
                  <a:pt x="5649" y="877"/>
                </a:lnTo>
                <a:lnTo>
                  <a:pt x="5668" y="933"/>
                </a:lnTo>
                <a:lnTo>
                  <a:pt x="5649" y="989"/>
                </a:lnTo>
                <a:lnTo>
                  <a:pt x="5649" y="1045"/>
                </a:lnTo>
                <a:lnTo>
                  <a:pt x="5574" y="1138"/>
                </a:lnTo>
                <a:lnTo>
                  <a:pt x="5500" y="1194"/>
                </a:lnTo>
                <a:lnTo>
                  <a:pt x="5444" y="1212"/>
                </a:lnTo>
                <a:lnTo>
                  <a:pt x="5332" y="1212"/>
                </a:lnTo>
                <a:lnTo>
                  <a:pt x="5276" y="1194"/>
                </a:lnTo>
                <a:lnTo>
                  <a:pt x="5183" y="1138"/>
                </a:lnTo>
                <a:lnTo>
                  <a:pt x="5127" y="1045"/>
                </a:lnTo>
                <a:lnTo>
                  <a:pt x="5108" y="989"/>
                </a:lnTo>
                <a:lnTo>
                  <a:pt x="5108" y="933"/>
                </a:lnTo>
                <a:lnTo>
                  <a:pt x="5108" y="877"/>
                </a:lnTo>
                <a:lnTo>
                  <a:pt x="5127" y="821"/>
                </a:lnTo>
                <a:lnTo>
                  <a:pt x="5183" y="746"/>
                </a:lnTo>
                <a:lnTo>
                  <a:pt x="5276" y="690"/>
                </a:lnTo>
                <a:lnTo>
                  <a:pt x="5332" y="672"/>
                </a:lnTo>
                <a:lnTo>
                  <a:pt x="5388" y="653"/>
                </a:lnTo>
                <a:close/>
                <a:moveTo>
                  <a:pt x="5332" y="1"/>
                </a:moveTo>
                <a:lnTo>
                  <a:pt x="5146" y="38"/>
                </a:lnTo>
                <a:lnTo>
                  <a:pt x="4978" y="94"/>
                </a:lnTo>
                <a:lnTo>
                  <a:pt x="4829" y="187"/>
                </a:lnTo>
                <a:lnTo>
                  <a:pt x="4698" y="299"/>
                </a:lnTo>
                <a:lnTo>
                  <a:pt x="4605" y="448"/>
                </a:lnTo>
                <a:lnTo>
                  <a:pt x="4530" y="597"/>
                </a:lnTo>
                <a:lnTo>
                  <a:pt x="4475" y="765"/>
                </a:lnTo>
                <a:lnTo>
                  <a:pt x="4456" y="951"/>
                </a:lnTo>
                <a:lnTo>
                  <a:pt x="4456" y="1175"/>
                </a:lnTo>
                <a:lnTo>
                  <a:pt x="150" y="4567"/>
                </a:lnTo>
                <a:lnTo>
                  <a:pt x="76" y="4623"/>
                </a:lnTo>
                <a:lnTo>
                  <a:pt x="38" y="4698"/>
                </a:lnTo>
                <a:lnTo>
                  <a:pt x="20" y="4772"/>
                </a:lnTo>
                <a:lnTo>
                  <a:pt x="1" y="4847"/>
                </a:lnTo>
                <a:lnTo>
                  <a:pt x="20" y="4940"/>
                </a:lnTo>
                <a:lnTo>
                  <a:pt x="57" y="5033"/>
                </a:lnTo>
                <a:lnTo>
                  <a:pt x="94" y="5089"/>
                </a:lnTo>
                <a:lnTo>
                  <a:pt x="169" y="5145"/>
                </a:lnTo>
                <a:lnTo>
                  <a:pt x="243" y="5183"/>
                </a:lnTo>
                <a:lnTo>
                  <a:pt x="337" y="5201"/>
                </a:lnTo>
                <a:lnTo>
                  <a:pt x="411" y="5201"/>
                </a:lnTo>
                <a:lnTo>
                  <a:pt x="504" y="5164"/>
                </a:lnTo>
                <a:lnTo>
                  <a:pt x="1921" y="4456"/>
                </a:lnTo>
                <a:lnTo>
                  <a:pt x="3039" y="4456"/>
                </a:lnTo>
                <a:lnTo>
                  <a:pt x="3561" y="5854"/>
                </a:lnTo>
                <a:lnTo>
                  <a:pt x="3580" y="5891"/>
                </a:lnTo>
                <a:lnTo>
                  <a:pt x="3617" y="5928"/>
                </a:lnTo>
                <a:lnTo>
                  <a:pt x="3673" y="5947"/>
                </a:lnTo>
                <a:lnTo>
                  <a:pt x="3729" y="5928"/>
                </a:lnTo>
                <a:lnTo>
                  <a:pt x="3990" y="5835"/>
                </a:lnTo>
                <a:lnTo>
                  <a:pt x="4046" y="5816"/>
                </a:lnTo>
                <a:lnTo>
                  <a:pt x="4064" y="5760"/>
                </a:lnTo>
                <a:lnTo>
                  <a:pt x="4083" y="5723"/>
                </a:lnTo>
                <a:lnTo>
                  <a:pt x="4083" y="5667"/>
                </a:lnTo>
                <a:lnTo>
                  <a:pt x="3636" y="4456"/>
                </a:lnTo>
                <a:lnTo>
                  <a:pt x="4158" y="4456"/>
                </a:lnTo>
                <a:lnTo>
                  <a:pt x="4661" y="5854"/>
                </a:lnTo>
                <a:lnTo>
                  <a:pt x="4698" y="5891"/>
                </a:lnTo>
                <a:lnTo>
                  <a:pt x="4736" y="5928"/>
                </a:lnTo>
                <a:lnTo>
                  <a:pt x="4791" y="5947"/>
                </a:lnTo>
                <a:lnTo>
                  <a:pt x="4847" y="5928"/>
                </a:lnTo>
                <a:lnTo>
                  <a:pt x="5108" y="5835"/>
                </a:lnTo>
                <a:lnTo>
                  <a:pt x="5146" y="5816"/>
                </a:lnTo>
                <a:lnTo>
                  <a:pt x="5183" y="5760"/>
                </a:lnTo>
                <a:lnTo>
                  <a:pt x="5202" y="5723"/>
                </a:lnTo>
                <a:lnTo>
                  <a:pt x="5183" y="5667"/>
                </a:lnTo>
                <a:lnTo>
                  <a:pt x="4717" y="4362"/>
                </a:lnTo>
                <a:lnTo>
                  <a:pt x="4885" y="4306"/>
                </a:lnTo>
                <a:lnTo>
                  <a:pt x="5052" y="4232"/>
                </a:lnTo>
                <a:lnTo>
                  <a:pt x="5202" y="4157"/>
                </a:lnTo>
                <a:lnTo>
                  <a:pt x="5351" y="4064"/>
                </a:lnTo>
                <a:lnTo>
                  <a:pt x="5500" y="3952"/>
                </a:lnTo>
                <a:lnTo>
                  <a:pt x="5630" y="3841"/>
                </a:lnTo>
                <a:lnTo>
                  <a:pt x="5742" y="3710"/>
                </a:lnTo>
                <a:lnTo>
                  <a:pt x="5854" y="3580"/>
                </a:lnTo>
                <a:lnTo>
                  <a:pt x="5966" y="3430"/>
                </a:lnTo>
                <a:lnTo>
                  <a:pt x="6059" y="3281"/>
                </a:lnTo>
                <a:lnTo>
                  <a:pt x="6134" y="3114"/>
                </a:lnTo>
                <a:lnTo>
                  <a:pt x="6189" y="2946"/>
                </a:lnTo>
                <a:lnTo>
                  <a:pt x="6245" y="2778"/>
                </a:lnTo>
                <a:lnTo>
                  <a:pt x="6283" y="2610"/>
                </a:lnTo>
                <a:lnTo>
                  <a:pt x="6301" y="2424"/>
                </a:lnTo>
                <a:lnTo>
                  <a:pt x="6320" y="2237"/>
                </a:lnTo>
                <a:lnTo>
                  <a:pt x="6320" y="1305"/>
                </a:lnTo>
                <a:lnTo>
                  <a:pt x="7420" y="1119"/>
                </a:lnTo>
                <a:lnTo>
                  <a:pt x="7420" y="1045"/>
                </a:lnTo>
                <a:lnTo>
                  <a:pt x="7401" y="970"/>
                </a:lnTo>
                <a:lnTo>
                  <a:pt x="7345" y="821"/>
                </a:lnTo>
                <a:lnTo>
                  <a:pt x="7233" y="709"/>
                </a:lnTo>
                <a:lnTo>
                  <a:pt x="7103" y="597"/>
                </a:lnTo>
                <a:lnTo>
                  <a:pt x="6935" y="504"/>
                </a:lnTo>
                <a:lnTo>
                  <a:pt x="6749" y="429"/>
                </a:lnTo>
                <a:lnTo>
                  <a:pt x="6544" y="392"/>
                </a:lnTo>
                <a:lnTo>
                  <a:pt x="6320" y="373"/>
                </a:lnTo>
                <a:lnTo>
                  <a:pt x="6115" y="373"/>
                </a:lnTo>
                <a:lnTo>
                  <a:pt x="6059" y="299"/>
                </a:lnTo>
                <a:lnTo>
                  <a:pt x="5966" y="206"/>
                </a:lnTo>
                <a:lnTo>
                  <a:pt x="5873" y="150"/>
                </a:lnTo>
                <a:lnTo>
                  <a:pt x="5779" y="94"/>
                </a:lnTo>
                <a:lnTo>
                  <a:pt x="5668" y="57"/>
                </a:lnTo>
                <a:lnTo>
                  <a:pt x="5556" y="19"/>
                </a:lnTo>
                <a:lnTo>
                  <a:pt x="544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481600" y="1399466"/>
            <a:ext cx="225055" cy="180402"/>
          </a:xfrm>
          <a:custGeom>
            <a:rect b="b" l="l" r="r" t="t"/>
            <a:pathLst>
              <a:path extrusionOk="0" h="5947" w="7419">
                <a:moveTo>
                  <a:pt x="3635" y="1"/>
                </a:moveTo>
                <a:lnTo>
                  <a:pt x="3523" y="38"/>
                </a:lnTo>
                <a:lnTo>
                  <a:pt x="3430" y="94"/>
                </a:lnTo>
                <a:lnTo>
                  <a:pt x="3337" y="150"/>
                </a:lnTo>
                <a:lnTo>
                  <a:pt x="3262" y="243"/>
                </a:lnTo>
                <a:lnTo>
                  <a:pt x="3206" y="336"/>
                </a:lnTo>
                <a:lnTo>
                  <a:pt x="3169" y="448"/>
                </a:lnTo>
                <a:lnTo>
                  <a:pt x="3150" y="560"/>
                </a:lnTo>
                <a:lnTo>
                  <a:pt x="3169" y="690"/>
                </a:lnTo>
                <a:lnTo>
                  <a:pt x="3206" y="802"/>
                </a:lnTo>
                <a:lnTo>
                  <a:pt x="3281" y="914"/>
                </a:lnTo>
                <a:lnTo>
                  <a:pt x="3355" y="989"/>
                </a:lnTo>
                <a:lnTo>
                  <a:pt x="2423" y="2648"/>
                </a:lnTo>
                <a:lnTo>
                  <a:pt x="2367" y="2703"/>
                </a:lnTo>
                <a:lnTo>
                  <a:pt x="2311" y="2759"/>
                </a:lnTo>
                <a:lnTo>
                  <a:pt x="2255" y="2797"/>
                </a:lnTo>
                <a:lnTo>
                  <a:pt x="2181" y="2815"/>
                </a:lnTo>
                <a:lnTo>
                  <a:pt x="2106" y="2834"/>
                </a:lnTo>
                <a:lnTo>
                  <a:pt x="2050" y="2834"/>
                </a:lnTo>
                <a:lnTo>
                  <a:pt x="1976" y="2815"/>
                </a:lnTo>
                <a:lnTo>
                  <a:pt x="1901" y="2778"/>
                </a:lnTo>
                <a:lnTo>
                  <a:pt x="1062" y="2275"/>
                </a:lnTo>
                <a:lnTo>
                  <a:pt x="1100" y="2163"/>
                </a:lnTo>
                <a:lnTo>
                  <a:pt x="1118" y="2051"/>
                </a:lnTo>
                <a:lnTo>
                  <a:pt x="1100" y="1939"/>
                </a:lnTo>
                <a:lnTo>
                  <a:pt x="1062" y="1827"/>
                </a:lnTo>
                <a:lnTo>
                  <a:pt x="1007" y="1734"/>
                </a:lnTo>
                <a:lnTo>
                  <a:pt x="951" y="1641"/>
                </a:lnTo>
                <a:lnTo>
                  <a:pt x="857" y="1585"/>
                </a:lnTo>
                <a:lnTo>
                  <a:pt x="764" y="1529"/>
                </a:lnTo>
                <a:lnTo>
                  <a:pt x="652" y="1492"/>
                </a:lnTo>
                <a:lnTo>
                  <a:pt x="541" y="1492"/>
                </a:lnTo>
                <a:lnTo>
                  <a:pt x="429" y="1511"/>
                </a:lnTo>
                <a:lnTo>
                  <a:pt x="336" y="1548"/>
                </a:lnTo>
                <a:lnTo>
                  <a:pt x="242" y="1585"/>
                </a:lnTo>
                <a:lnTo>
                  <a:pt x="168" y="1660"/>
                </a:lnTo>
                <a:lnTo>
                  <a:pt x="93" y="1734"/>
                </a:lnTo>
                <a:lnTo>
                  <a:pt x="56" y="1827"/>
                </a:lnTo>
                <a:lnTo>
                  <a:pt x="19" y="1921"/>
                </a:lnTo>
                <a:lnTo>
                  <a:pt x="0" y="2032"/>
                </a:lnTo>
                <a:lnTo>
                  <a:pt x="0" y="2144"/>
                </a:lnTo>
                <a:lnTo>
                  <a:pt x="37" y="2256"/>
                </a:lnTo>
                <a:lnTo>
                  <a:pt x="93" y="2349"/>
                </a:lnTo>
                <a:lnTo>
                  <a:pt x="149" y="2443"/>
                </a:lnTo>
                <a:lnTo>
                  <a:pt x="242" y="2498"/>
                </a:lnTo>
                <a:lnTo>
                  <a:pt x="336" y="2554"/>
                </a:lnTo>
                <a:lnTo>
                  <a:pt x="447" y="2592"/>
                </a:lnTo>
                <a:lnTo>
                  <a:pt x="559" y="2610"/>
                </a:lnTo>
                <a:lnTo>
                  <a:pt x="652" y="2592"/>
                </a:lnTo>
                <a:lnTo>
                  <a:pt x="1491" y="4828"/>
                </a:lnTo>
                <a:lnTo>
                  <a:pt x="5946" y="4828"/>
                </a:lnTo>
                <a:lnTo>
                  <a:pt x="6785" y="2592"/>
                </a:lnTo>
                <a:lnTo>
                  <a:pt x="6859" y="2610"/>
                </a:lnTo>
                <a:lnTo>
                  <a:pt x="6971" y="2592"/>
                </a:lnTo>
                <a:lnTo>
                  <a:pt x="7083" y="2554"/>
                </a:lnTo>
                <a:lnTo>
                  <a:pt x="7176" y="2517"/>
                </a:lnTo>
                <a:lnTo>
                  <a:pt x="7270" y="2443"/>
                </a:lnTo>
                <a:lnTo>
                  <a:pt x="7325" y="2349"/>
                </a:lnTo>
                <a:lnTo>
                  <a:pt x="7381" y="2256"/>
                </a:lnTo>
                <a:lnTo>
                  <a:pt x="7419" y="2163"/>
                </a:lnTo>
                <a:lnTo>
                  <a:pt x="7419" y="2051"/>
                </a:lnTo>
                <a:lnTo>
                  <a:pt x="7419" y="1939"/>
                </a:lnTo>
                <a:lnTo>
                  <a:pt x="7381" y="1827"/>
                </a:lnTo>
                <a:lnTo>
                  <a:pt x="7325" y="1734"/>
                </a:lnTo>
                <a:lnTo>
                  <a:pt x="7251" y="1641"/>
                </a:lnTo>
                <a:lnTo>
                  <a:pt x="7158" y="1566"/>
                </a:lnTo>
                <a:lnTo>
                  <a:pt x="7064" y="1529"/>
                </a:lnTo>
                <a:lnTo>
                  <a:pt x="6953" y="1492"/>
                </a:lnTo>
                <a:lnTo>
                  <a:pt x="6841" y="1492"/>
                </a:lnTo>
                <a:lnTo>
                  <a:pt x="6729" y="1511"/>
                </a:lnTo>
                <a:lnTo>
                  <a:pt x="6636" y="1548"/>
                </a:lnTo>
                <a:lnTo>
                  <a:pt x="6543" y="1604"/>
                </a:lnTo>
                <a:lnTo>
                  <a:pt x="6468" y="1660"/>
                </a:lnTo>
                <a:lnTo>
                  <a:pt x="6393" y="1753"/>
                </a:lnTo>
                <a:lnTo>
                  <a:pt x="6356" y="1846"/>
                </a:lnTo>
                <a:lnTo>
                  <a:pt x="6319" y="1939"/>
                </a:lnTo>
                <a:lnTo>
                  <a:pt x="6319" y="2051"/>
                </a:lnTo>
                <a:lnTo>
                  <a:pt x="6319" y="2163"/>
                </a:lnTo>
                <a:lnTo>
                  <a:pt x="6356" y="2275"/>
                </a:lnTo>
                <a:lnTo>
                  <a:pt x="5517" y="2778"/>
                </a:lnTo>
                <a:lnTo>
                  <a:pt x="5461" y="2815"/>
                </a:lnTo>
                <a:lnTo>
                  <a:pt x="5387" y="2834"/>
                </a:lnTo>
                <a:lnTo>
                  <a:pt x="5312" y="2834"/>
                </a:lnTo>
                <a:lnTo>
                  <a:pt x="5238" y="2815"/>
                </a:lnTo>
                <a:lnTo>
                  <a:pt x="5163" y="2797"/>
                </a:lnTo>
                <a:lnTo>
                  <a:pt x="5107" y="2759"/>
                </a:lnTo>
                <a:lnTo>
                  <a:pt x="5051" y="2703"/>
                </a:lnTo>
                <a:lnTo>
                  <a:pt x="5014" y="2648"/>
                </a:lnTo>
                <a:lnTo>
                  <a:pt x="4063" y="989"/>
                </a:lnTo>
                <a:lnTo>
                  <a:pt x="4157" y="895"/>
                </a:lnTo>
                <a:lnTo>
                  <a:pt x="4213" y="784"/>
                </a:lnTo>
                <a:lnTo>
                  <a:pt x="4269" y="653"/>
                </a:lnTo>
                <a:lnTo>
                  <a:pt x="4269" y="523"/>
                </a:lnTo>
                <a:lnTo>
                  <a:pt x="4250" y="411"/>
                </a:lnTo>
                <a:lnTo>
                  <a:pt x="4213" y="318"/>
                </a:lnTo>
                <a:lnTo>
                  <a:pt x="4175" y="243"/>
                </a:lnTo>
                <a:lnTo>
                  <a:pt x="4101" y="168"/>
                </a:lnTo>
                <a:lnTo>
                  <a:pt x="4026" y="113"/>
                </a:lnTo>
                <a:lnTo>
                  <a:pt x="3952" y="57"/>
                </a:lnTo>
                <a:lnTo>
                  <a:pt x="3858" y="19"/>
                </a:lnTo>
                <a:lnTo>
                  <a:pt x="3747" y="1"/>
                </a:lnTo>
                <a:close/>
                <a:moveTo>
                  <a:pt x="1305" y="5201"/>
                </a:moveTo>
                <a:lnTo>
                  <a:pt x="1230" y="5220"/>
                </a:lnTo>
                <a:lnTo>
                  <a:pt x="1174" y="5257"/>
                </a:lnTo>
                <a:lnTo>
                  <a:pt x="1137" y="5313"/>
                </a:lnTo>
                <a:lnTo>
                  <a:pt x="1118" y="5388"/>
                </a:lnTo>
                <a:lnTo>
                  <a:pt x="1118" y="5760"/>
                </a:lnTo>
                <a:lnTo>
                  <a:pt x="1137" y="5835"/>
                </a:lnTo>
                <a:lnTo>
                  <a:pt x="1174" y="5891"/>
                </a:lnTo>
                <a:lnTo>
                  <a:pt x="1230" y="5928"/>
                </a:lnTo>
                <a:lnTo>
                  <a:pt x="1305" y="5947"/>
                </a:lnTo>
                <a:lnTo>
                  <a:pt x="6133" y="5947"/>
                </a:lnTo>
                <a:lnTo>
                  <a:pt x="6188" y="5928"/>
                </a:lnTo>
                <a:lnTo>
                  <a:pt x="6263" y="5891"/>
                </a:lnTo>
                <a:lnTo>
                  <a:pt x="6300" y="5835"/>
                </a:lnTo>
                <a:lnTo>
                  <a:pt x="6319" y="5760"/>
                </a:lnTo>
                <a:lnTo>
                  <a:pt x="6319" y="5388"/>
                </a:lnTo>
                <a:lnTo>
                  <a:pt x="6300" y="5313"/>
                </a:lnTo>
                <a:lnTo>
                  <a:pt x="6263" y="5257"/>
                </a:lnTo>
                <a:lnTo>
                  <a:pt x="6188" y="5220"/>
                </a:lnTo>
                <a:lnTo>
                  <a:pt x="6133" y="520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5974845" y="958425"/>
            <a:ext cx="225055" cy="179856"/>
          </a:xfrm>
          <a:custGeom>
            <a:rect b="b" l="l" r="r" t="t"/>
            <a:pathLst>
              <a:path extrusionOk="0" h="5929" w="7419">
                <a:moveTo>
                  <a:pt x="2647" y="839"/>
                </a:moveTo>
                <a:lnTo>
                  <a:pt x="2703" y="858"/>
                </a:lnTo>
                <a:lnTo>
                  <a:pt x="2796" y="914"/>
                </a:lnTo>
                <a:lnTo>
                  <a:pt x="2852" y="1007"/>
                </a:lnTo>
                <a:lnTo>
                  <a:pt x="2871" y="1063"/>
                </a:lnTo>
                <a:lnTo>
                  <a:pt x="2871" y="1119"/>
                </a:lnTo>
                <a:lnTo>
                  <a:pt x="2871" y="1175"/>
                </a:lnTo>
                <a:lnTo>
                  <a:pt x="2852" y="1231"/>
                </a:lnTo>
                <a:lnTo>
                  <a:pt x="2796" y="1305"/>
                </a:lnTo>
                <a:lnTo>
                  <a:pt x="2703" y="1380"/>
                </a:lnTo>
                <a:lnTo>
                  <a:pt x="2647" y="1380"/>
                </a:lnTo>
                <a:lnTo>
                  <a:pt x="2591" y="1399"/>
                </a:lnTo>
                <a:lnTo>
                  <a:pt x="2535" y="1380"/>
                </a:lnTo>
                <a:lnTo>
                  <a:pt x="2479" y="1380"/>
                </a:lnTo>
                <a:lnTo>
                  <a:pt x="2405" y="1305"/>
                </a:lnTo>
                <a:lnTo>
                  <a:pt x="2330" y="1231"/>
                </a:lnTo>
                <a:lnTo>
                  <a:pt x="2330" y="1175"/>
                </a:lnTo>
                <a:lnTo>
                  <a:pt x="2311" y="1119"/>
                </a:lnTo>
                <a:lnTo>
                  <a:pt x="2330" y="1063"/>
                </a:lnTo>
                <a:lnTo>
                  <a:pt x="2330" y="1007"/>
                </a:lnTo>
                <a:lnTo>
                  <a:pt x="2405" y="914"/>
                </a:lnTo>
                <a:lnTo>
                  <a:pt x="2479" y="858"/>
                </a:lnTo>
                <a:lnTo>
                  <a:pt x="2535" y="839"/>
                </a:lnTo>
                <a:close/>
                <a:moveTo>
                  <a:pt x="1174" y="2331"/>
                </a:moveTo>
                <a:lnTo>
                  <a:pt x="1212" y="2349"/>
                </a:lnTo>
                <a:lnTo>
                  <a:pt x="1305" y="2405"/>
                </a:lnTo>
                <a:lnTo>
                  <a:pt x="1361" y="2498"/>
                </a:lnTo>
                <a:lnTo>
                  <a:pt x="1379" y="2536"/>
                </a:lnTo>
                <a:lnTo>
                  <a:pt x="1398" y="2591"/>
                </a:lnTo>
                <a:lnTo>
                  <a:pt x="1379" y="2647"/>
                </a:lnTo>
                <a:lnTo>
                  <a:pt x="1361" y="2703"/>
                </a:lnTo>
                <a:lnTo>
                  <a:pt x="1305" y="2797"/>
                </a:lnTo>
                <a:lnTo>
                  <a:pt x="1212" y="2852"/>
                </a:lnTo>
                <a:lnTo>
                  <a:pt x="1174" y="2871"/>
                </a:lnTo>
                <a:lnTo>
                  <a:pt x="1062" y="2871"/>
                </a:lnTo>
                <a:lnTo>
                  <a:pt x="1007" y="2852"/>
                </a:lnTo>
                <a:lnTo>
                  <a:pt x="913" y="2797"/>
                </a:lnTo>
                <a:lnTo>
                  <a:pt x="857" y="2703"/>
                </a:lnTo>
                <a:lnTo>
                  <a:pt x="839" y="2647"/>
                </a:lnTo>
                <a:lnTo>
                  <a:pt x="839" y="2591"/>
                </a:lnTo>
                <a:lnTo>
                  <a:pt x="839" y="2536"/>
                </a:lnTo>
                <a:lnTo>
                  <a:pt x="857" y="2498"/>
                </a:lnTo>
                <a:lnTo>
                  <a:pt x="913" y="2405"/>
                </a:lnTo>
                <a:lnTo>
                  <a:pt x="1007" y="2349"/>
                </a:lnTo>
                <a:lnTo>
                  <a:pt x="1062" y="2331"/>
                </a:lnTo>
                <a:close/>
                <a:moveTo>
                  <a:pt x="2647" y="2331"/>
                </a:moveTo>
                <a:lnTo>
                  <a:pt x="2703" y="2349"/>
                </a:lnTo>
                <a:lnTo>
                  <a:pt x="2796" y="2405"/>
                </a:lnTo>
                <a:lnTo>
                  <a:pt x="2852" y="2498"/>
                </a:lnTo>
                <a:lnTo>
                  <a:pt x="2871" y="2536"/>
                </a:lnTo>
                <a:lnTo>
                  <a:pt x="2871" y="2591"/>
                </a:lnTo>
                <a:lnTo>
                  <a:pt x="2871" y="2647"/>
                </a:lnTo>
                <a:lnTo>
                  <a:pt x="2852" y="2703"/>
                </a:lnTo>
                <a:lnTo>
                  <a:pt x="2796" y="2797"/>
                </a:lnTo>
                <a:lnTo>
                  <a:pt x="2703" y="2852"/>
                </a:lnTo>
                <a:lnTo>
                  <a:pt x="2647" y="2871"/>
                </a:lnTo>
                <a:lnTo>
                  <a:pt x="2535" y="2871"/>
                </a:lnTo>
                <a:lnTo>
                  <a:pt x="2479" y="2852"/>
                </a:lnTo>
                <a:lnTo>
                  <a:pt x="2405" y="2797"/>
                </a:lnTo>
                <a:lnTo>
                  <a:pt x="2330" y="2703"/>
                </a:lnTo>
                <a:lnTo>
                  <a:pt x="2330" y="2647"/>
                </a:lnTo>
                <a:lnTo>
                  <a:pt x="2311" y="2591"/>
                </a:lnTo>
                <a:lnTo>
                  <a:pt x="2330" y="2536"/>
                </a:lnTo>
                <a:lnTo>
                  <a:pt x="2330" y="2498"/>
                </a:lnTo>
                <a:lnTo>
                  <a:pt x="2405" y="2405"/>
                </a:lnTo>
                <a:lnTo>
                  <a:pt x="2479" y="2349"/>
                </a:lnTo>
                <a:lnTo>
                  <a:pt x="2535" y="2331"/>
                </a:lnTo>
                <a:close/>
                <a:moveTo>
                  <a:pt x="4138" y="2331"/>
                </a:moveTo>
                <a:lnTo>
                  <a:pt x="4194" y="2349"/>
                </a:lnTo>
                <a:lnTo>
                  <a:pt x="4269" y="2405"/>
                </a:lnTo>
                <a:lnTo>
                  <a:pt x="4343" y="2498"/>
                </a:lnTo>
                <a:lnTo>
                  <a:pt x="4362" y="2536"/>
                </a:lnTo>
                <a:lnTo>
                  <a:pt x="4362" y="2591"/>
                </a:lnTo>
                <a:lnTo>
                  <a:pt x="4362" y="2647"/>
                </a:lnTo>
                <a:lnTo>
                  <a:pt x="4343" y="2703"/>
                </a:lnTo>
                <a:lnTo>
                  <a:pt x="4269" y="2797"/>
                </a:lnTo>
                <a:lnTo>
                  <a:pt x="4194" y="2852"/>
                </a:lnTo>
                <a:lnTo>
                  <a:pt x="4138" y="2871"/>
                </a:lnTo>
                <a:lnTo>
                  <a:pt x="4026" y="2871"/>
                </a:lnTo>
                <a:lnTo>
                  <a:pt x="3970" y="2852"/>
                </a:lnTo>
                <a:lnTo>
                  <a:pt x="3877" y="2797"/>
                </a:lnTo>
                <a:lnTo>
                  <a:pt x="3821" y="2703"/>
                </a:lnTo>
                <a:lnTo>
                  <a:pt x="3803" y="2647"/>
                </a:lnTo>
                <a:lnTo>
                  <a:pt x="3803" y="2591"/>
                </a:lnTo>
                <a:lnTo>
                  <a:pt x="3803" y="2536"/>
                </a:lnTo>
                <a:lnTo>
                  <a:pt x="3821" y="2498"/>
                </a:lnTo>
                <a:lnTo>
                  <a:pt x="3877" y="2405"/>
                </a:lnTo>
                <a:lnTo>
                  <a:pt x="3970" y="2349"/>
                </a:lnTo>
                <a:lnTo>
                  <a:pt x="4026" y="2331"/>
                </a:lnTo>
                <a:close/>
                <a:moveTo>
                  <a:pt x="2647" y="3803"/>
                </a:moveTo>
                <a:lnTo>
                  <a:pt x="2703" y="3822"/>
                </a:lnTo>
                <a:lnTo>
                  <a:pt x="2796" y="3896"/>
                </a:lnTo>
                <a:lnTo>
                  <a:pt x="2852" y="3971"/>
                </a:lnTo>
                <a:lnTo>
                  <a:pt x="2871" y="4027"/>
                </a:lnTo>
                <a:lnTo>
                  <a:pt x="2871" y="4083"/>
                </a:lnTo>
                <a:lnTo>
                  <a:pt x="2871" y="4139"/>
                </a:lnTo>
                <a:lnTo>
                  <a:pt x="2852" y="4195"/>
                </a:lnTo>
                <a:lnTo>
                  <a:pt x="2796" y="4288"/>
                </a:lnTo>
                <a:lnTo>
                  <a:pt x="2703" y="4344"/>
                </a:lnTo>
                <a:lnTo>
                  <a:pt x="2647" y="4362"/>
                </a:lnTo>
                <a:lnTo>
                  <a:pt x="2535" y="4362"/>
                </a:lnTo>
                <a:lnTo>
                  <a:pt x="2479" y="4344"/>
                </a:lnTo>
                <a:lnTo>
                  <a:pt x="2405" y="4288"/>
                </a:lnTo>
                <a:lnTo>
                  <a:pt x="2330" y="4195"/>
                </a:lnTo>
                <a:lnTo>
                  <a:pt x="2330" y="4139"/>
                </a:lnTo>
                <a:lnTo>
                  <a:pt x="2311" y="4083"/>
                </a:lnTo>
                <a:lnTo>
                  <a:pt x="2330" y="4027"/>
                </a:lnTo>
                <a:lnTo>
                  <a:pt x="2330" y="3971"/>
                </a:lnTo>
                <a:lnTo>
                  <a:pt x="2405" y="3896"/>
                </a:lnTo>
                <a:lnTo>
                  <a:pt x="2479" y="3822"/>
                </a:lnTo>
                <a:lnTo>
                  <a:pt x="2535" y="3803"/>
                </a:lnTo>
                <a:close/>
                <a:moveTo>
                  <a:pt x="5629" y="3803"/>
                </a:moveTo>
                <a:lnTo>
                  <a:pt x="5667" y="3822"/>
                </a:lnTo>
                <a:lnTo>
                  <a:pt x="5760" y="3896"/>
                </a:lnTo>
                <a:lnTo>
                  <a:pt x="5816" y="3971"/>
                </a:lnTo>
                <a:lnTo>
                  <a:pt x="5834" y="4027"/>
                </a:lnTo>
                <a:lnTo>
                  <a:pt x="5853" y="4083"/>
                </a:lnTo>
                <a:lnTo>
                  <a:pt x="5834" y="4139"/>
                </a:lnTo>
                <a:lnTo>
                  <a:pt x="5816" y="4195"/>
                </a:lnTo>
                <a:lnTo>
                  <a:pt x="5760" y="4288"/>
                </a:lnTo>
                <a:lnTo>
                  <a:pt x="5667" y="4344"/>
                </a:lnTo>
                <a:lnTo>
                  <a:pt x="5629" y="4362"/>
                </a:lnTo>
                <a:lnTo>
                  <a:pt x="5517" y="4362"/>
                </a:lnTo>
                <a:lnTo>
                  <a:pt x="5461" y="4344"/>
                </a:lnTo>
                <a:lnTo>
                  <a:pt x="5368" y="4288"/>
                </a:lnTo>
                <a:lnTo>
                  <a:pt x="5312" y="4195"/>
                </a:lnTo>
                <a:lnTo>
                  <a:pt x="5294" y="4139"/>
                </a:lnTo>
                <a:lnTo>
                  <a:pt x="5294" y="4083"/>
                </a:lnTo>
                <a:lnTo>
                  <a:pt x="5294" y="4027"/>
                </a:lnTo>
                <a:lnTo>
                  <a:pt x="5312" y="3971"/>
                </a:lnTo>
                <a:lnTo>
                  <a:pt x="5368" y="3896"/>
                </a:lnTo>
                <a:lnTo>
                  <a:pt x="5461" y="3822"/>
                </a:lnTo>
                <a:lnTo>
                  <a:pt x="5517" y="3803"/>
                </a:lnTo>
                <a:close/>
                <a:moveTo>
                  <a:pt x="2591" y="1"/>
                </a:moveTo>
                <a:lnTo>
                  <a:pt x="2479" y="19"/>
                </a:lnTo>
                <a:lnTo>
                  <a:pt x="2386" y="38"/>
                </a:lnTo>
                <a:lnTo>
                  <a:pt x="2274" y="94"/>
                </a:lnTo>
                <a:lnTo>
                  <a:pt x="2200" y="168"/>
                </a:lnTo>
                <a:lnTo>
                  <a:pt x="168" y="2200"/>
                </a:lnTo>
                <a:lnTo>
                  <a:pt x="93" y="2293"/>
                </a:lnTo>
                <a:lnTo>
                  <a:pt x="37" y="2386"/>
                </a:lnTo>
                <a:lnTo>
                  <a:pt x="0" y="2498"/>
                </a:lnTo>
                <a:lnTo>
                  <a:pt x="0" y="2591"/>
                </a:lnTo>
                <a:lnTo>
                  <a:pt x="0" y="2703"/>
                </a:lnTo>
                <a:lnTo>
                  <a:pt x="37" y="2815"/>
                </a:lnTo>
                <a:lnTo>
                  <a:pt x="93" y="2908"/>
                </a:lnTo>
                <a:lnTo>
                  <a:pt x="168" y="3002"/>
                </a:lnTo>
                <a:lnTo>
                  <a:pt x="2200" y="5033"/>
                </a:lnTo>
                <a:lnTo>
                  <a:pt x="2274" y="5108"/>
                </a:lnTo>
                <a:lnTo>
                  <a:pt x="2386" y="5164"/>
                </a:lnTo>
                <a:lnTo>
                  <a:pt x="2479" y="5182"/>
                </a:lnTo>
                <a:lnTo>
                  <a:pt x="2591" y="5201"/>
                </a:lnTo>
                <a:lnTo>
                  <a:pt x="2703" y="5182"/>
                </a:lnTo>
                <a:lnTo>
                  <a:pt x="2815" y="5164"/>
                </a:lnTo>
                <a:lnTo>
                  <a:pt x="2908" y="5108"/>
                </a:lnTo>
                <a:lnTo>
                  <a:pt x="3001" y="5033"/>
                </a:lnTo>
                <a:lnTo>
                  <a:pt x="5033" y="3002"/>
                </a:lnTo>
                <a:lnTo>
                  <a:pt x="5107" y="2908"/>
                </a:lnTo>
                <a:lnTo>
                  <a:pt x="5145" y="2815"/>
                </a:lnTo>
                <a:lnTo>
                  <a:pt x="5182" y="2703"/>
                </a:lnTo>
                <a:lnTo>
                  <a:pt x="5201" y="2591"/>
                </a:lnTo>
                <a:lnTo>
                  <a:pt x="5182" y="2498"/>
                </a:lnTo>
                <a:lnTo>
                  <a:pt x="5145" y="2386"/>
                </a:lnTo>
                <a:lnTo>
                  <a:pt x="5107" y="2293"/>
                </a:lnTo>
                <a:lnTo>
                  <a:pt x="5033" y="2200"/>
                </a:lnTo>
                <a:lnTo>
                  <a:pt x="3001" y="168"/>
                </a:lnTo>
                <a:lnTo>
                  <a:pt x="2908" y="94"/>
                </a:lnTo>
                <a:lnTo>
                  <a:pt x="2815" y="38"/>
                </a:lnTo>
                <a:lnTo>
                  <a:pt x="2703" y="19"/>
                </a:lnTo>
                <a:lnTo>
                  <a:pt x="2591" y="1"/>
                </a:lnTo>
                <a:close/>
                <a:moveTo>
                  <a:pt x="5480" y="2219"/>
                </a:moveTo>
                <a:lnTo>
                  <a:pt x="5536" y="2349"/>
                </a:lnTo>
                <a:lnTo>
                  <a:pt x="5555" y="2498"/>
                </a:lnTo>
                <a:lnTo>
                  <a:pt x="5555" y="2629"/>
                </a:lnTo>
                <a:lnTo>
                  <a:pt x="5555" y="2759"/>
                </a:lnTo>
                <a:lnTo>
                  <a:pt x="5517" y="2908"/>
                </a:lnTo>
                <a:lnTo>
                  <a:pt x="5461" y="3020"/>
                </a:lnTo>
                <a:lnTo>
                  <a:pt x="5387" y="3151"/>
                </a:lnTo>
                <a:lnTo>
                  <a:pt x="5294" y="3263"/>
                </a:lnTo>
                <a:lnTo>
                  <a:pt x="3709" y="4847"/>
                </a:lnTo>
                <a:lnTo>
                  <a:pt x="3709" y="5387"/>
                </a:lnTo>
                <a:lnTo>
                  <a:pt x="3728" y="5499"/>
                </a:lnTo>
                <a:lnTo>
                  <a:pt x="3747" y="5593"/>
                </a:lnTo>
                <a:lnTo>
                  <a:pt x="3803" y="5686"/>
                </a:lnTo>
                <a:lnTo>
                  <a:pt x="3877" y="5779"/>
                </a:lnTo>
                <a:lnTo>
                  <a:pt x="3952" y="5835"/>
                </a:lnTo>
                <a:lnTo>
                  <a:pt x="4045" y="5891"/>
                </a:lnTo>
                <a:lnTo>
                  <a:pt x="4157" y="5928"/>
                </a:lnTo>
                <a:lnTo>
                  <a:pt x="6971" y="5928"/>
                </a:lnTo>
                <a:lnTo>
                  <a:pt x="7083" y="5891"/>
                </a:lnTo>
                <a:lnTo>
                  <a:pt x="7176" y="5835"/>
                </a:lnTo>
                <a:lnTo>
                  <a:pt x="7251" y="5779"/>
                </a:lnTo>
                <a:lnTo>
                  <a:pt x="7325" y="5686"/>
                </a:lnTo>
                <a:lnTo>
                  <a:pt x="7381" y="5593"/>
                </a:lnTo>
                <a:lnTo>
                  <a:pt x="7419" y="5499"/>
                </a:lnTo>
                <a:lnTo>
                  <a:pt x="7419" y="5387"/>
                </a:lnTo>
                <a:lnTo>
                  <a:pt x="7419" y="2778"/>
                </a:lnTo>
                <a:lnTo>
                  <a:pt x="7419" y="2666"/>
                </a:lnTo>
                <a:lnTo>
                  <a:pt x="7381" y="2573"/>
                </a:lnTo>
                <a:lnTo>
                  <a:pt x="7325" y="2461"/>
                </a:lnTo>
                <a:lnTo>
                  <a:pt x="7251" y="2386"/>
                </a:lnTo>
                <a:lnTo>
                  <a:pt x="7176" y="2312"/>
                </a:lnTo>
                <a:lnTo>
                  <a:pt x="7083" y="2275"/>
                </a:lnTo>
                <a:lnTo>
                  <a:pt x="6971" y="2237"/>
                </a:lnTo>
                <a:lnTo>
                  <a:pt x="6859" y="221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538324" y="958425"/>
            <a:ext cx="174730" cy="174760"/>
          </a:xfrm>
          <a:custGeom>
            <a:rect b="b" l="l" r="r" t="t"/>
            <a:pathLst>
              <a:path extrusionOk="0" h="5761" w="5760">
                <a:moveTo>
                  <a:pt x="2237" y="1492"/>
                </a:moveTo>
                <a:lnTo>
                  <a:pt x="2293" y="1510"/>
                </a:lnTo>
                <a:lnTo>
                  <a:pt x="2349" y="1548"/>
                </a:lnTo>
                <a:lnTo>
                  <a:pt x="2405" y="1604"/>
                </a:lnTo>
                <a:lnTo>
                  <a:pt x="2423" y="1659"/>
                </a:lnTo>
                <a:lnTo>
                  <a:pt x="2405" y="1734"/>
                </a:lnTo>
                <a:lnTo>
                  <a:pt x="2367" y="1809"/>
                </a:lnTo>
                <a:lnTo>
                  <a:pt x="2032" y="2144"/>
                </a:lnTo>
                <a:lnTo>
                  <a:pt x="2367" y="2461"/>
                </a:lnTo>
                <a:lnTo>
                  <a:pt x="2405" y="2536"/>
                </a:lnTo>
                <a:lnTo>
                  <a:pt x="2423" y="2610"/>
                </a:lnTo>
                <a:lnTo>
                  <a:pt x="2405" y="2666"/>
                </a:lnTo>
                <a:lnTo>
                  <a:pt x="2349" y="2722"/>
                </a:lnTo>
                <a:lnTo>
                  <a:pt x="2293" y="2778"/>
                </a:lnTo>
                <a:lnTo>
                  <a:pt x="2237" y="2797"/>
                </a:lnTo>
                <a:lnTo>
                  <a:pt x="2162" y="2778"/>
                </a:lnTo>
                <a:lnTo>
                  <a:pt x="2088" y="2722"/>
                </a:lnTo>
                <a:lnTo>
                  <a:pt x="1771" y="2405"/>
                </a:lnTo>
                <a:lnTo>
                  <a:pt x="1435" y="2722"/>
                </a:lnTo>
                <a:lnTo>
                  <a:pt x="1361" y="2778"/>
                </a:lnTo>
                <a:lnTo>
                  <a:pt x="1230" y="2778"/>
                </a:lnTo>
                <a:lnTo>
                  <a:pt x="1174" y="2722"/>
                </a:lnTo>
                <a:lnTo>
                  <a:pt x="1137" y="2666"/>
                </a:lnTo>
                <a:lnTo>
                  <a:pt x="1118" y="2610"/>
                </a:lnTo>
                <a:lnTo>
                  <a:pt x="1118" y="2536"/>
                </a:lnTo>
                <a:lnTo>
                  <a:pt x="1174" y="2461"/>
                </a:lnTo>
                <a:lnTo>
                  <a:pt x="1510" y="2144"/>
                </a:lnTo>
                <a:lnTo>
                  <a:pt x="1174" y="1809"/>
                </a:lnTo>
                <a:lnTo>
                  <a:pt x="1118" y="1734"/>
                </a:lnTo>
                <a:lnTo>
                  <a:pt x="1118" y="1659"/>
                </a:lnTo>
                <a:lnTo>
                  <a:pt x="1137" y="1604"/>
                </a:lnTo>
                <a:lnTo>
                  <a:pt x="1174" y="1548"/>
                </a:lnTo>
                <a:lnTo>
                  <a:pt x="1230" y="1510"/>
                </a:lnTo>
                <a:lnTo>
                  <a:pt x="1286" y="1492"/>
                </a:lnTo>
                <a:lnTo>
                  <a:pt x="1361" y="1492"/>
                </a:lnTo>
                <a:lnTo>
                  <a:pt x="1435" y="1548"/>
                </a:lnTo>
                <a:lnTo>
                  <a:pt x="1771" y="1865"/>
                </a:lnTo>
                <a:lnTo>
                  <a:pt x="2088" y="1548"/>
                </a:lnTo>
                <a:lnTo>
                  <a:pt x="2162" y="1492"/>
                </a:lnTo>
                <a:close/>
                <a:moveTo>
                  <a:pt x="4455" y="1492"/>
                </a:moveTo>
                <a:lnTo>
                  <a:pt x="4530" y="1510"/>
                </a:lnTo>
                <a:lnTo>
                  <a:pt x="4585" y="1548"/>
                </a:lnTo>
                <a:lnTo>
                  <a:pt x="4623" y="1604"/>
                </a:lnTo>
                <a:lnTo>
                  <a:pt x="4641" y="1659"/>
                </a:lnTo>
                <a:lnTo>
                  <a:pt x="4623" y="1734"/>
                </a:lnTo>
                <a:lnTo>
                  <a:pt x="4585" y="1809"/>
                </a:lnTo>
                <a:lnTo>
                  <a:pt x="4250" y="2144"/>
                </a:lnTo>
                <a:lnTo>
                  <a:pt x="4585" y="2461"/>
                </a:lnTo>
                <a:lnTo>
                  <a:pt x="4641" y="2536"/>
                </a:lnTo>
                <a:lnTo>
                  <a:pt x="4641" y="2610"/>
                </a:lnTo>
                <a:lnTo>
                  <a:pt x="4623" y="2666"/>
                </a:lnTo>
                <a:lnTo>
                  <a:pt x="4585" y="2722"/>
                </a:lnTo>
                <a:lnTo>
                  <a:pt x="4530" y="2778"/>
                </a:lnTo>
                <a:lnTo>
                  <a:pt x="4455" y="2797"/>
                </a:lnTo>
                <a:lnTo>
                  <a:pt x="4399" y="2778"/>
                </a:lnTo>
                <a:lnTo>
                  <a:pt x="4324" y="2722"/>
                </a:lnTo>
                <a:lnTo>
                  <a:pt x="3989" y="2405"/>
                </a:lnTo>
                <a:lnTo>
                  <a:pt x="3653" y="2722"/>
                </a:lnTo>
                <a:lnTo>
                  <a:pt x="3598" y="2778"/>
                </a:lnTo>
                <a:lnTo>
                  <a:pt x="3448" y="2778"/>
                </a:lnTo>
                <a:lnTo>
                  <a:pt x="3393" y="2722"/>
                </a:lnTo>
                <a:lnTo>
                  <a:pt x="3355" y="2666"/>
                </a:lnTo>
                <a:lnTo>
                  <a:pt x="3337" y="2610"/>
                </a:lnTo>
                <a:lnTo>
                  <a:pt x="3355" y="2536"/>
                </a:lnTo>
                <a:lnTo>
                  <a:pt x="3393" y="2461"/>
                </a:lnTo>
                <a:lnTo>
                  <a:pt x="3728" y="2144"/>
                </a:lnTo>
                <a:lnTo>
                  <a:pt x="3393" y="1809"/>
                </a:lnTo>
                <a:lnTo>
                  <a:pt x="3355" y="1734"/>
                </a:lnTo>
                <a:lnTo>
                  <a:pt x="3337" y="1659"/>
                </a:lnTo>
                <a:lnTo>
                  <a:pt x="3355" y="1604"/>
                </a:lnTo>
                <a:lnTo>
                  <a:pt x="3393" y="1548"/>
                </a:lnTo>
                <a:lnTo>
                  <a:pt x="3448" y="1510"/>
                </a:lnTo>
                <a:lnTo>
                  <a:pt x="3523" y="1492"/>
                </a:lnTo>
                <a:lnTo>
                  <a:pt x="3598" y="1492"/>
                </a:lnTo>
                <a:lnTo>
                  <a:pt x="3653" y="1548"/>
                </a:lnTo>
                <a:lnTo>
                  <a:pt x="3989" y="1865"/>
                </a:lnTo>
                <a:lnTo>
                  <a:pt x="4324" y="1548"/>
                </a:lnTo>
                <a:lnTo>
                  <a:pt x="4399" y="1492"/>
                </a:lnTo>
                <a:close/>
                <a:moveTo>
                  <a:pt x="2871" y="3244"/>
                </a:moveTo>
                <a:lnTo>
                  <a:pt x="3020" y="3263"/>
                </a:lnTo>
                <a:lnTo>
                  <a:pt x="3169" y="3300"/>
                </a:lnTo>
                <a:lnTo>
                  <a:pt x="3299" y="3374"/>
                </a:lnTo>
                <a:lnTo>
                  <a:pt x="3411" y="3468"/>
                </a:lnTo>
                <a:lnTo>
                  <a:pt x="3486" y="3579"/>
                </a:lnTo>
                <a:lnTo>
                  <a:pt x="3560" y="3710"/>
                </a:lnTo>
                <a:lnTo>
                  <a:pt x="3598" y="3840"/>
                </a:lnTo>
                <a:lnTo>
                  <a:pt x="3616" y="3989"/>
                </a:lnTo>
                <a:lnTo>
                  <a:pt x="3598" y="4139"/>
                </a:lnTo>
                <a:lnTo>
                  <a:pt x="3560" y="4288"/>
                </a:lnTo>
                <a:lnTo>
                  <a:pt x="3486" y="4400"/>
                </a:lnTo>
                <a:lnTo>
                  <a:pt x="3411" y="4511"/>
                </a:lnTo>
                <a:lnTo>
                  <a:pt x="3299" y="4605"/>
                </a:lnTo>
                <a:lnTo>
                  <a:pt x="3169" y="4679"/>
                </a:lnTo>
                <a:lnTo>
                  <a:pt x="3020" y="4716"/>
                </a:lnTo>
                <a:lnTo>
                  <a:pt x="2871" y="4735"/>
                </a:lnTo>
                <a:lnTo>
                  <a:pt x="2721" y="4716"/>
                </a:lnTo>
                <a:lnTo>
                  <a:pt x="2591" y="4679"/>
                </a:lnTo>
                <a:lnTo>
                  <a:pt x="2461" y="4605"/>
                </a:lnTo>
                <a:lnTo>
                  <a:pt x="2349" y="4511"/>
                </a:lnTo>
                <a:lnTo>
                  <a:pt x="2255" y="4400"/>
                </a:lnTo>
                <a:lnTo>
                  <a:pt x="2200" y="4288"/>
                </a:lnTo>
                <a:lnTo>
                  <a:pt x="2144" y="4139"/>
                </a:lnTo>
                <a:lnTo>
                  <a:pt x="2144" y="3989"/>
                </a:lnTo>
                <a:lnTo>
                  <a:pt x="2144" y="3840"/>
                </a:lnTo>
                <a:lnTo>
                  <a:pt x="2200" y="3710"/>
                </a:lnTo>
                <a:lnTo>
                  <a:pt x="2255" y="3579"/>
                </a:lnTo>
                <a:lnTo>
                  <a:pt x="2349" y="3468"/>
                </a:lnTo>
                <a:lnTo>
                  <a:pt x="2461" y="3374"/>
                </a:lnTo>
                <a:lnTo>
                  <a:pt x="2591" y="3300"/>
                </a:lnTo>
                <a:lnTo>
                  <a:pt x="2721" y="3263"/>
                </a:lnTo>
                <a:lnTo>
                  <a:pt x="2871" y="3244"/>
                </a:lnTo>
                <a:close/>
                <a:moveTo>
                  <a:pt x="2871" y="1"/>
                </a:moveTo>
                <a:lnTo>
                  <a:pt x="2591" y="19"/>
                </a:lnTo>
                <a:lnTo>
                  <a:pt x="2293" y="56"/>
                </a:lnTo>
                <a:lnTo>
                  <a:pt x="2013" y="131"/>
                </a:lnTo>
                <a:lnTo>
                  <a:pt x="1752" y="224"/>
                </a:lnTo>
                <a:lnTo>
                  <a:pt x="1510" y="355"/>
                </a:lnTo>
                <a:lnTo>
                  <a:pt x="1268" y="485"/>
                </a:lnTo>
                <a:lnTo>
                  <a:pt x="1044" y="653"/>
                </a:lnTo>
                <a:lnTo>
                  <a:pt x="839" y="839"/>
                </a:lnTo>
                <a:lnTo>
                  <a:pt x="652" y="1044"/>
                </a:lnTo>
                <a:lnTo>
                  <a:pt x="485" y="1268"/>
                </a:lnTo>
                <a:lnTo>
                  <a:pt x="354" y="1510"/>
                </a:lnTo>
                <a:lnTo>
                  <a:pt x="224" y="1753"/>
                </a:lnTo>
                <a:lnTo>
                  <a:pt x="131" y="2014"/>
                </a:lnTo>
                <a:lnTo>
                  <a:pt x="56" y="2293"/>
                </a:lnTo>
                <a:lnTo>
                  <a:pt x="19" y="2591"/>
                </a:lnTo>
                <a:lnTo>
                  <a:pt x="0" y="2871"/>
                </a:lnTo>
                <a:lnTo>
                  <a:pt x="19" y="3169"/>
                </a:lnTo>
                <a:lnTo>
                  <a:pt x="56" y="3468"/>
                </a:lnTo>
                <a:lnTo>
                  <a:pt x="131" y="3729"/>
                </a:lnTo>
                <a:lnTo>
                  <a:pt x="224" y="3989"/>
                </a:lnTo>
                <a:lnTo>
                  <a:pt x="354" y="4250"/>
                </a:lnTo>
                <a:lnTo>
                  <a:pt x="485" y="4493"/>
                </a:lnTo>
                <a:lnTo>
                  <a:pt x="652" y="4716"/>
                </a:lnTo>
                <a:lnTo>
                  <a:pt x="839" y="4921"/>
                </a:lnTo>
                <a:lnTo>
                  <a:pt x="1044" y="5089"/>
                </a:lnTo>
                <a:lnTo>
                  <a:pt x="1268" y="5257"/>
                </a:lnTo>
                <a:lnTo>
                  <a:pt x="1510" y="5406"/>
                </a:lnTo>
                <a:lnTo>
                  <a:pt x="1752" y="5537"/>
                </a:lnTo>
                <a:lnTo>
                  <a:pt x="2013" y="5630"/>
                </a:lnTo>
                <a:lnTo>
                  <a:pt x="2293" y="5704"/>
                </a:lnTo>
                <a:lnTo>
                  <a:pt x="2591" y="5742"/>
                </a:lnTo>
                <a:lnTo>
                  <a:pt x="2871" y="5760"/>
                </a:lnTo>
                <a:lnTo>
                  <a:pt x="3169" y="5742"/>
                </a:lnTo>
                <a:lnTo>
                  <a:pt x="3448" y="5704"/>
                </a:lnTo>
                <a:lnTo>
                  <a:pt x="3728" y="5630"/>
                </a:lnTo>
                <a:lnTo>
                  <a:pt x="3989" y="5537"/>
                </a:lnTo>
                <a:lnTo>
                  <a:pt x="4250" y="5406"/>
                </a:lnTo>
                <a:lnTo>
                  <a:pt x="4492" y="5257"/>
                </a:lnTo>
                <a:lnTo>
                  <a:pt x="4716" y="5089"/>
                </a:lnTo>
                <a:lnTo>
                  <a:pt x="4902" y="4921"/>
                </a:lnTo>
                <a:lnTo>
                  <a:pt x="5089" y="4716"/>
                </a:lnTo>
                <a:lnTo>
                  <a:pt x="5256" y="4493"/>
                </a:lnTo>
                <a:lnTo>
                  <a:pt x="5406" y="4250"/>
                </a:lnTo>
                <a:lnTo>
                  <a:pt x="5536" y="3989"/>
                </a:lnTo>
                <a:lnTo>
                  <a:pt x="5629" y="3729"/>
                </a:lnTo>
                <a:lnTo>
                  <a:pt x="5704" y="3468"/>
                </a:lnTo>
                <a:lnTo>
                  <a:pt x="5741" y="3169"/>
                </a:lnTo>
                <a:lnTo>
                  <a:pt x="5760" y="2871"/>
                </a:lnTo>
                <a:lnTo>
                  <a:pt x="5741" y="2591"/>
                </a:lnTo>
                <a:lnTo>
                  <a:pt x="5704" y="2293"/>
                </a:lnTo>
                <a:lnTo>
                  <a:pt x="5629" y="2014"/>
                </a:lnTo>
                <a:lnTo>
                  <a:pt x="5536" y="1753"/>
                </a:lnTo>
                <a:lnTo>
                  <a:pt x="5406" y="1510"/>
                </a:lnTo>
                <a:lnTo>
                  <a:pt x="5256" y="1268"/>
                </a:lnTo>
                <a:lnTo>
                  <a:pt x="5089" y="1044"/>
                </a:lnTo>
                <a:lnTo>
                  <a:pt x="4902" y="839"/>
                </a:lnTo>
                <a:lnTo>
                  <a:pt x="4716" y="653"/>
                </a:lnTo>
                <a:lnTo>
                  <a:pt x="4492" y="485"/>
                </a:lnTo>
                <a:lnTo>
                  <a:pt x="4250" y="355"/>
                </a:lnTo>
                <a:lnTo>
                  <a:pt x="3989" y="224"/>
                </a:lnTo>
                <a:lnTo>
                  <a:pt x="3728" y="131"/>
                </a:lnTo>
                <a:lnTo>
                  <a:pt x="3448" y="56"/>
                </a:lnTo>
                <a:lnTo>
                  <a:pt x="3169" y="19"/>
                </a:lnTo>
                <a:lnTo>
                  <a:pt x="2871"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5063338" y="958425"/>
            <a:ext cx="157226" cy="180402"/>
          </a:xfrm>
          <a:custGeom>
            <a:rect b="b" l="l" r="r" t="t"/>
            <a:pathLst>
              <a:path extrusionOk="0" h="5947" w="5183">
                <a:moveTo>
                  <a:pt x="4120" y="1119"/>
                </a:moveTo>
                <a:lnTo>
                  <a:pt x="4008" y="1305"/>
                </a:lnTo>
                <a:lnTo>
                  <a:pt x="3878" y="1492"/>
                </a:lnTo>
                <a:lnTo>
                  <a:pt x="1324" y="1492"/>
                </a:lnTo>
                <a:lnTo>
                  <a:pt x="1175" y="1305"/>
                </a:lnTo>
                <a:lnTo>
                  <a:pt x="1082" y="1119"/>
                </a:lnTo>
                <a:close/>
                <a:moveTo>
                  <a:pt x="3337" y="2051"/>
                </a:moveTo>
                <a:lnTo>
                  <a:pt x="3169" y="2181"/>
                </a:lnTo>
                <a:lnTo>
                  <a:pt x="3002" y="2312"/>
                </a:lnTo>
                <a:lnTo>
                  <a:pt x="2797" y="2424"/>
                </a:lnTo>
                <a:lnTo>
                  <a:pt x="2592" y="2554"/>
                </a:lnTo>
                <a:lnTo>
                  <a:pt x="2386" y="2424"/>
                </a:lnTo>
                <a:lnTo>
                  <a:pt x="2181" y="2312"/>
                </a:lnTo>
                <a:lnTo>
                  <a:pt x="2014" y="2181"/>
                </a:lnTo>
                <a:lnTo>
                  <a:pt x="1846" y="2051"/>
                </a:lnTo>
                <a:close/>
                <a:moveTo>
                  <a:pt x="3859" y="4455"/>
                </a:moveTo>
                <a:lnTo>
                  <a:pt x="3990" y="4642"/>
                </a:lnTo>
                <a:lnTo>
                  <a:pt x="4101" y="4828"/>
                </a:lnTo>
                <a:lnTo>
                  <a:pt x="1063" y="4828"/>
                </a:lnTo>
                <a:lnTo>
                  <a:pt x="1175" y="4642"/>
                </a:lnTo>
                <a:lnTo>
                  <a:pt x="1324" y="4455"/>
                </a:lnTo>
                <a:close/>
                <a:moveTo>
                  <a:pt x="187" y="1"/>
                </a:moveTo>
                <a:lnTo>
                  <a:pt x="94" y="19"/>
                </a:lnTo>
                <a:lnTo>
                  <a:pt x="38" y="56"/>
                </a:lnTo>
                <a:lnTo>
                  <a:pt x="1" y="131"/>
                </a:lnTo>
                <a:lnTo>
                  <a:pt x="1" y="206"/>
                </a:lnTo>
                <a:lnTo>
                  <a:pt x="38" y="429"/>
                </a:lnTo>
                <a:lnTo>
                  <a:pt x="94" y="709"/>
                </a:lnTo>
                <a:lnTo>
                  <a:pt x="224" y="1044"/>
                </a:lnTo>
                <a:lnTo>
                  <a:pt x="299" y="1231"/>
                </a:lnTo>
                <a:lnTo>
                  <a:pt x="392" y="1417"/>
                </a:lnTo>
                <a:lnTo>
                  <a:pt x="504" y="1604"/>
                </a:lnTo>
                <a:lnTo>
                  <a:pt x="616" y="1809"/>
                </a:lnTo>
                <a:lnTo>
                  <a:pt x="765" y="1995"/>
                </a:lnTo>
                <a:lnTo>
                  <a:pt x="933" y="2200"/>
                </a:lnTo>
                <a:lnTo>
                  <a:pt x="1138" y="2405"/>
                </a:lnTo>
                <a:lnTo>
                  <a:pt x="1343" y="2591"/>
                </a:lnTo>
                <a:lnTo>
                  <a:pt x="1585" y="2778"/>
                </a:lnTo>
                <a:lnTo>
                  <a:pt x="1846" y="2964"/>
                </a:lnTo>
                <a:lnTo>
                  <a:pt x="1585" y="3151"/>
                </a:lnTo>
                <a:lnTo>
                  <a:pt x="1343" y="3356"/>
                </a:lnTo>
                <a:lnTo>
                  <a:pt x="1138" y="3542"/>
                </a:lnTo>
                <a:lnTo>
                  <a:pt x="933" y="3747"/>
                </a:lnTo>
                <a:lnTo>
                  <a:pt x="765" y="3952"/>
                </a:lnTo>
                <a:lnTo>
                  <a:pt x="616" y="4139"/>
                </a:lnTo>
                <a:lnTo>
                  <a:pt x="504" y="4344"/>
                </a:lnTo>
                <a:lnTo>
                  <a:pt x="392" y="4530"/>
                </a:lnTo>
                <a:lnTo>
                  <a:pt x="299" y="4716"/>
                </a:lnTo>
                <a:lnTo>
                  <a:pt x="224" y="4903"/>
                </a:lnTo>
                <a:lnTo>
                  <a:pt x="94" y="5238"/>
                </a:lnTo>
                <a:lnTo>
                  <a:pt x="38" y="5518"/>
                </a:lnTo>
                <a:lnTo>
                  <a:pt x="1" y="5742"/>
                </a:lnTo>
                <a:lnTo>
                  <a:pt x="1" y="5816"/>
                </a:lnTo>
                <a:lnTo>
                  <a:pt x="38" y="5872"/>
                </a:lnTo>
                <a:lnTo>
                  <a:pt x="94" y="5928"/>
                </a:lnTo>
                <a:lnTo>
                  <a:pt x="187" y="5947"/>
                </a:lnTo>
                <a:lnTo>
                  <a:pt x="560" y="5947"/>
                </a:lnTo>
                <a:lnTo>
                  <a:pt x="616" y="5928"/>
                </a:lnTo>
                <a:lnTo>
                  <a:pt x="672" y="5891"/>
                </a:lnTo>
                <a:lnTo>
                  <a:pt x="728" y="5853"/>
                </a:lnTo>
                <a:lnTo>
                  <a:pt x="746" y="5779"/>
                </a:lnTo>
                <a:lnTo>
                  <a:pt x="783" y="5574"/>
                </a:lnTo>
                <a:lnTo>
                  <a:pt x="4400" y="5574"/>
                </a:lnTo>
                <a:lnTo>
                  <a:pt x="4437" y="5779"/>
                </a:lnTo>
                <a:lnTo>
                  <a:pt x="4456" y="5853"/>
                </a:lnTo>
                <a:lnTo>
                  <a:pt x="4511" y="5891"/>
                </a:lnTo>
                <a:lnTo>
                  <a:pt x="4567" y="5928"/>
                </a:lnTo>
                <a:lnTo>
                  <a:pt x="4623" y="5947"/>
                </a:lnTo>
                <a:lnTo>
                  <a:pt x="4996" y="5947"/>
                </a:lnTo>
                <a:lnTo>
                  <a:pt x="5089" y="5928"/>
                </a:lnTo>
                <a:lnTo>
                  <a:pt x="5145" y="5872"/>
                </a:lnTo>
                <a:lnTo>
                  <a:pt x="5182" y="5816"/>
                </a:lnTo>
                <a:lnTo>
                  <a:pt x="5182" y="5742"/>
                </a:lnTo>
                <a:lnTo>
                  <a:pt x="5164" y="5537"/>
                </a:lnTo>
                <a:lnTo>
                  <a:pt x="5108" y="5294"/>
                </a:lnTo>
                <a:lnTo>
                  <a:pt x="5015" y="5015"/>
                </a:lnTo>
                <a:lnTo>
                  <a:pt x="4884" y="4716"/>
                </a:lnTo>
                <a:lnTo>
                  <a:pt x="4698" y="4381"/>
                </a:lnTo>
                <a:lnTo>
                  <a:pt x="4605" y="4195"/>
                </a:lnTo>
                <a:lnTo>
                  <a:pt x="4474" y="4027"/>
                </a:lnTo>
                <a:lnTo>
                  <a:pt x="4325" y="3840"/>
                </a:lnTo>
                <a:lnTo>
                  <a:pt x="4176" y="3673"/>
                </a:lnTo>
                <a:lnTo>
                  <a:pt x="4008" y="3505"/>
                </a:lnTo>
                <a:lnTo>
                  <a:pt x="3803" y="3318"/>
                </a:lnTo>
                <a:lnTo>
                  <a:pt x="3486" y="3542"/>
                </a:lnTo>
                <a:lnTo>
                  <a:pt x="3132" y="3729"/>
                </a:lnTo>
                <a:lnTo>
                  <a:pt x="3318" y="3896"/>
                </a:lnTo>
                <a:lnTo>
                  <a:pt x="1846" y="3896"/>
                </a:lnTo>
                <a:lnTo>
                  <a:pt x="2032" y="3747"/>
                </a:lnTo>
                <a:lnTo>
                  <a:pt x="2256" y="3598"/>
                </a:lnTo>
                <a:lnTo>
                  <a:pt x="2498" y="3449"/>
                </a:lnTo>
                <a:lnTo>
                  <a:pt x="2759" y="3300"/>
                </a:lnTo>
                <a:lnTo>
                  <a:pt x="3113" y="3113"/>
                </a:lnTo>
                <a:lnTo>
                  <a:pt x="3430" y="2908"/>
                </a:lnTo>
                <a:lnTo>
                  <a:pt x="3729" y="2703"/>
                </a:lnTo>
                <a:lnTo>
                  <a:pt x="3971" y="2480"/>
                </a:lnTo>
                <a:lnTo>
                  <a:pt x="4195" y="2256"/>
                </a:lnTo>
                <a:lnTo>
                  <a:pt x="4381" y="2032"/>
                </a:lnTo>
                <a:lnTo>
                  <a:pt x="4549" y="1809"/>
                </a:lnTo>
                <a:lnTo>
                  <a:pt x="4698" y="1585"/>
                </a:lnTo>
                <a:lnTo>
                  <a:pt x="4810" y="1380"/>
                </a:lnTo>
                <a:lnTo>
                  <a:pt x="4922" y="1175"/>
                </a:lnTo>
                <a:lnTo>
                  <a:pt x="4996" y="970"/>
                </a:lnTo>
                <a:lnTo>
                  <a:pt x="5071" y="783"/>
                </a:lnTo>
                <a:lnTo>
                  <a:pt x="5145" y="467"/>
                </a:lnTo>
                <a:lnTo>
                  <a:pt x="5182" y="206"/>
                </a:lnTo>
                <a:lnTo>
                  <a:pt x="5182" y="131"/>
                </a:lnTo>
                <a:lnTo>
                  <a:pt x="5145" y="56"/>
                </a:lnTo>
                <a:lnTo>
                  <a:pt x="5089" y="19"/>
                </a:lnTo>
                <a:lnTo>
                  <a:pt x="5015" y="1"/>
                </a:lnTo>
                <a:lnTo>
                  <a:pt x="4623" y="1"/>
                </a:lnTo>
                <a:lnTo>
                  <a:pt x="4567" y="19"/>
                </a:lnTo>
                <a:lnTo>
                  <a:pt x="4511" y="56"/>
                </a:lnTo>
                <a:lnTo>
                  <a:pt x="4474" y="94"/>
                </a:lnTo>
                <a:lnTo>
                  <a:pt x="4437" y="168"/>
                </a:lnTo>
                <a:lnTo>
                  <a:pt x="4400" y="373"/>
                </a:lnTo>
                <a:lnTo>
                  <a:pt x="783" y="373"/>
                </a:lnTo>
                <a:lnTo>
                  <a:pt x="746" y="168"/>
                </a:lnTo>
                <a:lnTo>
                  <a:pt x="728" y="94"/>
                </a:lnTo>
                <a:lnTo>
                  <a:pt x="672" y="56"/>
                </a:lnTo>
                <a:lnTo>
                  <a:pt x="616" y="19"/>
                </a:lnTo>
                <a:lnTo>
                  <a:pt x="56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542001" y="958425"/>
            <a:ext cx="179856" cy="169087"/>
          </a:xfrm>
          <a:custGeom>
            <a:rect b="b" l="l" r="r" t="t"/>
            <a:pathLst>
              <a:path extrusionOk="0" h="5574" w="5929">
                <a:moveTo>
                  <a:pt x="4456" y="933"/>
                </a:moveTo>
                <a:lnTo>
                  <a:pt x="4512" y="951"/>
                </a:lnTo>
                <a:lnTo>
                  <a:pt x="4586" y="988"/>
                </a:lnTo>
                <a:lnTo>
                  <a:pt x="4623" y="1044"/>
                </a:lnTo>
                <a:lnTo>
                  <a:pt x="4623" y="1119"/>
                </a:lnTo>
                <a:lnTo>
                  <a:pt x="4623" y="1193"/>
                </a:lnTo>
                <a:lnTo>
                  <a:pt x="4586" y="1249"/>
                </a:lnTo>
                <a:lnTo>
                  <a:pt x="4512" y="1287"/>
                </a:lnTo>
                <a:lnTo>
                  <a:pt x="4456" y="1305"/>
                </a:lnTo>
                <a:lnTo>
                  <a:pt x="4381" y="1287"/>
                </a:lnTo>
                <a:lnTo>
                  <a:pt x="4306" y="1249"/>
                </a:lnTo>
                <a:lnTo>
                  <a:pt x="4269" y="1193"/>
                </a:lnTo>
                <a:lnTo>
                  <a:pt x="4269" y="1119"/>
                </a:lnTo>
                <a:lnTo>
                  <a:pt x="4269" y="1044"/>
                </a:lnTo>
                <a:lnTo>
                  <a:pt x="4306" y="988"/>
                </a:lnTo>
                <a:lnTo>
                  <a:pt x="4381" y="951"/>
                </a:lnTo>
                <a:lnTo>
                  <a:pt x="4456" y="933"/>
                </a:lnTo>
                <a:close/>
                <a:moveTo>
                  <a:pt x="3505" y="1"/>
                </a:moveTo>
                <a:lnTo>
                  <a:pt x="3449" y="19"/>
                </a:lnTo>
                <a:lnTo>
                  <a:pt x="3412" y="38"/>
                </a:lnTo>
                <a:lnTo>
                  <a:pt x="3374" y="75"/>
                </a:lnTo>
                <a:lnTo>
                  <a:pt x="3337" y="131"/>
                </a:lnTo>
                <a:lnTo>
                  <a:pt x="3337" y="187"/>
                </a:lnTo>
                <a:lnTo>
                  <a:pt x="3337" y="1920"/>
                </a:lnTo>
                <a:lnTo>
                  <a:pt x="4810" y="2461"/>
                </a:lnTo>
                <a:lnTo>
                  <a:pt x="4810" y="2051"/>
                </a:lnTo>
                <a:lnTo>
                  <a:pt x="5183" y="2051"/>
                </a:lnTo>
                <a:lnTo>
                  <a:pt x="5332" y="2032"/>
                </a:lnTo>
                <a:lnTo>
                  <a:pt x="5481" y="1976"/>
                </a:lnTo>
                <a:lnTo>
                  <a:pt x="5611" y="1920"/>
                </a:lnTo>
                <a:lnTo>
                  <a:pt x="5723" y="1827"/>
                </a:lnTo>
                <a:lnTo>
                  <a:pt x="5798" y="1715"/>
                </a:lnTo>
                <a:lnTo>
                  <a:pt x="5872" y="1585"/>
                </a:lnTo>
                <a:lnTo>
                  <a:pt x="5909" y="1454"/>
                </a:lnTo>
                <a:lnTo>
                  <a:pt x="5928" y="1305"/>
                </a:lnTo>
                <a:lnTo>
                  <a:pt x="5928" y="933"/>
                </a:lnTo>
                <a:lnTo>
                  <a:pt x="5909" y="858"/>
                </a:lnTo>
                <a:lnTo>
                  <a:pt x="5872" y="802"/>
                </a:lnTo>
                <a:lnTo>
                  <a:pt x="5816" y="765"/>
                </a:lnTo>
                <a:lnTo>
                  <a:pt x="5742" y="746"/>
                </a:lnTo>
                <a:lnTo>
                  <a:pt x="4996" y="746"/>
                </a:lnTo>
                <a:lnTo>
                  <a:pt x="4922" y="578"/>
                </a:lnTo>
                <a:lnTo>
                  <a:pt x="4866" y="485"/>
                </a:lnTo>
                <a:lnTo>
                  <a:pt x="4791" y="429"/>
                </a:lnTo>
                <a:lnTo>
                  <a:pt x="4698" y="392"/>
                </a:lnTo>
                <a:lnTo>
                  <a:pt x="4586" y="373"/>
                </a:lnTo>
                <a:lnTo>
                  <a:pt x="3971" y="373"/>
                </a:lnTo>
                <a:lnTo>
                  <a:pt x="3654" y="56"/>
                </a:lnTo>
                <a:lnTo>
                  <a:pt x="3598" y="19"/>
                </a:lnTo>
                <a:lnTo>
                  <a:pt x="3542" y="1"/>
                </a:lnTo>
                <a:close/>
                <a:moveTo>
                  <a:pt x="262" y="1492"/>
                </a:moveTo>
                <a:lnTo>
                  <a:pt x="206" y="1529"/>
                </a:lnTo>
                <a:lnTo>
                  <a:pt x="150" y="1566"/>
                </a:lnTo>
                <a:lnTo>
                  <a:pt x="94" y="1622"/>
                </a:lnTo>
                <a:lnTo>
                  <a:pt x="57" y="1678"/>
                </a:lnTo>
                <a:lnTo>
                  <a:pt x="19" y="1734"/>
                </a:lnTo>
                <a:lnTo>
                  <a:pt x="1" y="1809"/>
                </a:lnTo>
                <a:lnTo>
                  <a:pt x="1" y="1865"/>
                </a:lnTo>
                <a:lnTo>
                  <a:pt x="1" y="2051"/>
                </a:lnTo>
                <a:lnTo>
                  <a:pt x="57" y="2219"/>
                </a:lnTo>
                <a:lnTo>
                  <a:pt x="113" y="2368"/>
                </a:lnTo>
                <a:lnTo>
                  <a:pt x="206" y="2517"/>
                </a:lnTo>
                <a:lnTo>
                  <a:pt x="318" y="2629"/>
                </a:lnTo>
                <a:lnTo>
                  <a:pt x="448" y="2741"/>
                </a:lnTo>
                <a:lnTo>
                  <a:pt x="578" y="2834"/>
                </a:lnTo>
                <a:lnTo>
                  <a:pt x="728" y="2908"/>
                </a:lnTo>
                <a:lnTo>
                  <a:pt x="728" y="5387"/>
                </a:lnTo>
                <a:lnTo>
                  <a:pt x="746" y="5462"/>
                </a:lnTo>
                <a:lnTo>
                  <a:pt x="784" y="5518"/>
                </a:lnTo>
                <a:lnTo>
                  <a:pt x="839" y="5555"/>
                </a:lnTo>
                <a:lnTo>
                  <a:pt x="914" y="5574"/>
                </a:lnTo>
                <a:lnTo>
                  <a:pt x="1660" y="5574"/>
                </a:lnTo>
                <a:lnTo>
                  <a:pt x="1734" y="5555"/>
                </a:lnTo>
                <a:lnTo>
                  <a:pt x="1790" y="5518"/>
                </a:lnTo>
                <a:lnTo>
                  <a:pt x="1827" y="5462"/>
                </a:lnTo>
                <a:lnTo>
                  <a:pt x="1846" y="5387"/>
                </a:lnTo>
                <a:lnTo>
                  <a:pt x="1846" y="4083"/>
                </a:lnTo>
                <a:lnTo>
                  <a:pt x="3710" y="4083"/>
                </a:lnTo>
                <a:lnTo>
                  <a:pt x="3710" y="5387"/>
                </a:lnTo>
                <a:lnTo>
                  <a:pt x="3710" y="5462"/>
                </a:lnTo>
                <a:lnTo>
                  <a:pt x="3766" y="5518"/>
                </a:lnTo>
                <a:lnTo>
                  <a:pt x="3822" y="5555"/>
                </a:lnTo>
                <a:lnTo>
                  <a:pt x="3896" y="5574"/>
                </a:lnTo>
                <a:lnTo>
                  <a:pt x="4623" y="5574"/>
                </a:lnTo>
                <a:lnTo>
                  <a:pt x="4698" y="5555"/>
                </a:lnTo>
                <a:lnTo>
                  <a:pt x="4772" y="5518"/>
                </a:lnTo>
                <a:lnTo>
                  <a:pt x="4810" y="5462"/>
                </a:lnTo>
                <a:lnTo>
                  <a:pt x="4810" y="5387"/>
                </a:lnTo>
                <a:lnTo>
                  <a:pt x="4810" y="2852"/>
                </a:lnTo>
                <a:lnTo>
                  <a:pt x="3076" y="2237"/>
                </a:lnTo>
                <a:lnTo>
                  <a:pt x="1100" y="2237"/>
                </a:lnTo>
                <a:lnTo>
                  <a:pt x="1026" y="2219"/>
                </a:lnTo>
                <a:lnTo>
                  <a:pt x="970" y="2200"/>
                </a:lnTo>
                <a:lnTo>
                  <a:pt x="895" y="2163"/>
                </a:lnTo>
                <a:lnTo>
                  <a:pt x="839" y="2125"/>
                </a:lnTo>
                <a:lnTo>
                  <a:pt x="802" y="2070"/>
                </a:lnTo>
                <a:lnTo>
                  <a:pt x="765" y="1995"/>
                </a:lnTo>
                <a:lnTo>
                  <a:pt x="746" y="1920"/>
                </a:lnTo>
                <a:lnTo>
                  <a:pt x="728" y="1846"/>
                </a:lnTo>
                <a:lnTo>
                  <a:pt x="728" y="1771"/>
                </a:lnTo>
                <a:lnTo>
                  <a:pt x="709" y="1697"/>
                </a:lnTo>
                <a:lnTo>
                  <a:pt x="672" y="1641"/>
                </a:lnTo>
                <a:lnTo>
                  <a:pt x="616" y="1585"/>
                </a:lnTo>
                <a:lnTo>
                  <a:pt x="560" y="1548"/>
                </a:lnTo>
                <a:lnTo>
                  <a:pt x="485" y="1510"/>
                </a:lnTo>
                <a:lnTo>
                  <a:pt x="411" y="149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4086248" y="958425"/>
            <a:ext cx="179856" cy="179856"/>
          </a:xfrm>
          <a:custGeom>
            <a:rect b="b" l="l" r="r" t="t"/>
            <a:pathLst>
              <a:path extrusionOk="0" h="5929" w="5929">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629372" y="958425"/>
            <a:ext cx="225662" cy="180402"/>
          </a:xfrm>
          <a:custGeom>
            <a:rect b="b" l="l" r="r" t="t"/>
            <a:pathLst>
              <a:path extrusionOk="0" h="5947" w="7439">
                <a:moveTo>
                  <a:pt x="4903" y="2610"/>
                </a:moveTo>
                <a:lnTo>
                  <a:pt x="4978" y="2629"/>
                </a:lnTo>
                <a:lnTo>
                  <a:pt x="5034" y="2666"/>
                </a:lnTo>
                <a:lnTo>
                  <a:pt x="5090" y="2722"/>
                </a:lnTo>
                <a:lnTo>
                  <a:pt x="5146" y="2778"/>
                </a:lnTo>
                <a:lnTo>
                  <a:pt x="5183" y="2834"/>
                </a:lnTo>
                <a:lnTo>
                  <a:pt x="5201" y="2908"/>
                </a:lnTo>
                <a:lnTo>
                  <a:pt x="5201" y="2983"/>
                </a:lnTo>
                <a:lnTo>
                  <a:pt x="5201" y="3057"/>
                </a:lnTo>
                <a:lnTo>
                  <a:pt x="5183" y="3113"/>
                </a:lnTo>
                <a:lnTo>
                  <a:pt x="5146" y="3188"/>
                </a:lnTo>
                <a:lnTo>
                  <a:pt x="5090" y="3244"/>
                </a:lnTo>
                <a:lnTo>
                  <a:pt x="5034" y="3281"/>
                </a:lnTo>
                <a:lnTo>
                  <a:pt x="4978" y="3318"/>
                </a:lnTo>
                <a:lnTo>
                  <a:pt x="4903" y="3337"/>
                </a:lnTo>
                <a:lnTo>
                  <a:pt x="4829" y="3356"/>
                </a:lnTo>
                <a:lnTo>
                  <a:pt x="4754" y="3337"/>
                </a:lnTo>
                <a:lnTo>
                  <a:pt x="4680" y="3318"/>
                </a:lnTo>
                <a:lnTo>
                  <a:pt x="4624" y="3281"/>
                </a:lnTo>
                <a:lnTo>
                  <a:pt x="4568" y="3244"/>
                </a:lnTo>
                <a:lnTo>
                  <a:pt x="4530" y="3188"/>
                </a:lnTo>
                <a:lnTo>
                  <a:pt x="4493" y="3113"/>
                </a:lnTo>
                <a:lnTo>
                  <a:pt x="4475" y="3057"/>
                </a:lnTo>
                <a:lnTo>
                  <a:pt x="4456" y="2983"/>
                </a:lnTo>
                <a:lnTo>
                  <a:pt x="4475" y="2908"/>
                </a:lnTo>
                <a:lnTo>
                  <a:pt x="4493" y="2834"/>
                </a:lnTo>
                <a:lnTo>
                  <a:pt x="4530" y="2778"/>
                </a:lnTo>
                <a:lnTo>
                  <a:pt x="4568" y="2722"/>
                </a:lnTo>
                <a:lnTo>
                  <a:pt x="4624" y="2666"/>
                </a:lnTo>
                <a:lnTo>
                  <a:pt x="4680" y="2629"/>
                </a:lnTo>
                <a:lnTo>
                  <a:pt x="4754" y="2610"/>
                </a:lnTo>
                <a:close/>
                <a:moveTo>
                  <a:pt x="2051" y="1"/>
                </a:moveTo>
                <a:lnTo>
                  <a:pt x="1940" y="19"/>
                </a:lnTo>
                <a:lnTo>
                  <a:pt x="1828" y="56"/>
                </a:lnTo>
                <a:lnTo>
                  <a:pt x="1734" y="94"/>
                </a:lnTo>
                <a:lnTo>
                  <a:pt x="1660" y="168"/>
                </a:lnTo>
                <a:lnTo>
                  <a:pt x="1585" y="261"/>
                </a:lnTo>
                <a:lnTo>
                  <a:pt x="1529" y="355"/>
                </a:lnTo>
                <a:lnTo>
                  <a:pt x="1511" y="467"/>
                </a:lnTo>
                <a:lnTo>
                  <a:pt x="1492" y="597"/>
                </a:lnTo>
                <a:lnTo>
                  <a:pt x="1492" y="5201"/>
                </a:lnTo>
                <a:lnTo>
                  <a:pt x="187" y="5201"/>
                </a:lnTo>
                <a:lnTo>
                  <a:pt x="113" y="5220"/>
                </a:lnTo>
                <a:lnTo>
                  <a:pt x="57" y="5257"/>
                </a:lnTo>
                <a:lnTo>
                  <a:pt x="20" y="5313"/>
                </a:lnTo>
                <a:lnTo>
                  <a:pt x="1" y="5387"/>
                </a:lnTo>
                <a:lnTo>
                  <a:pt x="1" y="5760"/>
                </a:lnTo>
                <a:lnTo>
                  <a:pt x="20" y="5835"/>
                </a:lnTo>
                <a:lnTo>
                  <a:pt x="57" y="5891"/>
                </a:lnTo>
                <a:lnTo>
                  <a:pt x="113" y="5928"/>
                </a:lnTo>
                <a:lnTo>
                  <a:pt x="187" y="5947"/>
                </a:lnTo>
                <a:lnTo>
                  <a:pt x="7252" y="5947"/>
                </a:lnTo>
                <a:lnTo>
                  <a:pt x="7326" y="5928"/>
                </a:lnTo>
                <a:lnTo>
                  <a:pt x="7382" y="5891"/>
                </a:lnTo>
                <a:lnTo>
                  <a:pt x="7420" y="5835"/>
                </a:lnTo>
                <a:lnTo>
                  <a:pt x="7438" y="5760"/>
                </a:lnTo>
                <a:lnTo>
                  <a:pt x="7438" y="5387"/>
                </a:lnTo>
                <a:lnTo>
                  <a:pt x="7420" y="5313"/>
                </a:lnTo>
                <a:lnTo>
                  <a:pt x="7382" y="5257"/>
                </a:lnTo>
                <a:lnTo>
                  <a:pt x="7326" y="5220"/>
                </a:lnTo>
                <a:lnTo>
                  <a:pt x="7252" y="5201"/>
                </a:lnTo>
                <a:lnTo>
                  <a:pt x="5947" y="5201"/>
                </a:lnTo>
                <a:lnTo>
                  <a:pt x="5947" y="597"/>
                </a:lnTo>
                <a:lnTo>
                  <a:pt x="5928" y="467"/>
                </a:lnTo>
                <a:lnTo>
                  <a:pt x="5910" y="355"/>
                </a:lnTo>
                <a:lnTo>
                  <a:pt x="5854" y="261"/>
                </a:lnTo>
                <a:lnTo>
                  <a:pt x="5779" y="168"/>
                </a:lnTo>
                <a:lnTo>
                  <a:pt x="5705" y="94"/>
                </a:lnTo>
                <a:lnTo>
                  <a:pt x="5612" y="56"/>
                </a:lnTo>
                <a:lnTo>
                  <a:pt x="5500" y="19"/>
                </a:lnTo>
                <a:lnTo>
                  <a:pt x="538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221154" y="958425"/>
            <a:ext cx="179826" cy="179856"/>
          </a:xfrm>
          <a:custGeom>
            <a:rect b="b" l="l" r="r" t="t"/>
            <a:pathLst>
              <a:path extrusionOk="0" h="5929" w="5928">
                <a:moveTo>
                  <a:pt x="4641" y="1492"/>
                </a:moveTo>
                <a:lnTo>
                  <a:pt x="4716" y="1510"/>
                </a:lnTo>
                <a:lnTo>
                  <a:pt x="4772" y="1548"/>
                </a:lnTo>
                <a:lnTo>
                  <a:pt x="4809" y="1604"/>
                </a:lnTo>
                <a:lnTo>
                  <a:pt x="4828" y="1678"/>
                </a:lnTo>
                <a:lnTo>
                  <a:pt x="4809" y="1753"/>
                </a:lnTo>
                <a:lnTo>
                  <a:pt x="4772" y="1809"/>
                </a:lnTo>
                <a:lnTo>
                  <a:pt x="4716" y="1846"/>
                </a:lnTo>
                <a:lnTo>
                  <a:pt x="4641" y="1865"/>
                </a:lnTo>
                <a:lnTo>
                  <a:pt x="4567" y="1846"/>
                </a:lnTo>
                <a:lnTo>
                  <a:pt x="4511" y="1809"/>
                </a:lnTo>
                <a:lnTo>
                  <a:pt x="4455" y="1753"/>
                </a:lnTo>
                <a:lnTo>
                  <a:pt x="4455" y="1678"/>
                </a:lnTo>
                <a:lnTo>
                  <a:pt x="4455" y="1604"/>
                </a:lnTo>
                <a:lnTo>
                  <a:pt x="4511" y="1548"/>
                </a:lnTo>
                <a:lnTo>
                  <a:pt x="4567" y="1510"/>
                </a:lnTo>
                <a:lnTo>
                  <a:pt x="4641" y="1492"/>
                </a:lnTo>
                <a:close/>
                <a:moveTo>
                  <a:pt x="2479" y="1"/>
                </a:moveTo>
                <a:lnTo>
                  <a:pt x="2423" y="19"/>
                </a:lnTo>
                <a:lnTo>
                  <a:pt x="2386" y="56"/>
                </a:lnTo>
                <a:lnTo>
                  <a:pt x="2218" y="299"/>
                </a:lnTo>
                <a:lnTo>
                  <a:pt x="2050" y="541"/>
                </a:lnTo>
                <a:lnTo>
                  <a:pt x="1920" y="802"/>
                </a:lnTo>
                <a:lnTo>
                  <a:pt x="1827" y="1063"/>
                </a:lnTo>
                <a:lnTo>
                  <a:pt x="1976" y="1231"/>
                </a:lnTo>
                <a:lnTo>
                  <a:pt x="2144" y="1380"/>
                </a:lnTo>
                <a:lnTo>
                  <a:pt x="2311" y="1510"/>
                </a:lnTo>
                <a:lnTo>
                  <a:pt x="2498" y="1622"/>
                </a:lnTo>
                <a:lnTo>
                  <a:pt x="2703" y="1734"/>
                </a:lnTo>
                <a:lnTo>
                  <a:pt x="2908" y="1809"/>
                </a:lnTo>
                <a:lnTo>
                  <a:pt x="3113" y="1883"/>
                </a:lnTo>
                <a:lnTo>
                  <a:pt x="3337" y="1939"/>
                </a:lnTo>
                <a:lnTo>
                  <a:pt x="3337" y="1622"/>
                </a:lnTo>
                <a:lnTo>
                  <a:pt x="3225" y="1454"/>
                </a:lnTo>
                <a:lnTo>
                  <a:pt x="3113" y="1287"/>
                </a:lnTo>
                <a:lnTo>
                  <a:pt x="3020" y="1119"/>
                </a:lnTo>
                <a:lnTo>
                  <a:pt x="2926" y="933"/>
                </a:lnTo>
                <a:lnTo>
                  <a:pt x="2852" y="746"/>
                </a:lnTo>
                <a:lnTo>
                  <a:pt x="2796" y="560"/>
                </a:lnTo>
                <a:lnTo>
                  <a:pt x="2740" y="355"/>
                </a:lnTo>
                <a:lnTo>
                  <a:pt x="2703" y="168"/>
                </a:lnTo>
                <a:lnTo>
                  <a:pt x="2684" y="112"/>
                </a:lnTo>
                <a:lnTo>
                  <a:pt x="2666" y="56"/>
                </a:lnTo>
                <a:lnTo>
                  <a:pt x="2628" y="38"/>
                </a:lnTo>
                <a:lnTo>
                  <a:pt x="2572" y="1"/>
                </a:lnTo>
                <a:close/>
                <a:moveTo>
                  <a:pt x="783" y="373"/>
                </a:moveTo>
                <a:lnTo>
                  <a:pt x="746" y="392"/>
                </a:lnTo>
                <a:lnTo>
                  <a:pt x="690" y="429"/>
                </a:lnTo>
                <a:lnTo>
                  <a:pt x="671" y="467"/>
                </a:lnTo>
                <a:lnTo>
                  <a:pt x="541" y="783"/>
                </a:lnTo>
                <a:lnTo>
                  <a:pt x="447" y="1119"/>
                </a:lnTo>
                <a:lnTo>
                  <a:pt x="391" y="1454"/>
                </a:lnTo>
                <a:lnTo>
                  <a:pt x="373" y="1809"/>
                </a:lnTo>
                <a:lnTo>
                  <a:pt x="391" y="2125"/>
                </a:lnTo>
                <a:lnTo>
                  <a:pt x="429" y="2424"/>
                </a:lnTo>
                <a:lnTo>
                  <a:pt x="522" y="2703"/>
                </a:lnTo>
                <a:lnTo>
                  <a:pt x="634" y="2983"/>
                </a:lnTo>
                <a:lnTo>
                  <a:pt x="783" y="3263"/>
                </a:lnTo>
                <a:lnTo>
                  <a:pt x="951" y="3505"/>
                </a:lnTo>
                <a:lnTo>
                  <a:pt x="1137" y="3747"/>
                </a:lnTo>
                <a:lnTo>
                  <a:pt x="1361" y="3971"/>
                </a:lnTo>
                <a:lnTo>
                  <a:pt x="1584" y="4176"/>
                </a:lnTo>
                <a:lnTo>
                  <a:pt x="1808" y="4344"/>
                </a:lnTo>
                <a:lnTo>
                  <a:pt x="130" y="4772"/>
                </a:lnTo>
                <a:lnTo>
                  <a:pt x="93" y="4791"/>
                </a:lnTo>
                <a:lnTo>
                  <a:pt x="56" y="4810"/>
                </a:lnTo>
                <a:lnTo>
                  <a:pt x="0" y="4884"/>
                </a:lnTo>
                <a:lnTo>
                  <a:pt x="0" y="4959"/>
                </a:lnTo>
                <a:lnTo>
                  <a:pt x="0" y="5015"/>
                </a:lnTo>
                <a:lnTo>
                  <a:pt x="19" y="5052"/>
                </a:lnTo>
                <a:lnTo>
                  <a:pt x="112" y="5182"/>
                </a:lnTo>
                <a:lnTo>
                  <a:pt x="242" y="5313"/>
                </a:lnTo>
                <a:lnTo>
                  <a:pt x="391" y="5462"/>
                </a:lnTo>
                <a:lnTo>
                  <a:pt x="578" y="5593"/>
                </a:lnTo>
                <a:lnTo>
                  <a:pt x="820" y="5723"/>
                </a:lnTo>
                <a:lnTo>
                  <a:pt x="1100" y="5816"/>
                </a:lnTo>
                <a:lnTo>
                  <a:pt x="1249" y="5872"/>
                </a:lnTo>
                <a:lnTo>
                  <a:pt x="1417" y="5891"/>
                </a:lnTo>
                <a:lnTo>
                  <a:pt x="1603" y="5928"/>
                </a:lnTo>
                <a:lnTo>
                  <a:pt x="1864" y="5928"/>
                </a:lnTo>
                <a:lnTo>
                  <a:pt x="1939" y="5909"/>
                </a:lnTo>
                <a:lnTo>
                  <a:pt x="1994" y="5891"/>
                </a:lnTo>
                <a:lnTo>
                  <a:pt x="2050" y="5853"/>
                </a:lnTo>
                <a:lnTo>
                  <a:pt x="2815" y="5201"/>
                </a:lnTo>
                <a:lnTo>
                  <a:pt x="3709" y="5201"/>
                </a:lnTo>
                <a:lnTo>
                  <a:pt x="3896" y="5182"/>
                </a:lnTo>
                <a:lnTo>
                  <a:pt x="4082" y="5164"/>
                </a:lnTo>
                <a:lnTo>
                  <a:pt x="4250" y="5108"/>
                </a:lnTo>
                <a:lnTo>
                  <a:pt x="4436" y="5052"/>
                </a:lnTo>
                <a:lnTo>
                  <a:pt x="4585" y="4977"/>
                </a:lnTo>
                <a:lnTo>
                  <a:pt x="4753" y="4884"/>
                </a:lnTo>
                <a:lnTo>
                  <a:pt x="4884" y="4772"/>
                </a:lnTo>
                <a:lnTo>
                  <a:pt x="5014" y="4642"/>
                </a:lnTo>
                <a:lnTo>
                  <a:pt x="5145" y="4511"/>
                </a:lnTo>
                <a:lnTo>
                  <a:pt x="5238" y="4381"/>
                </a:lnTo>
                <a:lnTo>
                  <a:pt x="5331" y="4213"/>
                </a:lnTo>
                <a:lnTo>
                  <a:pt x="5424" y="4064"/>
                </a:lnTo>
                <a:lnTo>
                  <a:pt x="5480" y="3896"/>
                </a:lnTo>
                <a:lnTo>
                  <a:pt x="5517" y="3710"/>
                </a:lnTo>
                <a:lnTo>
                  <a:pt x="5555" y="3523"/>
                </a:lnTo>
                <a:lnTo>
                  <a:pt x="5555" y="3337"/>
                </a:lnTo>
                <a:lnTo>
                  <a:pt x="5555" y="1473"/>
                </a:lnTo>
                <a:lnTo>
                  <a:pt x="5927" y="746"/>
                </a:lnTo>
                <a:lnTo>
                  <a:pt x="4641" y="746"/>
                </a:lnTo>
                <a:lnTo>
                  <a:pt x="4455" y="765"/>
                </a:lnTo>
                <a:lnTo>
                  <a:pt x="4269" y="821"/>
                </a:lnTo>
                <a:lnTo>
                  <a:pt x="4119" y="895"/>
                </a:lnTo>
                <a:lnTo>
                  <a:pt x="3970" y="1007"/>
                </a:lnTo>
                <a:lnTo>
                  <a:pt x="3858" y="1156"/>
                </a:lnTo>
                <a:lnTo>
                  <a:pt x="3784" y="1305"/>
                </a:lnTo>
                <a:lnTo>
                  <a:pt x="3728" y="1473"/>
                </a:lnTo>
                <a:lnTo>
                  <a:pt x="3709" y="1659"/>
                </a:lnTo>
                <a:lnTo>
                  <a:pt x="3709" y="2349"/>
                </a:lnTo>
                <a:lnTo>
                  <a:pt x="3486" y="2331"/>
                </a:lnTo>
                <a:lnTo>
                  <a:pt x="3262" y="2293"/>
                </a:lnTo>
                <a:lnTo>
                  <a:pt x="3038" y="2256"/>
                </a:lnTo>
                <a:lnTo>
                  <a:pt x="2833" y="2181"/>
                </a:lnTo>
                <a:lnTo>
                  <a:pt x="2628" y="2107"/>
                </a:lnTo>
                <a:lnTo>
                  <a:pt x="2442" y="2014"/>
                </a:lnTo>
                <a:lnTo>
                  <a:pt x="2255" y="1902"/>
                </a:lnTo>
                <a:lnTo>
                  <a:pt x="2069" y="1790"/>
                </a:lnTo>
                <a:lnTo>
                  <a:pt x="1901" y="1659"/>
                </a:lnTo>
                <a:lnTo>
                  <a:pt x="1752" y="1529"/>
                </a:lnTo>
                <a:lnTo>
                  <a:pt x="1584" y="1380"/>
                </a:lnTo>
                <a:lnTo>
                  <a:pt x="1454" y="1212"/>
                </a:lnTo>
                <a:lnTo>
                  <a:pt x="1323" y="1044"/>
                </a:lnTo>
                <a:lnTo>
                  <a:pt x="1212" y="858"/>
                </a:lnTo>
                <a:lnTo>
                  <a:pt x="1100" y="672"/>
                </a:lnTo>
                <a:lnTo>
                  <a:pt x="1007" y="485"/>
                </a:lnTo>
                <a:lnTo>
                  <a:pt x="969" y="429"/>
                </a:lnTo>
                <a:lnTo>
                  <a:pt x="932" y="392"/>
                </a:lnTo>
                <a:lnTo>
                  <a:pt x="895" y="37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2739374" y="958425"/>
            <a:ext cx="225662" cy="180402"/>
          </a:xfrm>
          <a:custGeom>
            <a:rect b="b" l="l" r="r" t="t"/>
            <a:pathLst>
              <a:path extrusionOk="0" h="5947" w="7439">
                <a:moveTo>
                  <a:pt x="5686" y="783"/>
                </a:moveTo>
                <a:lnTo>
                  <a:pt x="6208" y="914"/>
                </a:lnTo>
                <a:lnTo>
                  <a:pt x="6171" y="988"/>
                </a:lnTo>
                <a:lnTo>
                  <a:pt x="6115" y="1063"/>
                </a:lnTo>
                <a:lnTo>
                  <a:pt x="6022" y="1100"/>
                </a:lnTo>
                <a:lnTo>
                  <a:pt x="5928" y="1119"/>
                </a:lnTo>
                <a:lnTo>
                  <a:pt x="5872" y="1119"/>
                </a:lnTo>
                <a:lnTo>
                  <a:pt x="5816" y="1082"/>
                </a:lnTo>
                <a:lnTo>
                  <a:pt x="5779" y="1063"/>
                </a:lnTo>
                <a:lnTo>
                  <a:pt x="5742" y="1026"/>
                </a:lnTo>
                <a:lnTo>
                  <a:pt x="5705" y="970"/>
                </a:lnTo>
                <a:lnTo>
                  <a:pt x="5686" y="914"/>
                </a:lnTo>
                <a:lnTo>
                  <a:pt x="5667" y="839"/>
                </a:lnTo>
                <a:lnTo>
                  <a:pt x="5686" y="783"/>
                </a:lnTo>
                <a:close/>
                <a:moveTo>
                  <a:pt x="1883" y="1119"/>
                </a:moveTo>
                <a:lnTo>
                  <a:pt x="1753" y="1138"/>
                </a:lnTo>
                <a:lnTo>
                  <a:pt x="1641" y="1175"/>
                </a:lnTo>
                <a:lnTo>
                  <a:pt x="1529" y="1212"/>
                </a:lnTo>
                <a:lnTo>
                  <a:pt x="1436" y="1287"/>
                </a:lnTo>
                <a:lnTo>
                  <a:pt x="75" y="2647"/>
                </a:lnTo>
                <a:lnTo>
                  <a:pt x="38" y="2685"/>
                </a:lnTo>
                <a:lnTo>
                  <a:pt x="20" y="2741"/>
                </a:lnTo>
                <a:lnTo>
                  <a:pt x="20" y="2797"/>
                </a:lnTo>
                <a:lnTo>
                  <a:pt x="20" y="2852"/>
                </a:lnTo>
                <a:lnTo>
                  <a:pt x="57" y="2908"/>
                </a:lnTo>
                <a:lnTo>
                  <a:pt x="94" y="2946"/>
                </a:lnTo>
                <a:lnTo>
                  <a:pt x="150" y="2964"/>
                </a:lnTo>
                <a:lnTo>
                  <a:pt x="225" y="2964"/>
                </a:lnTo>
                <a:lnTo>
                  <a:pt x="2238" y="2591"/>
                </a:lnTo>
                <a:lnTo>
                  <a:pt x="2238" y="2591"/>
                </a:lnTo>
                <a:lnTo>
                  <a:pt x="1175" y="3393"/>
                </a:lnTo>
                <a:lnTo>
                  <a:pt x="1138" y="3449"/>
                </a:lnTo>
                <a:lnTo>
                  <a:pt x="1119" y="3505"/>
                </a:lnTo>
                <a:lnTo>
                  <a:pt x="1119" y="3542"/>
                </a:lnTo>
                <a:lnTo>
                  <a:pt x="1138" y="3598"/>
                </a:lnTo>
                <a:lnTo>
                  <a:pt x="1157" y="3635"/>
                </a:lnTo>
                <a:lnTo>
                  <a:pt x="1194" y="3673"/>
                </a:lnTo>
                <a:lnTo>
                  <a:pt x="1250" y="3710"/>
                </a:lnTo>
                <a:lnTo>
                  <a:pt x="3897" y="3710"/>
                </a:lnTo>
                <a:lnTo>
                  <a:pt x="3822" y="3486"/>
                </a:lnTo>
                <a:lnTo>
                  <a:pt x="3766" y="3244"/>
                </a:lnTo>
                <a:lnTo>
                  <a:pt x="3729" y="3002"/>
                </a:lnTo>
                <a:lnTo>
                  <a:pt x="3729" y="2741"/>
                </a:lnTo>
                <a:lnTo>
                  <a:pt x="3729" y="2256"/>
                </a:lnTo>
                <a:lnTo>
                  <a:pt x="2331" y="1231"/>
                </a:lnTo>
                <a:lnTo>
                  <a:pt x="2219" y="1175"/>
                </a:lnTo>
                <a:lnTo>
                  <a:pt x="2107" y="1138"/>
                </a:lnTo>
                <a:lnTo>
                  <a:pt x="1995" y="1119"/>
                </a:lnTo>
                <a:close/>
                <a:moveTo>
                  <a:pt x="3449" y="1"/>
                </a:moveTo>
                <a:lnTo>
                  <a:pt x="3393" y="19"/>
                </a:lnTo>
                <a:lnTo>
                  <a:pt x="3356" y="56"/>
                </a:lnTo>
                <a:lnTo>
                  <a:pt x="3356" y="112"/>
                </a:lnTo>
                <a:lnTo>
                  <a:pt x="3375" y="168"/>
                </a:lnTo>
                <a:lnTo>
                  <a:pt x="4102" y="746"/>
                </a:lnTo>
                <a:lnTo>
                  <a:pt x="3393" y="1026"/>
                </a:lnTo>
                <a:lnTo>
                  <a:pt x="3356" y="1063"/>
                </a:lnTo>
                <a:lnTo>
                  <a:pt x="3356" y="1119"/>
                </a:lnTo>
                <a:lnTo>
                  <a:pt x="3356" y="1156"/>
                </a:lnTo>
                <a:lnTo>
                  <a:pt x="3393" y="1193"/>
                </a:lnTo>
                <a:lnTo>
                  <a:pt x="4102" y="1492"/>
                </a:lnTo>
                <a:lnTo>
                  <a:pt x="4102" y="2741"/>
                </a:lnTo>
                <a:lnTo>
                  <a:pt x="4120" y="3057"/>
                </a:lnTo>
                <a:lnTo>
                  <a:pt x="4176" y="3356"/>
                </a:lnTo>
                <a:lnTo>
                  <a:pt x="4269" y="3654"/>
                </a:lnTo>
                <a:lnTo>
                  <a:pt x="4381" y="3934"/>
                </a:lnTo>
                <a:lnTo>
                  <a:pt x="4549" y="4176"/>
                </a:lnTo>
                <a:lnTo>
                  <a:pt x="4735" y="4418"/>
                </a:lnTo>
                <a:lnTo>
                  <a:pt x="4959" y="4642"/>
                </a:lnTo>
                <a:lnTo>
                  <a:pt x="5201" y="4828"/>
                </a:lnTo>
                <a:lnTo>
                  <a:pt x="4381" y="4866"/>
                </a:lnTo>
                <a:lnTo>
                  <a:pt x="3617" y="4940"/>
                </a:lnTo>
                <a:lnTo>
                  <a:pt x="2890" y="5033"/>
                </a:lnTo>
                <a:lnTo>
                  <a:pt x="2219" y="5127"/>
                </a:lnTo>
                <a:lnTo>
                  <a:pt x="1623" y="5238"/>
                </a:lnTo>
                <a:lnTo>
                  <a:pt x="1082" y="5332"/>
                </a:lnTo>
                <a:lnTo>
                  <a:pt x="169" y="5537"/>
                </a:lnTo>
                <a:lnTo>
                  <a:pt x="113" y="5555"/>
                </a:lnTo>
                <a:lnTo>
                  <a:pt x="57" y="5611"/>
                </a:lnTo>
                <a:lnTo>
                  <a:pt x="20" y="5667"/>
                </a:lnTo>
                <a:lnTo>
                  <a:pt x="1" y="5742"/>
                </a:lnTo>
                <a:lnTo>
                  <a:pt x="20" y="5816"/>
                </a:lnTo>
                <a:lnTo>
                  <a:pt x="75" y="5872"/>
                </a:lnTo>
                <a:lnTo>
                  <a:pt x="131" y="5928"/>
                </a:lnTo>
                <a:lnTo>
                  <a:pt x="206" y="5947"/>
                </a:lnTo>
                <a:lnTo>
                  <a:pt x="6003" y="5947"/>
                </a:lnTo>
                <a:lnTo>
                  <a:pt x="6133" y="5928"/>
                </a:lnTo>
                <a:lnTo>
                  <a:pt x="6282" y="5909"/>
                </a:lnTo>
                <a:lnTo>
                  <a:pt x="6413" y="5891"/>
                </a:lnTo>
                <a:lnTo>
                  <a:pt x="6525" y="5835"/>
                </a:lnTo>
                <a:lnTo>
                  <a:pt x="6655" y="5798"/>
                </a:lnTo>
                <a:lnTo>
                  <a:pt x="6767" y="5723"/>
                </a:lnTo>
                <a:lnTo>
                  <a:pt x="6879" y="5648"/>
                </a:lnTo>
                <a:lnTo>
                  <a:pt x="6972" y="5574"/>
                </a:lnTo>
                <a:lnTo>
                  <a:pt x="7065" y="5481"/>
                </a:lnTo>
                <a:lnTo>
                  <a:pt x="7159" y="5387"/>
                </a:lnTo>
                <a:lnTo>
                  <a:pt x="7233" y="5276"/>
                </a:lnTo>
                <a:lnTo>
                  <a:pt x="7289" y="5164"/>
                </a:lnTo>
                <a:lnTo>
                  <a:pt x="7345" y="5052"/>
                </a:lnTo>
                <a:lnTo>
                  <a:pt x="7382" y="4921"/>
                </a:lnTo>
                <a:lnTo>
                  <a:pt x="7420" y="4791"/>
                </a:lnTo>
                <a:lnTo>
                  <a:pt x="7438" y="4661"/>
                </a:lnTo>
                <a:lnTo>
                  <a:pt x="7420" y="4455"/>
                </a:lnTo>
                <a:lnTo>
                  <a:pt x="7401" y="4250"/>
                </a:lnTo>
                <a:lnTo>
                  <a:pt x="7326" y="4064"/>
                </a:lnTo>
                <a:lnTo>
                  <a:pt x="7252" y="3896"/>
                </a:lnTo>
                <a:lnTo>
                  <a:pt x="7140" y="3729"/>
                </a:lnTo>
                <a:lnTo>
                  <a:pt x="7009" y="3598"/>
                </a:lnTo>
                <a:lnTo>
                  <a:pt x="6860" y="3468"/>
                </a:lnTo>
                <a:lnTo>
                  <a:pt x="6674" y="3356"/>
                </a:lnTo>
                <a:lnTo>
                  <a:pt x="5518" y="2778"/>
                </a:lnTo>
                <a:lnTo>
                  <a:pt x="5388" y="2685"/>
                </a:lnTo>
                <a:lnTo>
                  <a:pt x="5295" y="2573"/>
                </a:lnTo>
                <a:lnTo>
                  <a:pt x="5220" y="2442"/>
                </a:lnTo>
                <a:lnTo>
                  <a:pt x="5201" y="2275"/>
                </a:lnTo>
                <a:lnTo>
                  <a:pt x="5201" y="1865"/>
                </a:lnTo>
                <a:lnTo>
                  <a:pt x="5947" y="1865"/>
                </a:lnTo>
                <a:lnTo>
                  <a:pt x="6282" y="2125"/>
                </a:lnTo>
                <a:lnTo>
                  <a:pt x="6338" y="2163"/>
                </a:lnTo>
                <a:lnTo>
                  <a:pt x="6394" y="2200"/>
                </a:lnTo>
                <a:lnTo>
                  <a:pt x="6469" y="2219"/>
                </a:lnTo>
                <a:lnTo>
                  <a:pt x="6543" y="2237"/>
                </a:lnTo>
                <a:lnTo>
                  <a:pt x="6898" y="2237"/>
                </a:lnTo>
                <a:lnTo>
                  <a:pt x="6991" y="2219"/>
                </a:lnTo>
                <a:lnTo>
                  <a:pt x="7084" y="2181"/>
                </a:lnTo>
                <a:lnTo>
                  <a:pt x="7177" y="2107"/>
                </a:lnTo>
                <a:lnTo>
                  <a:pt x="7233" y="2032"/>
                </a:lnTo>
                <a:lnTo>
                  <a:pt x="7401" y="1697"/>
                </a:lnTo>
                <a:lnTo>
                  <a:pt x="7420" y="1585"/>
                </a:lnTo>
                <a:lnTo>
                  <a:pt x="7438" y="1492"/>
                </a:lnTo>
                <a:lnTo>
                  <a:pt x="7401" y="1399"/>
                </a:lnTo>
                <a:lnTo>
                  <a:pt x="7364" y="1305"/>
                </a:lnTo>
                <a:lnTo>
                  <a:pt x="6488" y="150"/>
                </a:lnTo>
                <a:lnTo>
                  <a:pt x="6432" y="94"/>
                </a:lnTo>
                <a:lnTo>
                  <a:pt x="6357" y="38"/>
                </a:lnTo>
                <a:lnTo>
                  <a:pt x="6282" y="19"/>
                </a:lnTo>
                <a:lnTo>
                  <a:pt x="618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2284773" y="958425"/>
            <a:ext cx="202456" cy="180402"/>
          </a:xfrm>
          <a:custGeom>
            <a:rect b="b" l="l" r="r" t="t"/>
            <a:pathLst>
              <a:path extrusionOk="0" h="5947" w="6674">
                <a:moveTo>
                  <a:pt x="3412" y="1678"/>
                </a:moveTo>
                <a:lnTo>
                  <a:pt x="2405" y="2275"/>
                </a:lnTo>
                <a:lnTo>
                  <a:pt x="2349" y="2331"/>
                </a:lnTo>
                <a:lnTo>
                  <a:pt x="2293" y="2386"/>
                </a:lnTo>
                <a:lnTo>
                  <a:pt x="2256" y="2442"/>
                </a:lnTo>
                <a:lnTo>
                  <a:pt x="2237" y="2517"/>
                </a:lnTo>
                <a:lnTo>
                  <a:pt x="2219" y="2573"/>
                </a:lnTo>
                <a:lnTo>
                  <a:pt x="2219" y="2647"/>
                </a:lnTo>
                <a:lnTo>
                  <a:pt x="2237" y="2722"/>
                </a:lnTo>
                <a:lnTo>
                  <a:pt x="2274" y="2797"/>
                </a:lnTo>
                <a:lnTo>
                  <a:pt x="2330" y="2852"/>
                </a:lnTo>
                <a:lnTo>
                  <a:pt x="2386" y="2908"/>
                </a:lnTo>
                <a:lnTo>
                  <a:pt x="2442" y="2946"/>
                </a:lnTo>
                <a:lnTo>
                  <a:pt x="2517" y="2964"/>
                </a:lnTo>
                <a:lnTo>
                  <a:pt x="2647" y="2964"/>
                </a:lnTo>
                <a:lnTo>
                  <a:pt x="2722" y="2946"/>
                </a:lnTo>
                <a:lnTo>
                  <a:pt x="2778" y="2927"/>
                </a:lnTo>
                <a:lnTo>
                  <a:pt x="4679" y="1790"/>
                </a:lnTo>
                <a:lnTo>
                  <a:pt x="4977" y="1846"/>
                </a:lnTo>
                <a:lnTo>
                  <a:pt x="5257" y="1939"/>
                </a:lnTo>
                <a:lnTo>
                  <a:pt x="5518" y="2014"/>
                </a:lnTo>
                <a:lnTo>
                  <a:pt x="5723" y="2125"/>
                </a:lnTo>
                <a:lnTo>
                  <a:pt x="5891" y="2237"/>
                </a:lnTo>
                <a:lnTo>
                  <a:pt x="6021" y="2349"/>
                </a:lnTo>
                <a:lnTo>
                  <a:pt x="6058" y="2405"/>
                </a:lnTo>
                <a:lnTo>
                  <a:pt x="6096" y="2480"/>
                </a:lnTo>
                <a:lnTo>
                  <a:pt x="6114" y="2536"/>
                </a:lnTo>
                <a:lnTo>
                  <a:pt x="6114" y="2591"/>
                </a:lnTo>
                <a:lnTo>
                  <a:pt x="6114" y="2703"/>
                </a:lnTo>
                <a:lnTo>
                  <a:pt x="6058" y="2778"/>
                </a:lnTo>
                <a:lnTo>
                  <a:pt x="6002" y="2871"/>
                </a:lnTo>
                <a:lnTo>
                  <a:pt x="5909" y="2964"/>
                </a:lnTo>
                <a:lnTo>
                  <a:pt x="5779" y="3039"/>
                </a:lnTo>
                <a:lnTo>
                  <a:pt x="5648" y="3113"/>
                </a:lnTo>
                <a:lnTo>
                  <a:pt x="5481" y="3188"/>
                </a:lnTo>
                <a:lnTo>
                  <a:pt x="5313" y="3263"/>
                </a:lnTo>
                <a:lnTo>
                  <a:pt x="4884" y="3374"/>
                </a:lnTo>
                <a:lnTo>
                  <a:pt x="4418" y="3449"/>
                </a:lnTo>
                <a:lnTo>
                  <a:pt x="3896" y="3505"/>
                </a:lnTo>
                <a:lnTo>
                  <a:pt x="3337" y="3523"/>
                </a:lnTo>
                <a:lnTo>
                  <a:pt x="2778" y="3505"/>
                </a:lnTo>
                <a:lnTo>
                  <a:pt x="2256" y="3449"/>
                </a:lnTo>
                <a:lnTo>
                  <a:pt x="1771" y="3374"/>
                </a:lnTo>
                <a:lnTo>
                  <a:pt x="1361" y="3263"/>
                </a:lnTo>
                <a:lnTo>
                  <a:pt x="1193" y="3188"/>
                </a:lnTo>
                <a:lnTo>
                  <a:pt x="1026" y="3113"/>
                </a:lnTo>
                <a:lnTo>
                  <a:pt x="895" y="3039"/>
                </a:lnTo>
                <a:lnTo>
                  <a:pt x="765" y="2964"/>
                </a:lnTo>
                <a:lnTo>
                  <a:pt x="671" y="2871"/>
                </a:lnTo>
                <a:lnTo>
                  <a:pt x="616" y="2778"/>
                </a:lnTo>
                <a:lnTo>
                  <a:pt x="560" y="2703"/>
                </a:lnTo>
                <a:lnTo>
                  <a:pt x="560" y="2591"/>
                </a:lnTo>
                <a:lnTo>
                  <a:pt x="560" y="2498"/>
                </a:lnTo>
                <a:lnTo>
                  <a:pt x="616" y="2405"/>
                </a:lnTo>
                <a:lnTo>
                  <a:pt x="671" y="2331"/>
                </a:lnTo>
                <a:lnTo>
                  <a:pt x="765" y="2237"/>
                </a:lnTo>
                <a:lnTo>
                  <a:pt x="895" y="2163"/>
                </a:lnTo>
                <a:lnTo>
                  <a:pt x="1026" y="2088"/>
                </a:lnTo>
                <a:lnTo>
                  <a:pt x="1193" y="2014"/>
                </a:lnTo>
                <a:lnTo>
                  <a:pt x="1361" y="1939"/>
                </a:lnTo>
                <a:lnTo>
                  <a:pt x="1771" y="1827"/>
                </a:lnTo>
                <a:lnTo>
                  <a:pt x="2256" y="1753"/>
                </a:lnTo>
                <a:lnTo>
                  <a:pt x="2778" y="1697"/>
                </a:lnTo>
                <a:lnTo>
                  <a:pt x="3337" y="1678"/>
                </a:lnTo>
                <a:close/>
                <a:moveTo>
                  <a:pt x="6263" y="1"/>
                </a:moveTo>
                <a:lnTo>
                  <a:pt x="6189" y="19"/>
                </a:lnTo>
                <a:lnTo>
                  <a:pt x="6114" y="56"/>
                </a:lnTo>
                <a:lnTo>
                  <a:pt x="4250" y="1175"/>
                </a:lnTo>
                <a:lnTo>
                  <a:pt x="3803" y="1138"/>
                </a:lnTo>
                <a:lnTo>
                  <a:pt x="3337" y="1119"/>
                </a:lnTo>
                <a:lnTo>
                  <a:pt x="3001" y="1119"/>
                </a:lnTo>
                <a:lnTo>
                  <a:pt x="2666" y="1138"/>
                </a:lnTo>
                <a:lnTo>
                  <a:pt x="2349" y="1175"/>
                </a:lnTo>
                <a:lnTo>
                  <a:pt x="2032" y="1231"/>
                </a:lnTo>
                <a:lnTo>
                  <a:pt x="1753" y="1287"/>
                </a:lnTo>
                <a:lnTo>
                  <a:pt x="1473" y="1361"/>
                </a:lnTo>
                <a:lnTo>
                  <a:pt x="1212" y="1454"/>
                </a:lnTo>
                <a:lnTo>
                  <a:pt x="970" y="1548"/>
                </a:lnTo>
                <a:lnTo>
                  <a:pt x="765" y="1659"/>
                </a:lnTo>
                <a:lnTo>
                  <a:pt x="560" y="1771"/>
                </a:lnTo>
                <a:lnTo>
                  <a:pt x="392" y="1883"/>
                </a:lnTo>
                <a:lnTo>
                  <a:pt x="261" y="2014"/>
                </a:lnTo>
                <a:lnTo>
                  <a:pt x="150" y="2163"/>
                </a:lnTo>
                <a:lnTo>
                  <a:pt x="56" y="2293"/>
                </a:lnTo>
                <a:lnTo>
                  <a:pt x="19" y="2442"/>
                </a:lnTo>
                <a:lnTo>
                  <a:pt x="0" y="2591"/>
                </a:lnTo>
                <a:lnTo>
                  <a:pt x="0" y="4474"/>
                </a:lnTo>
                <a:lnTo>
                  <a:pt x="0" y="4605"/>
                </a:lnTo>
                <a:lnTo>
                  <a:pt x="38" y="4716"/>
                </a:lnTo>
                <a:lnTo>
                  <a:pt x="112" y="4847"/>
                </a:lnTo>
                <a:lnTo>
                  <a:pt x="187" y="4977"/>
                </a:lnTo>
                <a:lnTo>
                  <a:pt x="299" y="5089"/>
                </a:lnTo>
                <a:lnTo>
                  <a:pt x="429" y="5201"/>
                </a:lnTo>
                <a:lnTo>
                  <a:pt x="578" y="5294"/>
                </a:lnTo>
                <a:lnTo>
                  <a:pt x="746" y="5406"/>
                </a:lnTo>
                <a:lnTo>
                  <a:pt x="746" y="4288"/>
                </a:lnTo>
                <a:lnTo>
                  <a:pt x="746" y="4213"/>
                </a:lnTo>
                <a:lnTo>
                  <a:pt x="765" y="4157"/>
                </a:lnTo>
                <a:lnTo>
                  <a:pt x="802" y="4101"/>
                </a:lnTo>
                <a:lnTo>
                  <a:pt x="839" y="4045"/>
                </a:lnTo>
                <a:lnTo>
                  <a:pt x="877" y="3989"/>
                </a:lnTo>
                <a:lnTo>
                  <a:pt x="932" y="3952"/>
                </a:lnTo>
                <a:lnTo>
                  <a:pt x="1007" y="3934"/>
                </a:lnTo>
                <a:lnTo>
                  <a:pt x="1063" y="3915"/>
                </a:lnTo>
                <a:lnTo>
                  <a:pt x="1156" y="3915"/>
                </a:lnTo>
                <a:lnTo>
                  <a:pt x="1231" y="3934"/>
                </a:lnTo>
                <a:lnTo>
                  <a:pt x="1305" y="3952"/>
                </a:lnTo>
                <a:lnTo>
                  <a:pt x="1361" y="4008"/>
                </a:lnTo>
                <a:lnTo>
                  <a:pt x="1417" y="4064"/>
                </a:lnTo>
                <a:lnTo>
                  <a:pt x="1454" y="4120"/>
                </a:lnTo>
                <a:lnTo>
                  <a:pt x="1473" y="4195"/>
                </a:lnTo>
                <a:lnTo>
                  <a:pt x="1473" y="4288"/>
                </a:lnTo>
                <a:lnTo>
                  <a:pt x="1473" y="5704"/>
                </a:lnTo>
                <a:lnTo>
                  <a:pt x="1827" y="5798"/>
                </a:lnTo>
                <a:lnTo>
                  <a:pt x="2181" y="5853"/>
                </a:lnTo>
                <a:lnTo>
                  <a:pt x="2573" y="5909"/>
                </a:lnTo>
                <a:lnTo>
                  <a:pt x="2964" y="5947"/>
                </a:lnTo>
                <a:lnTo>
                  <a:pt x="2964" y="4661"/>
                </a:lnTo>
                <a:lnTo>
                  <a:pt x="2964" y="4586"/>
                </a:lnTo>
                <a:lnTo>
                  <a:pt x="2983" y="4530"/>
                </a:lnTo>
                <a:lnTo>
                  <a:pt x="3020" y="4455"/>
                </a:lnTo>
                <a:lnTo>
                  <a:pt x="3057" y="4418"/>
                </a:lnTo>
                <a:lnTo>
                  <a:pt x="3113" y="4362"/>
                </a:lnTo>
                <a:lnTo>
                  <a:pt x="3169" y="4325"/>
                </a:lnTo>
                <a:lnTo>
                  <a:pt x="3225" y="4288"/>
                </a:lnTo>
                <a:lnTo>
                  <a:pt x="3374" y="4288"/>
                </a:lnTo>
                <a:lnTo>
                  <a:pt x="3449" y="4306"/>
                </a:lnTo>
                <a:lnTo>
                  <a:pt x="3523" y="4325"/>
                </a:lnTo>
                <a:lnTo>
                  <a:pt x="3579" y="4381"/>
                </a:lnTo>
                <a:lnTo>
                  <a:pt x="3635" y="4437"/>
                </a:lnTo>
                <a:lnTo>
                  <a:pt x="3672" y="4493"/>
                </a:lnTo>
                <a:lnTo>
                  <a:pt x="3691" y="4567"/>
                </a:lnTo>
                <a:lnTo>
                  <a:pt x="3710" y="4661"/>
                </a:lnTo>
                <a:lnTo>
                  <a:pt x="3710" y="5947"/>
                </a:lnTo>
                <a:lnTo>
                  <a:pt x="4101" y="5909"/>
                </a:lnTo>
                <a:lnTo>
                  <a:pt x="4493" y="5853"/>
                </a:lnTo>
                <a:lnTo>
                  <a:pt x="4847" y="5798"/>
                </a:lnTo>
                <a:lnTo>
                  <a:pt x="5201" y="5704"/>
                </a:lnTo>
                <a:lnTo>
                  <a:pt x="5201" y="4288"/>
                </a:lnTo>
                <a:lnTo>
                  <a:pt x="5201" y="4213"/>
                </a:lnTo>
                <a:lnTo>
                  <a:pt x="5220" y="4157"/>
                </a:lnTo>
                <a:lnTo>
                  <a:pt x="5257" y="4101"/>
                </a:lnTo>
                <a:lnTo>
                  <a:pt x="5294" y="4045"/>
                </a:lnTo>
                <a:lnTo>
                  <a:pt x="5331" y="3989"/>
                </a:lnTo>
                <a:lnTo>
                  <a:pt x="5387" y="3952"/>
                </a:lnTo>
                <a:lnTo>
                  <a:pt x="5462" y="3934"/>
                </a:lnTo>
                <a:lnTo>
                  <a:pt x="5518" y="3915"/>
                </a:lnTo>
                <a:lnTo>
                  <a:pt x="5611" y="3915"/>
                </a:lnTo>
                <a:lnTo>
                  <a:pt x="5686" y="3934"/>
                </a:lnTo>
                <a:lnTo>
                  <a:pt x="5760" y="3952"/>
                </a:lnTo>
                <a:lnTo>
                  <a:pt x="5816" y="4008"/>
                </a:lnTo>
                <a:lnTo>
                  <a:pt x="5872" y="4064"/>
                </a:lnTo>
                <a:lnTo>
                  <a:pt x="5909" y="4120"/>
                </a:lnTo>
                <a:lnTo>
                  <a:pt x="5928" y="4195"/>
                </a:lnTo>
                <a:lnTo>
                  <a:pt x="5928" y="4288"/>
                </a:lnTo>
                <a:lnTo>
                  <a:pt x="5928" y="5406"/>
                </a:lnTo>
                <a:lnTo>
                  <a:pt x="6096" y="5294"/>
                </a:lnTo>
                <a:lnTo>
                  <a:pt x="6245" y="5201"/>
                </a:lnTo>
                <a:lnTo>
                  <a:pt x="6375" y="5089"/>
                </a:lnTo>
                <a:lnTo>
                  <a:pt x="6487" y="4977"/>
                </a:lnTo>
                <a:lnTo>
                  <a:pt x="6562" y="4847"/>
                </a:lnTo>
                <a:lnTo>
                  <a:pt x="6618" y="4716"/>
                </a:lnTo>
                <a:lnTo>
                  <a:pt x="6673" y="4605"/>
                </a:lnTo>
                <a:lnTo>
                  <a:pt x="6673" y="4474"/>
                </a:lnTo>
                <a:lnTo>
                  <a:pt x="6673" y="2591"/>
                </a:lnTo>
                <a:lnTo>
                  <a:pt x="6673" y="2517"/>
                </a:lnTo>
                <a:lnTo>
                  <a:pt x="6655" y="2424"/>
                </a:lnTo>
                <a:lnTo>
                  <a:pt x="6618" y="2331"/>
                </a:lnTo>
                <a:lnTo>
                  <a:pt x="6580" y="2237"/>
                </a:lnTo>
                <a:lnTo>
                  <a:pt x="6468" y="2070"/>
                </a:lnTo>
                <a:lnTo>
                  <a:pt x="6301" y="1920"/>
                </a:lnTo>
                <a:lnTo>
                  <a:pt x="6114" y="1771"/>
                </a:lnTo>
                <a:lnTo>
                  <a:pt x="5872" y="1641"/>
                </a:lnTo>
                <a:lnTo>
                  <a:pt x="5611" y="1510"/>
                </a:lnTo>
                <a:lnTo>
                  <a:pt x="5313" y="1399"/>
                </a:lnTo>
                <a:lnTo>
                  <a:pt x="6506" y="690"/>
                </a:lnTo>
                <a:lnTo>
                  <a:pt x="6562" y="653"/>
                </a:lnTo>
                <a:lnTo>
                  <a:pt x="6599" y="597"/>
                </a:lnTo>
                <a:lnTo>
                  <a:pt x="6636" y="522"/>
                </a:lnTo>
                <a:lnTo>
                  <a:pt x="6673" y="467"/>
                </a:lnTo>
                <a:lnTo>
                  <a:pt x="6673" y="392"/>
                </a:lnTo>
                <a:lnTo>
                  <a:pt x="6673" y="317"/>
                </a:lnTo>
                <a:lnTo>
                  <a:pt x="6655" y="243"/>
                </a:lnTo>
                <a:lnTo>
                  <a:pt x="6618" y="187"/>
                </a:lnTo>
                <a:lnTo>
                  <a:pt x="6580" y="112"/>
                </a:lnTo>
                <a:lnTo>
                  <a:pt x="6524" y="75"/>
                </a:lnTo>
                <a:lnTo>
                  <a:pt x="6468" y="38"/>
                </a:lnTo>
                <a:lnTo>
                  <a:pt x="6394" y="19"/>
                </a:lnTo>
                <a:lnTo>
                  <a:pt x="63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836392" y="958425"/>
            <a:ext cx="179826" cy="180402"/>
          </a:xfrm>
          <a:custGeom>
            <a:rect b="b" l="l" r="r" t="t"/>
            <a:pathLst>
              <a:path extrusionOk="0" h="5947" w="5928">
                <a:moveTo>
                  <a:pt x="3970" y="1"/>
                </a:moveTo>
                <a:lnTo>
                  <a:pt x="3784" y="19"/>
                </a:lnTo>
                <a:lnTo>
                  <a:pt x="3598" y="38"/>
                </a:lnTo>
                <a:lnTo>
                  <a:pt x="3411" y="75"/>
                </a:lnTo>
                <a:lnTo>
                  <a:pt x="3243" y="150"/>
                </a:lnTo>
                <a:lnTo>
                  <a:pt x="3057" y="224"/>
                </a:lnTo>
                <a:lnTo>
                  <a:pt x="2889" y="317"/>
                </a:lnTo>
                <a:lnTo>
                  <a:pt x="2740" y="448"/>
                </a:lnTo>
                <a:lnTo>
                  <a:pt x="2591" y="578"/>
                </a:lnTo>
                <a:lnTo>
                  <a:pt x="2442" y="727"/>
                </a:lnTo>
                <a:lnTo>
                  <a:pt x="2293" y="895"/>
                </a:lnTo>
                <a:lnTo>
                  <a:pt x="2181" y="1082"/>
                </a:lnTo>
                <a:lnTo>
                  <a:pt x="2069" y="1287"/>
                </a:lnTo>
                <a:lnTo>
                  <a:pt x="1976" y="1492"/>
                </a:lnTo>
                <a:lnTo>
                  <a:pt x="1901" y="1715"/>
                </a:lnTo>
                <a:lnTo>
                  <a:pt x="1864" y="1958"/>
                </a:lnTo>
                <a:lnTo>
                  <a:pt x="1845" y="2237"/>
                </a:lnTo>
                <a:lnTo>
                  <a:pt x="1845" y="3225"/>
                </a:lnTo>
                <a:lnTo>
                  <a:pt x="1379" y="3691"/>
                </a:lnTo>
                <a:lnTo>
                  <a:pt x="1286" y="3766"/>
                </a:lnTo>
                <a:lnTo>
                  <a:pt x="1174" y="3803"/>
                </a:lnTo>
                <a:lnTo>
                  <a:pt x="1063" y="3803"/>
                </a:lnTo>
                <a:lnTo>
                  <a:pt x="951" y="3766"/>
                </a:lnTo>
                <a:lnTo>
                  <a:pt x="857" y="3729"/>
                </a:lnTo>
                <a:lnTo>
                  <a:pt x="764" y="3710"/>
                </a:lnTo>
                <a:lnTo>
                  <a:pt x="652" y="3710"/>
                </a:lnTo>
                <a:lnTo>
                  <a:pt x="559" y="3729"/>
                </a:lnTo>
                <a:lnTo>
                  <a:pt x="466" y="3747"/>
                </a:lnTo>
                <a:lnTo>
                  <a:pt x="373" y="3803"/>
                </a:lnTo>
                <a:lnTo>
                  <a:pt x="280" y="3840"/>
                </a:lnTo>
                <a:lnTo>
                  <a:pt x="205" y="3915"/>
                </a:lnTo>
                <a:lnTo>
                  <a:pt x="112" y="4027"/>
                </a:lnTo>
                <a:lnTo>
                  <a:pt x="56" y="4157"/>
                </a:lnTo>
                <a:lnTo>
                  <a:pt x="0" y="4288"/>
                </a:lnTo>
                <a:lnTo>
                  <a:pt x="0" y="4418"/>
                </a:lnTo>
                <a:lnTo>
                  <a:pt x="0" y="4549"/>
                </a:lnTo>
                <a:lnTo>
                  <a:pt x="56" y="4679"/>
                </a:lnTo>
                <a:lnTo>
                  <a:pt x="112" y="4791"/>
                </a:lnTo>
                <a:lnTo>
                  <a:pt x="205" y="4903"/>
                </a:lnTo>
                <a:lnTo>
                  <a:pt x="280" y="4977"/>
                </a:lnTo>
                <a:lnTo>
                  <a:pt x="354" y="5015"/>
                </a:lnTo>
                <a:lnTo>
                  <a:pt x="429" y="5052"/>
                </a:lnTo>
                <a:lnTo>
                  <a:pt x="503" y="5089"/>
                </a:lnTo>
                <a:lnTo>
                  <a:pt x="671" y="5108"/>
                </a:lnTo>
                <a:lnTo>
                  <a:pt x="857" y="5089"/>
                </a:lnTo>
                <a:lnTo>
                  <a:pt x="839" y="5257"/>
                </a:lnTo>
                <a:lnTo>
                  <a:pt x="857" y="5425"/>
                </a:lnTo>
                <a:lnTo>
                  <a:pt x="876" y="5518"/>
                </a:lnTo>
                <a:lnTo>
                  <a:pt x="913" y="5593"/>
                </a:lnTo>
                <a:lnTo>
                  <a:pt x="969" y="5667"/>
                </a:lnTo>
                <a:lnTo>
                  <a:pt x="1025" y="5742"/>
                </a:lnTo>
                <a:lnTo>
                  <a:pt x="1137" y="5835"/>
                </a:lnTo>
                <a:lnTo>
                  <a:pt x="1268" y="5891"/>
                </a:lnTo>
                <a:lnTo>
                  <a:pt x="1398" y="5928"/>
                </a:lnTo>
                <a:lnTo>
                  <a:pt x="1529" y="5947"/>
                </a:lnTo>
                <a:lnTo>
                  <a:pt x="1659" y="5928"/>
                </a:lnTo>
                <a:lnTo>
                  <a:pt x="1789" y="5891"/>
                </a:lnTo>
                <a:lnTo>
                  <a:pt x="1901" y="5835"/>
                </a:lnTo>
                <a:lnTo>
                  <a:pt x="2013" y="5742"/>
                </a:lnTo>
                <a:lnTo>
                  <a:pt x="2088" y="5648"/>
                </a:lnTo>
                <a:lnTo>
                  <a:pt x="2144" y="5574"/>
                </a:lnTo>
                <a:lnTo>
                  <a:pt x="2181" y="5481"/>
                </a:lnTo>
                <a:lnTo>
                  <a:pt x="2218" y="5369"/>
                </a:lnTo>
                <a:lnTo>
                  <a:pt x="2218" y="5276"/>
                </a:lnTo>
                <a:lnTo>
                  <a:pt x="2218" y="5182"/>
                </a:lnTo>
                <a:lnTo>
                  <a:pt x="2200" y="5071"/>
                </a:lnTo>
                <a:lnTo>
                  <a:pt x="2181" y="4977"/>
                </a:lnTo>
                <a:lnTo>
                  <a:pt x="2144" y="4866"/>
                </a:lnTo>
                <a:lnTo>
                  <a:pt x="2144" y="4754"/>
                </a:lnTo>
                <a:lnTo>
                  <a:pt x="2181" y="4642"/>
                </a:lnTo>
                <a:lnTo>
                  <a:pt x="2237" y="4549"/>
                </a:lnTo>
                <a:lnTo>
                  <a:pt x="2721" y="4083"/>
                </a:lnTo>
                <a:lnTo>
                  <a:pt x="3914" y="4083"/>
                </a:lnTo>
                <a:lnTo>
                  <a:pt x="4082" y="4045"/>
                </a:lnTo>
                <a:lnTo>
                  <a:pt x="4269" y="4027"/>
                </a:lnTo>
                <a:lnTo>
                  <a:pt x="4436" y="3971"/>
                </a:lnTo>
                <a:lnTo>
                  <a:pt x="4343" y="3878"/>
                </a:lnTo>
                <a:lnTo>
                  <a:pt x="4269" y="3766"/>
                </a:lnTo>
                <a:lnTo>
                  <a:pt x="4213" y="3654"/>
                </a:lnTo>
                <a:lnTo>
                  <a:pt x="4175" y="3542"/>
                </a:lnTo>
                <a:lnTo>
                  <a:pt x="4101" y="3318"/>
                </a:lnTo>
                <a:lnTo>
                  <a:pt x="4082" y="3076"/>
                </a:lnTo>
                <a:lnTo>
                  <a:pt x="4101" y="2852"/>
                </a:lnTo>
                <a:lnTo>
                  <a:pt x="4138" y="2722"/>
                </a:lnTo>
                <a:lnTo>
                  <a:pt x="4175" y="2610"/>
                </a:lnTo>
                <a:lnTo>
                  <a:pt x="4231" y="2517"/>
                </a:lnTo>
                <a:lnTo>
                  <a:pt x="4287" y="2405"/>
                </a:lnTo>
                <a:lnTo>
                  <a:pt x="4362" y="2312"/>
                </a:lnTo>
                <a:lnTo>
                  <a:pt x="4436" y="2219"/>
                </a:lnTo>
                <a:lnTo>
                  <a:pt x="4604" y="2088"/>
                </a:lnTo>
                <a:lnTo>
                  <a:pt x="4772" y="1976"/>
                </a:lnTo>
                <a:lnTo>
                  <a:pt x="4958" y="1902"/>
                </a:lnTo>
                <a:lnTo>
                  <a:pt x="5163" y="1865"/>
                </a:lnTo>
                <a:lnTo>
                  <a:pt x="5350" y="1865"/>
                </a:lnTo>
                <a:lnTo>
                  <a:pt x="5555" y="1883"/>
                </a:lnTo>
                <a:lnTo>
                  <a:pt x="5741" y="1939"/>
                </a:lnTo>
                <a:lnTo>
                  <a:pt x="5928" y="2014"/>
                </a:lnTo>
                <a:lnTo>
                  <a:pt x="5928" y="1827"/>
                </a:lnTo>
                <a:lnTo>
                  <a:pt x="5909" y="1622"/>
                </a:lnTo>
                <a:lnTo>
                  <a:pt x="5872" y="1436"/>
                </a:lnTo>
                <a:lnTo>
                  <a:pt x="5797" y="1249"/>
                </a:lnTo>
                <a:lnTo>
                  <a:pt x="5722" y="1063"/>
                </a:lnTo>
                <a:lnTo>
                  <a:pt x="5629" y="895"/>
                </a:lnTo>
                <a:lnTo>
                  <a:pt x="5499" y="727"/>
                </a:lnTo>
                <a:lnTo>
                  <a:pt x="5368" y="578"/>
                </a:lnTo>
                <a:lnTo>
                  <a:pt x="5219" y="448"/>
                </a:lnTo>
                <a:lnTo>
                  <a:pt x="5051" y="317"/>
                </a:lnTo>
                <a:lnTo>
                  <a:pt x="4884" y="224"/>
                </a:lnTo>
                <a:lnTo>
                  <a:pt x="4716" y="150"/>
                </a:lnTo>
                <a:lnTo>
                  <a:pt x="4530" y="75"/>
                </a:lnTo>
                <a:lnTo>
                  <a:pt x="4343" y="38"/>
                </a:lnTo>
                <a:lnTo>
                  <a:pt x="4157" y="19"/>
                </a:lnTo>
                <a:lnTo>
                  <a:pt x="397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1389678" y="958425"/>
            <a:ext cx="180402" cy="135173"/>
          </a:xfrm>
          <a:custGeom>
            <a:rect b="b" l="l" r="r" t="t"/>
            <a:pathLst>
              <a:path extrusionOk="0" h="4456" w="5947">
                <a:moveTo>
                  <a:pt x="560" y="1"/>
                </a:moveTo>
                <a:lnTo>
                  <a:pt x="448" y="19"/>
                </a:lnTo>
                <a:lnTo>
                  <a:pt x="336" y="38"/>
                </a:lnTo>
                <a:lnTo>
                  <a:pt x="243" y="94"/>
                </a:lnTo>
                <a:lnTo>
                  <a:pt x="168" y="168"/>
                </a:lnTo>
                <a:lnTo>
                  <a:pt x="94" y="243"/>
                </a:lnTo>
                <a:lnTo>
                  <a:pt x="56" y="336"/>
                </a:lnTo>
                <a:lnTo>
                  <a:pt x="19" y="448"/>
                </a:lnTo>
                <a:lnTo>
                  <a:pt x="1" y="560"/>
                </a:lnTo>
                <a:lnTo>
                  <a:pt x="1" y="783"/>
                </a:lnTo>
                <a:lnTo>
                  <a:pt x="19" y="839"/>
                </a:lnTo>
                <a:lnTo>
                  <a:pt x="38" y="895"/>
                </a:lnTo>
                <a:lnTo>
                  <a:pt x="75" y="951"/>
                </a:lnTo>
                <a:lnTo>
                  <a:pt x="112" y="1007"/>
                </a:lnTo>
                <a:lnTo>
                  <a:pt x="672" y="1436"/>
                </a:lnTo>
                <a:lnTo>
                  <a:pt x="2126" y="2498"/>
                </a:lnTo>
                <a:lnTo>
                  <a:pt x="2293" y="2629"/>
                </a:lnTo>
                <a:lnTo>
                  <a:pt x="2517" y="2778"/>
                </a:lnTo>
                <a:lnTo>
                  <a:pt x="2647" y="2852"/>
                </a:lnTo>
                <a:lnTo>
                  <a:pt x="2759" y="2927"/>
                </a:lnTo>
                <a:lnTo>
                  <a:pt x="2871" y="2964"/>
                </a:lnTo>
                <a:lnTo>
                  <a:pt x="3076" y="2964"/>
                </a:lnTo>
                <a:lnTo>
                  <a:pt x="3188" y="2927"/>
                </a:lnTo>
                <a:lnTo>
                  <a:pt x="3318" y="2852"/>
                </a:lnTo>
                <a:lnTo>
                  <a:pt x="3430" y="2778"/>
                </a:lnTo>
                <a:lnTo>
                  <a:pt x="3654" y="2629"/>
                </a:lnTo>
                <a:lnTo>
                  <a:pt x="3822" y="2498"/>
                </a:lnTo>
                <a:lnTo>
                  <a:pt x="5276" y="1436"/>
                </a:lnTo>
                <a:lnTo>
                  <a:pt x="5835" y="1007"/>
                </a:lnTo>
                <a:lnTo>
                  <a:pt x="5891" y="951"/>
                </a:lnTo>
                <a:lnTo>
                  <a:pt x="5909" y="895"/>
                </a:lnTo>
                <a:lnTo>
                  <a:pt x="5947" y="839"/>
                </a:lnTo>
                <a:lnTo>
                  <a:pt x="5947" y="783"/>
                </a:lnTo>
                <a:lnTo>
                  <a:pt x="5947" y="560"/>
                </a:lnTo>
                <a:lnTo>
                  <a:pt x="5928" y="448"/>
                </a:lnTo>
                <a:lnTo>
                  <a:pt x="5909" y="336"/>
                </a:lnTo>
                <a:lnTo>
                  <a:pt x="5853" y="243"/>
                </a:lnTo>
                <a:lnTo>
                  <a:pt x="5779" y="168"/>
                </a:lnTo>
                <a:lnTo>
                  <a:pt x="5704" y="94"/>
                </a:lnTo>
                <a:lnTo>
                  <a:pt x="5611" y="38"/>
                </a:lnTo>
                <a:lnTo>
                  <a:pt x="5499" y="19"/>
                </a:lnTo>
                <a:lnTo>
                  <a:pt x="5387" y="1"/>
                </a:lnTo>
                <a:close/>
                <a:moveTo>
                  <a:pt x="75" y="1454"/>
                </a:moveTo>
                <a:lnTo>
                  <a:pt x="38" y="1473"/>
                </a:lnTo>
                <a:lnTo>
                  <a:pt x="19" y="1492"/>
                </a:lnTo>
                <a:lnTo>
                  <a:pt x="1" y="1529"/>
                </a:lnTo>
                <a:lnTo>
                  <a:pt x="1" y="3896"/>
                </a:lnTo>
                <a:lnTo>
                  <a:pt x="19" y="4008"/>
                </a:lnTo>
                <a:lnTo>
                  <a:pt x="56" y="4120"/>
                </a:lnTo>
                <a:lnTo>
                  <a:pt x="94" y="4213"/>
                </a:lnTo>
                <a:lnTo>
                  <a:pt x="168" y="4288"/>
                </a:lnTo>
                <a:lnTo>
                  <a:pt x="243" y="4362"/>
                </a:lnTo>
                <a:lnTo>
                  <a:pt x="336" y="4418"/>
                </a:lnTo>
                <a:lnTo>
                  <a:pt x="448" y="4437"/>
                </a:lnTo>
                <a:lnTo>
                  <a:pt x="560" y="4455"/>
                </a:lnTo>
                <a:lnTo>
                  <a:pt x="5387" y="4455"/>
                </a:lnTo>
                <a:lnTo>
                  <a:pt x="5499" y="4437"/>
                </a:lnTo>
                <a:lnTo>
                  <a:pt x="5611" y="4418"/>
                </a:lnTo>
                <a:lnTo>
                  <a:pt x="5704" y="4362"/>
                </a:lnTo>
                <a:lnTo>
                  <a:pt x="5779" y="4288"/>
                </a:lnTo>
                <a:lnTo>
                  <a:pt x="5853" y="4213"/>
                </a:lnTo>
                <a:lnTo>
                  <a:pt x="5909" y="4120"/>
                </a:lnTo>
                <a:lnTo>
                  <a:pt x="5928" y="4008"/>
                </a:lnTo>
                <a:lnTo>
                  <a:pt x="5947" y="3896"/>
                </a:lnTo>
                <a:lnTo>
                  <a:pt x="5947" y="1529"/>
                </a:lnTo>
                <a:lnTo>
                  <a:pt x="5928" y="1492"/>
                </a:lnTo>
                <a:lnTo>
                  <a:pt x="5909" y="1473"/>
                </a:lnTo>
                <a:lnTo>
                  <a:pt x="5872" y="1454"/>
                </a:lnTo>
                <a:lnTo>
                  <a:pt x="5835" y="1473"/>
                </a:lnTo>
                <a:lnTo>
                  <a:pt x="5294" y="1883"/>
                </a:lnTo>
                <a:lnTo>
                  <a:pt x="4045" y="2797"/>
                </a:lnTo>
                <a:lnTo>
                  <a:pt x="3840" y="2946"/>
                </a:lnTo>
                <a:lnTo>
                  <a:pt x="3579" y="3132"/>
                </a:lnTo>
                <a:lnTo>
                  <a:pt x="3430" y="3207"/>
                </a:lnTo>
                <a:lnTo>
                  <a:pt x="3281" y="3281"/>
                </a:lnTo>
                <a:lnTo>
                  <a:pt x="3132" y="3337"/>
                </a:lnTo>
                <a:lnTo>
                  <a:pt x="2815" y="3337"/>
                </a:lnTo>
                <a:lnTo>
                  <a:pt x="2666" y="3281"/>
                </a:lnTo>
                <a:lnTo>
                  <a:pt x="2517" y="3225"/>
                </a:lnTo>
                <a:lnTo>
                  <a:pt x="2386" y="3132"/>
                </a:lnTo>
                <a:lnTo>
                  <a:pt x="2126" y="2946"/>
                </a:lnTo>
                <a:lnTo>
                  <a:pt x="1902" y="2797"/>
                </a:lnTo>
                <a:lnTo>
                  <a:pt x="672" y="1883"/>
                </a:lnTo>
                <a:lnTo>
                  <a:pt x="112" y="1473"/>
                </a:lnTo>
                <a:lnTo>
                  <a:pt x="75" y="1454"/>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935624" y="958425"/>
            <a:ext cx="202456" cy="129530"/>
          </a:xfrm>
          <a:custGeom>
            <a:rect b="b" l="l" r="r" t="t"/>
            <a:pathLst>
              <a:path extrusionOk="0" h="4270" w="6674">
                <a:moveTo>
                  <a:pt x="3058" y="578"/>
                </a:moveTo>
                <a:lnTo>
                  <a:pt x="3132" y="672"/>
                </a:lnTo>
                <a:lnTo>
                  <a:pt x="3207" y="765"/>
                </a:lnTo>
                <a:lnTo>
                  <a:pt x="3244" y="895"/>
                </a:lnTo>
                <a:lnTo>
                  <a:pt x="3244" y="1026"/>
                </a:lnTo>
                <a:lnTo>
                  <a:pt x="3225" y="1156"/>
                </a:lnTo>
                <a:lnTo>
                  <a:pt x="3188" y="1268"/>
                </a:lnTo>
                <a:lnTo>
                  <a:pt x="3132" y="1380"/>
                </a:lnTo>
                <a:lnTo>
                  <a:pt x="3058" y="1473"/>
                </a:lnTo>
                <a:lnTo>
                  <a:pt x="2965" y="1566"/>
                </a:lnTo>
                <a:lnTo>
                  <a:pt x="2853" y="1622"/>
                </a:lnTo>
                <a:lnTo>
                  <a:pt x="2722" y="1659"/>
                </a:lnTo>
                <a:lnTo>
                  <a:pt x="2592" y="1678"/>
                </a:lnTo>
                <a:lnTo>
                  <a:pt x="2461" y="1659"/>
                </a:lnTo>
                <a:lnTo>
                  <a:pt x="2349" y="1622"/>
                </a:lnTo>
                <a:lnTo>
                  <a:pt x="2238" y="1566"/>
                </a:lnTo>
                <a:lnTo>
                  <a:pt x="2144" y="1473"/>
                </a:lnTo>
                <a:lnTo>
                  <a:pt x="2051" y="1380"/>
                </a:lnTo>
                <a:lnTo>
                  <a:pt x="1995" y="1268"/>
                </a:lnTo>
                <a:lnTo>
                  <a:pt x="1958" y="1156"/>
                </a:lnTo>
                <a:lnTo>
                  <a:pt x="1958" y="1026"/>
                </a:lnTo>
                <a:lnTo>
                  <a:pt x="1865" y="1193"/>
                </a:lnTo>
                <a:lnTo>
                  <a:pt x="1809" y="1380"/>
                </a:lnTo>
                <a:lnTo>
                  <a:pt x="1772" y="1566"/>
                </a:lnTo>
                <a:lnTo>
                  <a:pt x="1772" y="1771"/>
                </a:lnTo>
                <a:lnTo>
                  <a:pt x="1772" y="1920"/>
                </a:lnTo>
                <a:lnTo>
                  <a:pt x="1790" y="2088"/>
                </a:lnTo>
                <a:lnTo>
                  <a:pt x="1827" y="2237"/>
                </a:lnTo>
                <a:lnTo>
                  <a:pt x="1883" y="2386"/>
                </a:lnTo>
                <a:lnTo>
                  <a:pt x="1958" y="2517"/>
                </a:lnTo>
                <a:lnTo>
                  <a:pt x="2033" y="2647"/>
                </a:lnTo>
                <a:lnTo>
                  <a:pt x="2126" y="2759"/>
                </a:lnTo>
                <a:lnTo>
                  <a:pt x="2219" y="2871"/>
                </a:lnTo>
                <a:lnTo>
                  <a:pt x="2331" y="2983"/>
                </a:lnTo>
                <a:lnTo>
                  <a:pt x="2461" y="3076"/>
                </a:lnTo>
                <a:lnTo>
                  <a:pt x="2592" y="3151"/>
                </a:lnTo>
                <a:lnTo>
                  <a:pt x="2722" y="3225"/>
                </a:lnTo>
                <a:lnTo>
                  <a:pt x="2871" y="3263"/>
                </a:lnTo>
                <a:lnTo>
                  <a:pt x="3020" y="3318"/>
                </a:lnTo>
                <a:lnTo>
                  <a:pt x="3188" y="3337"/>
                </a:lnTo>
                <a:lnTo>
                  <a:pt x="3505" y="3337"/>
                </a:lnTo>
                <a:lnTo>
                  <a:pt x="3654" y="3318"/>
                </a:lnTo>
                <a:lnTo>
                  <a:pt x="3803" y="3263"/>
                </a:lnTo>
                <a:lnTo>
                  <a:pt x="3952" y="3225"/>
                </a:lnTo>
                <a:lnTo>
                  <a:pt x="4102" y="3151"/>
                </a:lnTo>
                <a:lnTo>
                  <a:pt x="4232" y="3076"/>
                </a:lnTo>
                <a:lnTo>
                  <a:pt x="4344" y="2983"/>
                </a:lnTo>
                <a:lnTo>
                  <a:pt x="4456" y="2871"/>
                </a:lnTo>
                <a:lnTo>
                  <a:pt x="4568" y="2759"/>
                </a:lnTo>
                <a:lnTo>
                  <a:pt x="4642" y="2647"/>
                </a:lnTo>
                <a:lnTo>
                  <a:pt x="4735" y="2517"/>
                </a:lnTo>
                <a:lnTo>
                  <a:pt x="4791" y="2386"/>
                </a:lnTo>
                <a:lnTo>
                  <a:pt x="4847" y="2237"/>
                </a:lnTo>
                <a:lnTo>
                  <a:pt x="4884" y="2088"/>
                </a:lnTo>
                <a:lnTo>
                  <a:pt x="4903" y="1920"/>
                </a:lnTo>
                <a:lnTo>
                  <a:pt x="4922" y="1771"/>
                </a:lnTo>
                <a:lnTo>
                  <a:pt x="4922" y="1622"/>
                </a:lnTo>
                <a:lnTo>
                  <a:pt x="4903" y="1492"/>
                </a:lnTo>
                <a:lnTo>
                  <a:pt x="4829" y="1249"/>
                </a:lnTo>
                <a:lnTo>
                  <a:pt x="4735" y="1026"/>
                </a:lnTo>
                <a:lnTo>
                  <a:pt x="4586" y="802"/>
                </a:lnTo>
                <a:lnTo>
                  <a:pt x="4829" y="914"/>
                </a:lnTo>
                <a:lnTo>
                  <a:pt x="5052" y="1044"/>
                </a:lnTo>
                <a:lnTo>
                  <a:pt x="5276" y="1193"/>
                </a:lnTo>
                <a:lnTo>
                  <a:pt x="5462" y="1343"/>
                </a:lnTo>
                <a:lnTo>
                  <a:pt x="5667" y="1529"/>
                </a:lnTo>
                <a:lnTo>
                  <a:pt x="5835" y="1715"/>
                </a:lnTo>
                <a:lnTo>
                  <a:pt x="5984" y="1920"/>
                </a:lnTo>
                <a:lnTo>
                  <a:pt x="6133" y="2144"/>
                </a:lnTo>
                <a:lnTo>
                  <a:pt x="6021" y="2312"/>
                </a:lnTo>
                <a:lnTo>
                  <a:pt x="5891" y="2480"/>
                </a:lnTo>
                <a:lnTo>
                  <a:pt x="5761" y="2629"/>
                </a:lnTo>
                <a:lnTo>
                  <a:pt x="5630" y="2778"/>
                </a:lnTo>
                <a:lnTo>
                  <a:pt x="5481" y="2927"/>
                </a:lnTo>
                <a:lnTo>
                  <a:pt x="5313" y="3057"/>
                </a:lnTo>
                <a:lnTo>
                  <a:pt x="5145" y="3169"/>
                </a:lnTo>
                <a:lnTo>
                  <a:pt x="4978" y="3281"/>
                </a:lnTo>
                <a:lnTo>
                  <a:pt x="4791" y="3374"/>
                </a:lnTo>
                <a:lnTo>
                  <a:pt x="4605" y="3468"/>
                </a:lnTo>
                <a:lnTo>
                  <a:pt x="4400" y="3542"/>
                </a:lnTo>
                <a:lnTo>
                  <a:pt x="4195" y="3598"/>
                </a:lnTo>
                <a:lnTo>
                  <a:pt x="3990" y="3654"/>
                </a:lnTo>
                <a:lnTo>
                  <a:pt x="3785" y="3691"/>
                </a:lnTo>
                <a:lnTo>
                  <a:pt x="3561" y="3710"/>
                </a:lnTo>
                <a:lnTo>
                  <a:pt x="3114" y="3710"/>
                </a:lnTo>
                <a:lnTo>
                  <a:pt x="2909" y="3691"/>
                </a:lnTo>
                <a:lnTo>
                  <a:pt x="2685" y="3654"/>
                </a:lnTo>
                <a:lnTo>
                  <a:pt x="2480" y="3598"/>
                </a:lnTo>
                <a:lnTo>
                  <a:pt x="2275" y="3542"/>
                </a:lnTo>
                <a:lnTo>
                  <a:pt x="2088" y="3468"/>
                </a:lnTo>
                <a:lnTo>
                  <a:pt x="1902" y="3374"/>
                </a:lnTo>
                <a:lnTo>
                  <a:pt x="1716" y="3281"/>
                </a:lnTo>
                <a:lnTo>
                  <a:pt x="1529" y="3169"/>
                </a:lnTo>
                <a:lnTo>
                  <a:pt x="1361" y="3057"/>
                </a:lnTo>
                <a:lnTo>
                  <a:pt x="1212" y="2927"/>
                </a:lnTo>
                <a:lnTo>
                  <a:pt x="1063" y="2778"/>
                </a:lnTo>
                <a:lnTo>
                  <a:pt x="914" y="2629"/>
                </a:lnTo>
                <a:lnTo>
                  <a:pt x="784" y="2480"/>
                </a:lnTo>
                <a:lnTo>
                  <a:pt x="672" y="2312"/>
                </a:lnTo>
                <a:lnTo>
                  <a:pt x="560" y="2144"/>
                </a:lnTo>
                <a:lnTo>
                  <a:pt x="653" y="1976"/>
                </a:lnTo>
                <a:lnTo>
                  <a:pt x="765" y="1827"/>
                </a:lnTo>
                <a:lnTo>
                  <a:pt x="1007" y="1529"/>
                </a:lnTo>
                <a:lnTo>
                  <a:pt x="1287" y="1287"/>
                </a:lnTo>
                <a:lnTo>
                  <a:pt x="1436" y="1175"/>
                </a:lnTo>
                <a:lnTo>
                  <a:pt x="1604" y="1063"/>
                </a:lnTo>
                <a:lnTo>
                  <a:pt x="1772" y="970"/>
                </a:lnTo>
                <a:lnTo>
                  <a:pt x="1939" y="877"/>
                </a:lnTo>
                <a:lnTo>
                  <a:pt x="2107" y="802"/>
                </a:lnTo>
                <a:lnTo>
                  <a:pt x="2293" y="727"/>
                </a:lnTo>
                <a:lnTo>
                  <a:pt x="2480" y="672"/>
                </a:lnTo>
                <a:lnTo>
                  <a:pt x="2666" y="634"/>
                </a:lnTo>
                <a:lnTo>
                  <a:pt x="2871" y="597"/>
                </a:lnTo>
                <a:lnTo>
                  <a:pt x="3058" y="578"/>
                </a:lnTo>
                <a:close/>
                <a:moveTo>
                  <a:pt x="3337" y="1"/>
                </a:moveTo>
                <a:lnTo>
                  <a:pt x="3076" y="19"/>
                </a:lnTo>
                <a:lnTo>
                  <a:pt x="2834" y="38"/>
                </a:lnTo>
                <a:lnTo>
                  <a:pt x="2573" y="75"/>
                </a:lnTo>
                <a:lnTo>
                  <a:pt x="2331" y="131"/>
                </a:lnTo>
                <a:lnTo>
                  <a:pt x="2107" y="206"/>
                </a:lnTo>
                <a:lnTo>
                  <a:pt x="1865" y="299"/>
                </a:lnTo>
                <a:lnTo>
                  <a:pt x="1641" y="392"/>
                </a:lnTo>
                <a:lnTo>
                  <a:pt x="1436" y="504"/>
                </a:lnTo>
                <a:lnTo>
                  <a:pt x="1231" y="634"/>
                </a:lnTo>
                <a:lnTo>
                  <a:pt x="1026" y="783"/>
                </a:lnTo>
                <a:lnTo>
                  <a:pt x="840" y="933"/>
                </a:lnTo>
                <a:lnTo>
                  <a:pt x="672" y="1100"/>
                </a:lnTo>
                <a:lnTo>
                  <a:pt x="504" y="1268"/>
                </a:lnTo>
                <a:lnTo>
                  <a:pt x="355" y="1454"/>
                </a:lnTo>
                <a:lnTo>
                  <a:pt x="206" y="1641"/>
                </a:lnTo>
                <a:lnTo>
                  <a:pt x="75" y="1846"/>
                </a:lnTo>
                <a:lnTo>
                  <a:pt x="19" y="1995"/>
                </a:lnTo>
                <a:lnTo>
                  <a:pt x="1" y="2144"/>
                </a:lnTo>
                <a:lnTo>
                  <a:pt x="19" y="2275"/>
                </a:lnTo>
                <a:lnTo>
                  <a:pt x="75" y="2424"/>
                </a:lnTo>
                <a:lnTo>
                  <a:pt x="206" y="2629"/>
                </a:lnTo>
                <a:lnTo>
                  <a:pt x="355" y="2815"/>
                </a:lnTo>
                <a:lnTo>
                  <a:pt x="504" y="3002"/>
                </a:lnTo>
                <a:lnTo>
                  <a:pt x="672" y="3169"/>
                </a:lnTo>
                <a:lnTo>
                  <a:pt x="840" y="3337"/>
                </a:lnTo>
                <a:lnTo>
                  <a:pt x="1026" y="3486"/>
                </a:lnTo>
                <a:lnTo>
                  <a:pt x="1231" y="3635"/>
                </a:lnTo>
                <a:lnTo>
                  <a:pt x="1436" y="3766"/>
                </a:lnTo>
                <a:lnTo>
                  <a:pt x="1641" y="3878"/>
                </a:lnTo>
                <a:lnTo>
                  <a:pt x="1865" y="3971"/>
                </a:lnTo>
                <a:lnTo>
                  <a:pt x="2107" y="4064"/>
                </a:lnTo>
                <a:lnTo>
                  <a:pt x="2331" y="4139"/>
                </a:lnTo>
                <a:lnTo>
                  <a:pt x="2573" y="4195"/>
                </a:lnTo>
                <a:lnTo>
                  <a:pt x="2834" y="4232"/>
                </a:lnTo>
                <a:lnTo>
                  <a:pt x="3076" y="4269"/>
                </a:lnTo>
                <a:lnTo>
                  <a:pt x="3598" y="4269"/>
                </a:lnTo>
                <a:lnTo>
                  <a:pt x="3859" y="4232"/>
                </a:lnTo>
                <a:lnTo>
                  <a:pt x="4102" y="4195"/>
                </a:lnTo>
                <a:lnTo>
                  <a:pt x="4344" y="4139"/>
                </a:lnTo>
                <a:lnTo>
                  <a:pt x="4586" y="4064"/>
                </a:lnTo>
                <a:lnTo>
                  <a:pt x="4810" y="3971"/>
                </a:lnTo>
                <a:lnTo>
                  <a:pt x="5034" y="3878"/>
                </a:lnTo>
                <a:lnTo>
                  <a:pt x="5257" y="3766"/>
                </a:lnTo>
                <a:lnTo>
                  <a:pt x="5462" y="3635"/>
                </a:lnTo>
                <a:lnTo>
                  <a:pt x="5649" y="3486"/>
                </a:lnTo>
                <a:lnTo>
                  <a:pt x="5835" y="3337"/>
                </a:lnTo>
                <a:lnTo>
                  <a:pt x="6021" y="3169"/>
                </a:lnTo>
                <a:lnTo>
                  <a:pt x="6189" y="3002"/>
                </a:lnTo>
                <a:lnTo>
                  <a:pt x="6338" y="2815"/>
                </a:lnTo>
                <a:lnTo>
                  <a:pt x="6469" y="2629"/>
                </a:lnTo>
                <a:lnTo>
                  <a:pt x="6599" y="2424"/>
                </a:lnTo>
                <a:lnTo>
                  <a:pt x="6655" y="2275"/>
                </a:lnTo>
                <a:lnTo>
                  <a:pt x="6674" y="2144"/>
                </a:lnTo>
                <a:lnTo>
                  <a:pt x="6655" y="1995"/>
                </a:lnTo>
                <a:lnTo>
                  <a:pt x="6599" y="1846"/>
                </a:lnTo>
                <a:lnTo>
                  <a:pt x="6469" y="1641"/>
                </a:lnTo>
                <a:lnTo>
                  <a:pt x="6338" y="1454"/>
                </a:lnTo>
                <a:lnTo>
                  <a:pt x="6171" y="1268"/>
                </a:lnTo>
                <a:lnTo>
                  <a:pt x="6021" y="1100"/>
                </a:lnTo>
                <a:lnTo>
                  <a:pt x="5835" y="933"/>
                </a:lnTo>
                <a:lnTo>
                  <a:pt x="5649" y="783"/>
                </a:lnTo>
                <a:lnTo>
                  <a:pt x="5462" y="634"/>
                </a:lnTo>
                <a:lnTo>
                  <a:pt x="5257" y="504"/>
                </a:lnTo>
                <a:lnTo>
                  <a:pt x="5034" y="392"/>
                </a:lnTo>
                <a:lnTo>
                  <a:pt x="4810" y="299"/>
                </a:lnTo>
                <a:lnTo>
                  <a:pt x="4586" y="206"/>
                </a:lnTo>
                <a:lnTo>
                  <a:pt x="4344" y="131"/>
                </a:lnTo>
                <a:lnTo>
                  <a:pt x="4102" y="75"/>
                </a:lnTo>
                <a:lnTo>
                  <a:pt x="3859" y="38"/>
                </a:lnTo>
                <a:lnTo>
                  <a:pt x="3598" y="19"/>
                </a:lnTo>
                <a:lnTo>
                  <a:pt x="3337"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515515" y="958425"/>
            <a:ext cx="157772" cy="157803"/>
          </a:xfrm>
          <a:custGeom>
            <a:rect b="b" l="l" r="r" t="t"/>
            <a:pathLst>
              <a:path extrusionOk="0" h="5202" w="5201">
                <a:moveTo>
                  <a:pt x="224" y="1"/>
                </a:moveTo>
                <a:lnTo>
                  <a:pt x="168" y="19"/>
                </a:lnTo>
                <a:lnTo>
                  <a:pt x="75" y="94"/>
                </a:lnTo>
                <a:lnTo>
                  <a:pt x="19" y="168"/>
                </a:lnTo>
                <a:lnTo>
                  <a:pt x="0" y="224"/>
                </a:lnTo>
                <a:lnTo>
                  <a:pt x="0" y="280"/>
                </a:lnTo>
                <a:lnTo>
                  <a:pt x="0" y="4903"/>
                </a:lnTo>
                <a:lnTo>
                  <a:pt x="0" y="4977"/>
                </a:lnTo>
                <a:lnTo>
                  <a:pt x="19" y="5015"/>
                </a:lnTo>
                <a:lnTo>
                  <a:pt x="75" y="5108"/>
                </a:lnTo>
                <a:lnTo>
                  <a:pt x="168" y="5182"/>
                </a:lnTo>
                <a:lnTo>
                  <a:pt x="224" y="5201"/>
                </a:lnTo>
                <a:lnTo>
                  <a:pt x="2759" y="5201"/>
                </a:lnTo>
                <a:lnTo>
                  <a:pt x="2759" y="3188"/>
                </a:lnTo>
                <a:lnTo>
                  <a:pt x="2088" y="3188"/>
                </a:lnTo>
                <a:lnTo>
                  <a:pt x="2088" y="2405"/>
                </a:lnTo>
                <a:lnTo>
                  <a:pt x="2759" y="2405"/>
                </a:lnTo>
                <a:lnTo>
                  <a:pt x="2759" y="1827"/>
                </a:lnTo>
                <a:lnTo>
                  <a:pt x="2778" y="1585"/>
                </a:lnTo>
                <a:lnTo>
                  <a:pt x="2834" y="1380"/>
                </a:lnTo>
                <a:lnTo>
                  <a:pt x="2927" y="1193"/>
                </a:lnTo>
                <a:lnTo>
                  <a:pt x="3039" y="1063"/>
                </a:lnTo>
                <a:lnTo>
                  <a:pt x="3188" y="933"/>
                </a:lnTo>
                <a:lnTo>
                  <a:pt x="3374" y="858"/>
                </a:lnTo>
                <a:lnTo>
                  <a:pt x="3561" y="802"/>
                </a:lnTo>
                <a:lnTo>
                  <a:pt x="3784" y="783"/>
                </a:lnTo>
                <a:lnTo>
                  <a:pt x="4157" y="802"/>
                </a:lnTo>
                <a:lnTo>
                  <a:pt x="4381" y="821"/>
                </a:lnTo>
                <a:lnTo>
                  <a:pt x="4381" y="1529"/>
                </a:lnTo>
                <a:lnTo>
                  <a:pt x="3859" y="1529"/>
                </a:lnTo>
                <a:lnTo>
                  <a:pt x="3766" y="1548"/>
                </a:lnTo>
                <a:lnTo>
                  <a:pt x="3710" y="1585"/>
                </a:lnTo>
                <a:lnTo>
                  <a:pt x="3654" y="1622"/>
                </a:lnTo>
                <a:lnTo>
                  <a:pt x="3617" y="1678"/>
                </a:lnTo>
                <a:lnTo>
                  <a:pt x="3598" y="1753"/>
                </a:lnTo>
                <a:lnTo>
                  <a:pt x="3579" y="1902"/>
                </a:lnTo>
                <a:lnTo>
                  <a:pt x="3579" y="2405"/>
                </a:lnTo>
                <a:lnTo>
                  <a:pt x="4362" y="2405"/>
                </a:lnTo>
                <a:lnTo>
                  <a:pt x="4250" y="3188"/>
                </a:lnTo>
                <a:lnTo>
                  <a:pt x="3579" y="3188"/>
                </a:lnTo>
                <a:lnTo>
                  <a:pt x="3579" y="5201"/>
                </a:lnTo>
                <a:lnTo>
                  <a:pt x="4959" y="5201"/>
                </a:lnTo>
                <a:lnTo>
                  <a:pt x="5015" y="5182"/>
                </a:lnTo>
                <a:lnTo>
                  <a:pt x="5108" y="5108"/>
                </a:lnTo>
                <a:lnTo>
                  <a:pt x="5164" y="5015"/>
                </a:lnTo>
                <a:lnTo>
                  <a:pt x="5182" y="4977"/>
                </a:lnTo>
                <a:lnTo>
                  <a:pt x="5201" y="4903"/>
                </a:lnTo>
                <a:lnTo>
                  <a:pt x="5201" y="280"/>
                </a:lnTo>
                <a:lnTo>
                  <a:pt x="5182" y="224"/>
                </a:lnTo>
                <a:lnTo>
                  <a:pt x="5164" y="168"/>
                </a:lnTo>
                <a:lnTo>
                  <a:pt x="5108" y="94"/>
                </a:lnTo>
                <a:lnTo>
                  <a:pt x="5015" y="19"/>
                </a:lnTo>
                <a:lnTo>
                  <a:pt x="495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4072101" y="3141625"/>
            <a:ext cx="158383" cy="181101"/>
          </a:xfrm>
          <a:custGeom>
            <a:rect b="b" l="l" r="r" t="t"/>
            <a:pathLst>
              <a:path extrusionOk="0" h="5947" w="5201">
                <a:moveTo>
                  <a:pt x="2050" y="1305"/>
                </a:moveTo>
                <a:lnTo>
                  <a:pt x="1901" y="1734"/>
                </a:lnTo>
                <a:lnTo>
                  <a:pt x="1491" y="1864"/>
                </a:lnTo>
                <a:lnTo>
                  <a:pt x="1901" y="2013"/>
                </a:lnTo>
                <a:lnTo>
                  <a:pt x="2050" y="2423"/>
                </a:lnTo>
                <a:lnTo>
                  <a:pt x="2181" y="2013"/>
                </a:lnTo>
                <a:lnTo>
                  <a:pt x="2610" y="1864"/>
                </a:lnTo>
                <a:lnTo>
                  <a:pt x="2181" y="1734"/>
                </a:lnTo>
                <a:lnTo>
                  <a:pt x="2050" y="1305"/>
                </a:lnTo>
                <a:close/>
                <a:moveTo>
                  <a:pt x="3430" y="1118"/>
                </a:moveTo>
                <a:lnTo>
                  <a:pt x="3542" y="1137"/>
                </a:lnTo>
                <a:lnTo>
                  <a:pt x="3654" y="1156"/>
                </a:lnTo>
                <a:lnTo>
                  <a:pt x="3747" y="1193"/>
                </a:lnTo>
                <a:lnTo>
                  <a:pt x="3821" y="1249"/>
                </a:lnTo>
                <a:lnTo>
                  <a:pt x="3896" y="1323"/>
                </a:lnTo>
                <a:lnTo>
                  <a:pt x="3952" y="1398"/>
                </a:lnTo>
                <a:lnTo>
                  <a:pt x="3989" y="1491"/>
                </a:lnTo>
                <a:lnTo>
                  <a:pt x="3989" y="1584"/>
                </a:lnTo>
                <a:lnTo>
                  <a:pt x="3989" y="1864"/>
                </a:lnTo>
                <a:lnTo>
                  <a:pt x="3989" y="1976"/>
                </a:lnTo>
                <a:lnTo>
                  <a:pt x="3970" y="2088"/>
                </a:lnTo>
                <a:lnTo>
                  <a:pt x="3896" y="2293"/>
                </a:lnTo>
                <a:lnTo>
                  <a:pt x="3803" y="2479"/>
                </a:lnTo>
                <a:lnTo>
                  <a:pt x="3672" y="2647"/>
                </a:lnTo>
                <a:lnTo>
                  <a:pt x="3504" y="2777"/>
                </a:lnTo>
                <a:lnTo>
                  <a:pt x="3318" y="2889"/>
                </a:lnTo>
                <a:lnTo>
                  <a:pt x="3094" y="2945"/>
                </a:lnTo>
                <a:lnTo>
                  <a:pt x="3001" y="2964"/>
                </a:lnTo>
                <a:lnTo>
                  <a:pt x="2871" y="2982"/>
                </a:lnTo>
                <a:lnTo>
                  <a:pt x="2330" y="2982"/>
                </a:lnTo>
                <a:lnTo>
                  <a:pt x="2200" y="2964"/>
                </a:lnTo>
                <a:lnTo>
                  <a:pt x="2106" y="2945"/>
                </a:lnTo>
                <a:lnTo>
                  <a:pt x="1883" y="2889"/>
                </a:lnTo>
                <a:lnTo>
                  <a:pt x="1696" y="2777"/>
                </a:lnTo>
                <a:lnTo>
                  <a:pt x="1529" y="2647"/>
                </a:lnTo>
                <a:lnTo>
                  <a:pt x="1398" y="2479"/>
                </a:lnTo>
                <a:lnTo>
                  <a:pt x="1305" y="2293"/>
                </a:lnTo>
                <a:lnTo>
                  <a:pt x="1230" y="2088"/>
                </a:lnTo>
                <a:lnTo>
                  <a:pt x="1212" y="1976"/>
                </a:lnTo>
                <a:lnTo>
                  <a:pt x="1212" y="1864"/>
                </a:lnTo>
                <a:lnTo>
                  <a:pt x="1212" y="1584"/>
                </a:lnTo>
                <a:lnTo>
                  <a:pt x="1212" y="1491"/>
                </a:lnTo>
                <a:lnTo>
                  <a:pt x="1249" y="1398"/>
                </a:lnTo>
                <a:lnTo>
                  <a:pt x="1305" y="1323"/>
                </a:lnTo>
                <a:lnTo>
                  <a:pt x="1379" y="1249"/>
                </a:lnTo>
                <a:lnTo>
                  <a:pt x="1454" y="1193"/>
                </a:lnTo>
                <a:lnTo>
                  <a:pt x="1547" y="1156"/>
                </a:lnTo>
                <a:lnTo>
                  <a:pt x="1659" y="1137"/>
                </a:lnTo>
                <a:lnTo>
                  <a:pt x="1771" y="1118"/>
                </a:lnTo>
                <a:close/>
                <a:moveTo>
                  <a:pt x="2610" y="0"/>
                </a:moveTo>
                <a:lnTo>
                  <a:pt x="2311" y="19"/>
                </a:lnTo>
                <a:lnTo>
                  <a:pt x="2050" y="93"/>
                </a:lnTo>
                <a:lnTo>
                  <a:pt x="1808" y="186"/>
                </a:lnTo>
                <a:lnTo>
                  <a:pt x="1566" y="317"/>
                </a:lnTo>
                <a:lnTo>
                  <a:pt x="1361" y="485"/>
                </a:lnTo>
                <a:lnTo>
                  <a:pt x="1174" y="671"/>
                </a:lnTo>
                <a:lnTo>
                  <a:pt x="1025" y="876"/>
                </a:lnTo>
                <a:lnTo>
                  <a:pt x="895" y="1118"/>
                </a:lnTo>
                <a:lnTo>
                  <a:pt x="746" y="1118"/>
                </a:lnTo>
                <a:lnTo>
                  <a:pt x="671" y="1137"/>
                </a:lnTo>
                <a:lnTo>
                  <a:pt x="615" y="1174"/>
                </a:lnTo>
                <a:lnTo>
                  <a:pt x="578" y="1230"/>
                </a:lnTo>
                <a:lnTo>
                  <a:pt x="559" y="1305"/>
                </a:lnTo>
                <a:lnTo>
                  <a:pt x="559" y="2423"/>
                </a:lnTo>
                <a:lnTo>
                  <a:pt x="578" y="2498"/>
                </a:lnTo>
                <a:lnTo>
                  <a:pt x="615" y="2554"/>
                </a:lnTo>
                <a:lnTo>
                  <a:pt x="671" y="2591"/>
                </a:lnTo>
                <a:lnTo>
                  <a:pt x="746" y="2610"/>
                </a:lnTo>
                <a:lnTo>
                  <a:pt x="895" y="2610"/>
                </a:lnTo>
                <a:lnTo>
                  <a:pt x="1025" y="2833"/>
                </a:lnTo>
                <a:lnTo>
                  <a:pt x="1174" y="3057"/>
                </a:lnTo>
                <a:lnTo>
                  <a:pt x="1361" y="3243"/>
                </a:lnTo>
                <a:lnTo>
                  <a:pt x="1566" y="3411"/>
                </a:lnTo>
                <a:lnTo>
                  <a:pt x="1808" y="3542"/>
                </a:lnTo>
                <a:lnTo>
                  <a:pt x="2050" y="3635"/>
                </a:lnTo>
                <a:lnTo>
                  <a:pt x="2311" y="3691"/>
                </a:lnTo>
                <a:lnTo>
                  <a:pt x="2610" y="3709"/>
                </a:lnTo>
                <a:lnTo>
                  <a:pt x="2889" y="3691"/>
                </a:lnTo>
                <a:lnTo>
                  <a:pt x="3150" y="3635"/>
                </a:lnTo>
                <a:lnTo>
                  <a:pt x="3393" y="3542"/>
                </a:lnTo>
                <a:lnTo>
                  <a:pt x="3635" y="3411"/>
                </a:lnTo>
                <a:lnTo>
                  <a:pt x="3840" y="3243"/>
                </a:lnTo>
                <a:lnTo>
                  <a:pt x="4026" y="3057"/>
                </a:lnTo>
                <a:lnTo>
                  <a:pt x="4175" y="2833"/>
                </a:lnTo>
                <a:lnTo>
                  <a:pt x="4306" y="2610"/>
                </a:lnTo>
                <a:lnTo>
                  <a:pt x="4455" y="2610"/>
                </a:lnTo>
                <a:lnTo>
                  <a:pt x="4530" y="2591"/>
                </a:lnTo>
                <a:lnTo>
                  <a:pt x="4586" y="2554"/>
                </a:lnTo>
                <a:lnTo>
                  <a:pt x="4623" y="2498"/>
                </a:lnTo>
                <a:lnTo>
                  <a:pt x="4641" y="2423"/>
                </a:lnTo>
                <a:lnTo>
                  <a:pt x="4641" y="1305"/>
                </a:lnTo>
                <a:lnTo>
                  <a:pt x="4623" y="1230"/>
                </a:lnTo>
                <a:lnTo>
                  <a:pt x="4586" y="1174"/>
                </a:lnTo>
                <a:lnTo>
                  <a:pt x="4530" y="1137"/>
                </a:lnTo>
                <a:lnTo>
                  <a:pt x="4455" y="1118"/>
                </a:lnTo>
                <a:lnTo>
                  <a:pt x="4306" y="1118"/>
                </a:lnTo>
                <a:lnTo>
                  <a:pt x="4175" y="876"/>
                </a:lnTo>
                <a:lnTo>
                  <a:pt x="4026" y="671"/>
                </a:lnTo>
                <a:lnTo>
                  <a:pt x="3840" y="485"/>
                </a:lnTo>
                <a:lnTo>
                  <a:pt x="3635" y="317"/>
                </a:lnTo>
                <a:lnTo>
                  <a:pt x="3393" y="186"/>
                </a:lnTo>
                <a:lnTo>
                  <a:pt x="3150" y="93"/>
                </a:lnTo>
                <a:lnTo>
                  <a:pt x="2889" y="19"/>
                </a:lnTo>
                <a:lnTo>
                  <a:pt x="2610" y="0"/>
                </a:lnTo>
                <a:close/>
                <a:moveTo>
                  <a:pt x="3150" y="5201"/>
                </a:moveTo>
                <a:lnTo>
                  <a:pt x="3094" y="5219"/>
                </a:lnTo>
                <a:lnTo>
                  <a:pt x="3020" y="5256"/>
                </a:lnTo>
                <a:lnTo>
                  <a:pt x="2982" y="5312"/>
                </a:lnTo>
                <a:lnTo>
                  <a:pt x="2964" y="5387"/>
                </a:lnTo>
                <a:lnTo>
                  <a:pt x="2982" y="5461"/>
                </a:lnTo>
                <a:lnTo>
                  <a:pt x="3020" y="5517"/>
                </a:lnTo>
                <a:lnTo>
                  <a:pt x="3094" y="5555"/>
                </a:lnTo>
                <a:lnTo>
                  <a:pt x="3150" y="5573"/>
                </a:lnTo>
                <a:lnTo>
                  <a:pt x="3225" y="5555"/>
                </a:lnTo>
                <a:lnTo>
                  <a:pt x="3281" y="5517"/>
                </a:lnTo>
                <a:lnTo>
                  <a:pt x="3337" y="5461"/>
                </a:lnTo>
                <a:lnTo>
                  <a:pt x="3337" y="5387"/>
                </a:lnTo>
                <a:lnTo>
                  <a:pt x="3337" y="5312"/>
                </a:lnTo>
                <a:lnTo>
                  <a:pt x="3281" y="5256"/>
                </a:lnTo>
                <a:lnTo>
                  <a:pt x="3225" y="5219"/>
                </a:lnTo>
                <a:lnTo>
                  <a:pt x="3150" y="5201"/>
                </a:lnTo>
                <a:close/>
                <a:moveTo>
                  <a:pt x="2013" y="5201"/>
                </a:moveTo>
                <a:lnTo>
                  <a:pt x="1939" y="5238"/>
                </a:lnTo>
                <a:lnTo>
                  <a:pt x="1901" y="5275"/>
                </a:lnTo>
                <a:lnTo>
                  <a:pt x="1864" y="5331"/>
                </a:lnTo>
                <a:lnTo>
                  <a:pt x="1864" y="5387"/>
                </a:lnTo>
                <a:lnTo>
                  <a:pt x="1864" y="5946"/>
                </a:lnTo>
                <a:lnTo>
                  <a:pt x="2237" y="5946"/>
                </a:lnTo>
                <a:lnTo>
                  <a:pt x="2237" y="5387"/>
                </a:lnTo>
                <a:lnTo>
                  <a:pt x="2218" y="5312"/>
                </a:lnTo>
                <a:lnTo>
                  <a:pt x="2162" y="5238"/>
                </a:lnTo>
                <a:lnTo>
                  <a:pt x="2088" y="5201"/>
                </a:lnTo>
                <a:close/>
                <a:moveTo>
                  <a:pt x="1398" y="3728"/>
                </a:moveTo>
                <a:lnTo>
                  <a:pt x="1249" y="3747"/>
                </a:lnTo>
                <a:lnTo>
                  <a:pt x="1118" y="3784"/>
                </a:lnTo>
                <a:lnTo>
                  <a:pt x="988" y="3840"/>
                </a:lnTo>
                <a:lnTo>
                  <a:pt x="858" y="3896"/>
                </a:lnTo>
                <a:lnTo>
                  <a:pt x="727" y="3970"/>
                </a:lnTo>
                <a:lnTo>
                  <a:pt x="615" y="4045"/>
                </a:lnTo>
                <a:lnTo>
                  <a:pt x="503" y="4138"/>
                </a:lnTo>
                <a:lnTo>
                  <a:pt x="410" y="4231"/>
                </a:lnTo>
                <a:lnTo>
                  <a:pt x="317" y="4343"/>
                </a:lnTo>
                <a:lnTo>
                  <a:pt x="242" y="4455"/>
                </a:lnTo>
                <a:lnTo>
                  <a:pt x="168" y="4585"/>
                </a:lnTo>
                <a:lnTo>
                  <a:pt x="112" y="4716"/>
                </a:lnTo>
                <a:lnTo>
                  <a:pt x="56" y="4846"/>
                </a:lnTo>
                <a:lnTo>
                  <a:pt x="37" y="4977"/>
                </a:lnTo>
                <a:lnTo>
                  <a:pt x="0" y="5126"/>
                </a:lnTo>
                <a:lnTo>
                  <a:pt x="0" y="5275"/>
                </a:lnTo>
                <a:lnTo>
                  <a:pt x="0" y="5387"/>
                </a:lnTo>
                <a:lnTo>
                  <a:pt x="19" y="5499"/>
                </a:lnTo>
                <a:lnTo>
                  <a:pt x="37" y="5611"/>
                </a:lnTo>
                <a:lnTo>
                  <a:pt x="93" y="5704"/>
                </a:lnTo>
                <a:lnTo>
                  <a:pt x="168" y="5778"/>
                </a:lnTo>
                <a:lnTo>
                  <a:pt x="242" y="5853"/>
                </a:lnTo>
                <a:lnTo>
                  <a:pt x="336" y="5909"/>
                </a:lnTo>
                <a:lnTo>
                  <a:pt x="447" y="5927"/>
                </a:lnTo>
                <a:lnTo>
                  <a:pt x="559" y="5946"/>
                </a:lnTo>
                <a:lnTo>
                  <a:pt x="1491" y="5946"/>
                </a:lnTo>
                <a:lnTo>
                  <a:pt x="1491" y="5201"/>
                </a:lnTo>
                <a:lnTo>
                  <a:pt x="1491" y="5126"/>
                </a:lnTo>
                <a:lnTo>
                  <a:pt x="1510" y="5051"/>
                </a:lnTo>
                <a:lnTo>
                  <a:pt x="1547" y="4995"/>
                </a:lnTo>
                <a:lnTo>
                  <a:pt x="1603" y="4940"/>
                </a:lnTo>
                <a:lnTo>
                  <a:pt x="1659" y="4902"/>
                </a:lnTo>
                <a:lnTo>
                  <a:pt x="1715" y="4865"/>
                </a:lnTo>
                <a:lnTo>
                  <a:pt x="1790" y="4846"/>
                </a:lnTo>
                <a:lnTo>
                  <a:pt x="1864" y="4828"/>
                </a:lnTo>
                <a:lnTo>
                  <a:pt x="3337" y="4828"/>
                </a:lnTo>
                <a:lnTo>
                  <a:pt x="3411" y="4846"/>
                </a:lnTo>
                <a:lnTo>
                  <a:pt x="3486" y="4865"/>
                </a:lnTo>
                <a:lnTo>
                  <a:pt x="3542" y="4902"/>
                </a:lnTo>
                <a:lnTo>
                  <a:pt x="3598" y="4940"/>
                </a:lnTo>
                <a:lnTo>
                  <a:pt x="3654" y="4995"/>
                </a:lnTo>
                <a:lnTo>
                  <a:pt x="3691" y="5051"/>
                </a:lnTo>
                <a:lnTo>
                  <a:pt x="3709" y="5126"/>
                </a:lnTo>
                <a:lnTo>
                  <a:pt x="3709" y="5201"/>
                </a:lnTo>
                <a:lnTo>
                  <a:pt x="3709" y="5946"/>
                </a:lnTo>
                <a:lnTo>
                  <a:pt x="4641" y="5946"/>
                </a:lnTo>
                <a:lnTo>
                  <a:pt x="4753" y="5927"/>
                </a:lnTo>
                <a:lnTo>
                  <a:pt x="4865" y="5909"/>
                </a:lnTo>
                <a:lnTo>
                  <a:pt x="4958" y="5853"/>
                </a:lnTo>
                <a:lnTo>
                  <a:pt x="5033" y="5778"/>
                </a:lnTo>
                <a:lnTo>
                  <a:pt x="5107" y="5704"/>
                </a:lnTo>
                <a:lnTo>
                  <a:pt x="5163" y="5611"/>
                </a:lnTo>
                <a:lnTo>
                  <a:pt x="5182" y="5499"/>
                </a:lnTo>
                <a:lnTo>
                  <a:pt x="5201" y="5387"/>
                </a:lnTo>
                <a:lnTo>
                  <a:pt x="5201" y="5275"/>
                </a:lnTo>
                <a:lnTo>
                  <a:pt x="5201" y="5126"/>
                </a:lnTo>
                <a:lnTo>
                  <a:pt x="5163" y="4977"/>
                </a:lnTo>
                <a:lnTo>
                  <a:pt x="5145" y="4846"/>
                </a:lnTo>
                <a:lnTo>
                  <a:pt x="5089" y="4716"/>
                </a:lnTo>
                <a:lnTo>
                  <a:pt x="5033" y="4585"/>
                </a:lnTo>
                <a:lnTo>
                  <a:pt x="4958" y="4455"/>
                </a:lnTo>
                <a:lnTo>
                  <a:pt x="4884" y="4343"/>
                </a:lnTo>
                <a:lnTo>
                  <a:pt x="4791" y="4231"/>
                </a:lnTo>
                <a:lnTo>
                  <a:pt x="4697" y="4138"/>
                </a:lnTo>
                <a:lnTo>
                  <a:pt x="4586" y="4045"/>
                </a:lnTo>
                <a:lnTo>
                  <a:pt x="4474" y="3970"/>
                </a:lnTo>
                <a:lnTo>
                  <a:pt x="4343" y="3896"/>
                </a:lnTo>
                <a:lnTo>
                  <a:pt x="4231" y="3840"/>
                </a:lnTo>
                <a:lnTo>
                  <a:pt x="4082" y="3784"/>
                </a:lnTo>
                <a:lnTo>
                  <a:pt x="3952" y="3747"/>
                </a:lnTo>
                <a:lnTo>
                  <a:pt x="3803" y="3728"/>
                </a:lnTo>
                <a:lnTo>
                  <a:pt x="3523" y="3877"/>
                </a:lnTo>
                <a:lnTo>
                  <a:pt x="3393" y="3952"/>
                </a:lnTo>
                <a:lnTo>
                  <a:pt x="3243" y="3989"/>
                </a:lnTo>
                <a:lnTo>
                  <a:pt x="3076" y="4026"/>
                </a:lnTo>
                <a:lnTo>
                  <a:pt x="2927" y="4064"/>
                </a:lnTo>
                <a:lnTo>
                  <a:pt x="2759" y="4082"/>
                </a:lnTo>
                <a:lnTo>
                  <a:pt x="2442" y="4082"/>
                </a:lnTo>
                <a:lnTo>
                  <a:pt x="2274" y="4064"/>
                </a:lnTo>
                <a:lnTo>
                  <a:pt x="2125" y="4026"/>
                </a:lnTo>
                <a:lnTo>
                  <a:pt x="1957" y="3989"/>
                </a:lnTo>
                <a:lnTo>
                  <a:pt x="1808" y="3952"/>
                </a:lnTo>
                <a:lnTo>
                  <a:pt x="1678" y="3877"/>
                </a:lnTo>
                <a:lnTo>
                  <a:pt x="1398" y="372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4553345" y="3164775"/>
            <a:ext cx="157148" cy="157178"/>
          </a:xfrm>
          <a:custGeom>
            <a:rect b="b" l="l" r="r" t="t"/>
            <a:pathLst>
              <a:path extrusionOk="0" h="5202" w="5201">
                <a:moveTo>
                  <a:pt x="1193" y="746"/>
                </a:moveTo>
                <a:lnTo>
                  <a:pt x="1268" y="765"/>
                </a:lnTo>
                <a:lnTo>
                  <a:pt x="1324" y="802"/>
                </a:lnTo>
                <a:lnTo>
                  <a:pt x="1379" y="858"/>
                </a:lnTo>
                <a:lnTo>
                  <a:pt x="1417" y="914"/>
                </a:lnTo>
                <a:lnTo>
                  <a:pt x="1454" y="970"/>
                </a:lnTo>
                <a:lnTo>
                  <a:pt x="1473" y="1044"/>
                </a:lnTo>
                <a:lnTo>
                  <a:pt x="1491" y="1119"/>
                </a:lnTo>
                <a:lnTo>
                  <a:pt x="1473" y="1193"/>
                </a:lnTo>
                <a:lnTo>
                  <a:pt x="1454" y="1268"/>
                </a:lnTo>
                <a:lnTo>
                  <a:pt x="1417" y="1324"/>
                </a:lnTo>
                <a:lnTo>
                  <a:pt x="1379" y="1380"/>
                </a:lnTo>
                <a:lnTo>
                  <a:pt x="1324" y="1417"/>
                </a:lnTo>
                <a:lnTo>
                  <a:pt x="1268" y="1454"/>
                </a:lnTo>
                <a:lnTo>
                  <a:pt x="1193" y="1473"/>
                </a:lnTo>
                <a:lnTo>
                  <a:pt x="1118" y="1492"/>
                </a:lnTo>
                <a:lnTo>
                  <a:pt x="1044" y="1473"/>
                </a:lnTo>
                <a:lnTo>
                  <a:pt x="969" y="1454"/>
                </a:lnTo>
                <a:lnTo>
                  <a:pt x="913" y="1417"/>
                </a:lnTo>
                <a:lnTo>
                  <a:pt x="858" y="1380"/>
                </a:lnTo>
                <a:lnTo>
                  <a:pt x="802" y="1324"/>
                </a:lnTo>
                <a:lnTo>
                  <a:pt x="764" y="1268"/>
                </a:lnTo>
                <a:lnTo>
                  <a:pt x="746" y="1193"/>
                </a:lnTo>
                <a:lnTo>
                  <a:pt x="746" y="1119"/>
                </a:lnTo>
                <a:lnTo>
                  <a:pt x="746" y="1044"/>
                </a:lnTo>
                <a:lnTo>
                  <a:pt x="764" y="970"/>
                </a:lnTo>
                <a:lnTo>
                  <a:pt x="802" y="914"/>
                </a:lnTo>
                <a:lnTo>
                  <a:pt x="858" y="858"/>
                </a:lnTo>
                <a:lnTo>
                  <a:pt x="913" y="802"/>
                </a:lnTo>
                <a:lnTo>
                  <a:pt x="969" y="765"/>
                </a:lnTo>
                <a:lnTo>
                  <a:pt x="1044" y="746"/>
                </a:lnTo>
                <a:close/>
                <a:moveTo>
                  <a:pt x="1118" y="3710"/>
                </a:moveTo>
                <a:lnTo>
                  <a:pt x="1193" y="3729"/>
                </a:lnTo>
                <a:lnTo>
                  <a:pt x="1268" y="3747"/>
                </a:lnTo>
                <a:lnTo>
                  <a:pt x="1324" y="3784"/>
                </a:lnTo>
                <a:lnTo>
                  <a:pt x="1379" y="3822"/>
                </a:lnTo>
                <a:lnTo>
                  <a:pt x="1417" y="3878"/>
                </a:lnTo>
                <a:lnTo>
                  <a:pt x="1454" y="3934"/>
                </a:lnTo>
                <a:lnTo>
                  <a:pt x="1473" y="4008"/>
                </a:lnTo>
                <a:lnTo>
                  <a:pt x="1491" y="4083"/>
                </a:lnTo>
                <a:lnTo>
                  <a:pt x="1473" y="4157"/>
                </a:lnTo>
                <a:lnTo>
                  <a:pt x="1454" y="4232"/>
                </a:lnTo>
                <a:lnTo>
                  <a:pt x="1417" y="4288"/>
                </a:lnTo>
                <a:lnTo>
                  <a:pt x="1379" y="4344"/>
                </a:lnTo>
                <a:lnTo>
                  <a:pt x="1324" y="4400"/>
                </a:lnTo>
                <a:lnTo>
                  <a:pt x="1268" y="4418"/>
                </a:lnTo>
                <a:lnTo>
                  <a:pt x="1193" y="4455"/>
                </a:lnTo>
                <a:lnTo>
                  <a:pt x="1044" y="4455"/>
                </a:lnTo>
                <a:lnTo>
                  <a:pt x="969" y="4418"/>
                </a:lnTo>
                <a:lnTo>
                  <a:pt x="913" y="4400"/>
                </a:lnTo>
                <a:lnTo>
                  <a:pt x="858" y="4344"/>
                </a:lnTo>
                <a:lnTo>
                  <a:pt x="802" y="4288"/>
                </a:lnTo>
                <a:lnTo>
                  <a:pt x="764" y="4232"/>
                </a:lnTo>
                <a:lnTo>
                  <a:pt x="746" y="4157"/>
                </a:lnTo>
                <a:lnTo>
                  <a:pt x="746" y="4083"/>
                </a:lnTo>
                <a:lnTo>
                  <a:pt x="746" y="4008"/>
                </a:lnTo>
                <a:lnTo>
                  <a:pt x="764" y="3934"/>
                </a:lnTo>
                <a:lnTo>
                  <a:pt x="802" y="3878"/>
                </a:lnTo>
                <a:lnTo>
                  <a:pt x="858" y="3822"/>
                </a:lnTo>
                <a:lnTo>
                  <a:pt x="913" y="3784"/>
                </a:lnTo>
                <a:lnTo>
                  <a:pt x="969" y="3747"/>
                </a:lnTo>
                <a:lnTo>
                  <a:pt x="1044" y="3729"/>
                </a:lnTo>
                <a:lnTo>
                  <a:pt x="1118" y="3710"/>
                </a:lnTo>
                <a:close/>
                <a:moveTo>
                  <a:pt x="1007" y="1"/>
                </a:moveTo>
                <a:lnTo>
                  <a:pt x="895" y="19"/>
                </a:lnTo>
                <a:lnTo>
                  <a:pt x="690" y="94"/>
                </a:lnTo>
                <a:lnTo>
                  <a:pt x="485" y="187"/>
                </a:lnTo>
                <a:lnTo>
                  <a:pt x="336" y="336"/>
                </a:lnTo>
                <a:lnTo>
                  <a:pt x="187" y="485"/>
                </a:lnTo>
                <a:lnTo>
                  <a:pt x="93" y="690"/>
                </a:lnTo>
                <a:lnTo>
                  <a:pt x="19" y="895"/>
                </a:lnTo>
                <a:lnTo>
                  <a:pt x="0" y="1007"/>
                </a:lnTo>
                <a:lnTo>
                  <a:pt x="0" y="1119"/>
                </a:lnTo>
                <a:lnTo>
                  <a:pt x="0" y="1231"/>
                </a:lnTo>
                <a:lnTo>
                  <a:pt x="19" y="1343"/>
                </a:lnTo>
                <a:lnTo>
                  <a:pt x="93" y="1548"/>
                </a:lnTo>
                <a:lnTo>
                  <a:pt x="187" y="1734"/>
                </a:lnTo>
                <a:lnTo>
                  <a:pt x="336" y="1902"/>
                </a:lnTo>
                <a:lnTo>
                  <a:pt x="485" y="2032"/>
                </a:lnTo>
                <a:lnTo>
                  <a:pt x="690" y="2144"/>
                </a:lnTo>
                <a:lnTo>
                  <a:pt x="895" y="2200"/>
                </a:lnTo>
                <a:lnTo>
                  <a:pt x="1007" y="2219"/>
                </a:lnTo>
                <a:lnTo>
                  <a:pt x="1118" y="2237"/>
                </a:lnTo>
                <a:lnTo>
                  <a:pt x="1268" y="2219"/>
                </a:lnTo>
                <a:lnTo>
                  <a:pt x="1659" y="2591"/>
                </a:lnTo>
                <a:lnTo>
                  <a:pt x="1268" y="2983"/>
                </a:lnTo>
                <a:lnTo>
                  <a:pt x="1118" y="2964"/>
                </a:lnTo>
                <a:lnTo>
                  <a:pt x="1007" y="2983"/>
                </a:lnTo>
                <a:lnTo>
                  <a:pt x="895" y="3002"/>
                </a:lnTo>
                <a:lnTo>
                  <a:pt x="690" y="3057"/>
                </a:lnTo>
                <a:lnTo>
                  <a:pt x="485" y="3169"/>
                </a:lnTo>
                <a:lnTo>
                  <a:pt x="336" y="3300"/>
                </a:lnTo>
                <a:lnTo>
                  <a:pt x="187" y="3468"/>
                </a:lnTo>
                <a:lnTo>
                  <a:pt x="93" y="3654"/>
                </a:lnTo>
                <a:lnTo>
                  <a:pt x="19" y="3859"/>
                </a:lnTo>
                <a:lnTo>
                  <a:pt x="0" y="3971"/>
                </a:lnTo>
                <a:lnTo>
                  <a:pt x="0" y="4083"/>
                </a:lnTo>
                <a:lnTo>
                  <a:pt x="0" y="4195"/>
                </a:lnTo>
                <a:lnTo>
                  <a:pt x="19" y="4306"/>
                </a:lnTo>
                <a:lnTo>
                  <a:pt x="93" y="4511"/>
                </a:lnTo>
                <a:lnTo>
                  <a:pt x="187" y="4716"/>
                </a:lnTo>
                <a:lnTo>
                  <a:pt x="336" y="4866"/>
                </a:lnTo>
                <a:lnTo>
                  <a:pt x="485" y="5015"/>
                </a:lnTo>
                <a:lnTo>
                  <a:pt x="690" y="5108"/>
                </a:lnTo>
                <a:lnTo>
                  <a:pt x="895" y="5182"/>
                </a:lnTo>
                <a:lnTo>
                  <a:pt x="1007" y="5201"/>
                </a:lnTo>
                <a:lnTo>
                  <a:pt x="1230" y="5201"/>
                </a:lnTo>
                <a:lnTo>
                  <a:pt x="1342" y="5182"/>
                </a:lnTo>
                <a:lnTo>
                  <a:pt x="1547" y="5108"/>
                </a:lnTo>
                <a:lnTo>
                  <a:pt x="1734" y="5015"/>
                </a:lnTo>
                <a:lnTo>
                  <a:pt x="1901" y="4866"/>
                </a:lnTo>
                <a:lnTo>
                  <a:pt x="2032" y="4716"/>
                </a:lnTo>
                <a:lnTo>
                  <a:pt x="2144" y="4511"/>
                </a:lnTo>
                <a:lnTo>
                  <a:pt x="2200" y="4306"/>
                </a:lnTo>
                <a:lnTo>
                  <a:pt x="2218" y="4195"/>
                </a:lnTo>
                <a:lnTo>
                  <a:pt x="2237" y="4083"/>
                </a:lnTo>
                <a:lnTo>
                  <a:pt x="2218" y="3878"/>
                </a:lnTo>
                <a:lnTo>
                  <a:pt x="2144" y="3673"/>
                </a:lnTo>
                <a:lnTo>
                  <a:pt x="2442" y="3393"/>
                </a:lnTo>
                <a:lnTo>
                  <a:pt x="3784" y="4735"/>
                </a:lnTo>
                <a:lnTo>
                  <a:pt x="3933" y="4847"/>
                </a:lnTo>
                <a:lnTo>
                  <a:pt x="4101" y="4940"/>
                </a:lnTo>
                <a:lnTo>
                  <a:pt x="4287" y="4996"/>
                </a:lnTo>
                <a:lnTo>
                  <a:pt x="4474" y="5015"/>
                </a:lnTo>
                <a:lnTo>
                  <a:pt x="4660" y="4996"/>
                </a:lnTo>
                <a:lnTo>
                  <a:pt x="4828" y="4940"/>
                </a:lnTo>
                <a:lnTo>
                  <a:pt x="5014" y="4847"/>
                </a:lnTo>
                <a:lnTo>
                  <a:pt x="5163" y="4735"/>
                </a:lnTo>
                <a:lnTo>
                  <a:pt x="5182" y="4679"/>
                </a:lnTo>
                <a:lnTo>
                  <a:pt x="5201" y="4623"/>
                </a:lnTo>
                <a:lnTo>
                  <a:pt x="5182" y="4586"/>
                </a:lnTo>
                <a:lnTo>
                  <a:pt x="5163" y="4530"/>
                </a:lnTo>
                <a:lnTo>
                  <a:pt x="3225" y="2591"/>
                </a:lnTo>
                <a:lnTo>
                  <a:pt x="5163" y="672"/>
                </a:lnTo>
                <a:lnTo>
                  <a:pt x="5182" y="616"/>
                </a:lnTo>
                <a:lnTo>
                  <a:pt x="5201" y="578"/>
                </a:lnTo>
                <a:lnTo>
                  <a:pt x="5182" y="522"/>
                </a:lnTo>
                <a:lnTo>
                  <a:pt x="5163" y="467"/>
                </a:lnTo>
                <a:lnTo>
                  <a:pt x="5014" y="355"/>
                </a:lnTo>
                <a:lnTo>
                  <a:pt x="4828" y="261"/>
                </a:lnTo>
                <a:lnTo>
                  <a:pt x="4660" y="206"/>
                </a:lnTo>
                <a:lnTo>
                  <a:pt x="4474" y="187"/>
                </a:lnTo>
                <a:lnTo>
                  <a:pt x="4287" y="206"/>
                </a:lnTo>
                <a:lnTo>
                  <a:pt x="4101" y="261"/>
                </a:lnTo>
                <a:lnTo>
                  <a:pt x="3933" y="355"/>
                </a:lnTo>
                <a:lnTo>
                  <a:pt x="3784" y="467"/>
                </a:lnTo>
                <a:lnTo>
                  <a:pt x="2442" y="1809"/>
                </a:lnTo>
                <a:lnTo>
                  <a:pt x="2144" y="1529"/>
                </a:lnTo>
                <a:lnTo>
                  <a:pt x="2218" y="1324"/>
                </a:lnTo>
                <a:lnTo>
                  <a:pt x="2237" y="1119"/>
                </a:lnTo>
                <a:lnTo>
                  <a:pt x="2218" y="1007"/>
                </a:lnTo>
                <a:lnTo>
                  <a:pt x="2200" y="895"/>
                </a:lnTo>
                <a:lnTo>
                  <a:pt x="2144" y="690"/>
                </a:lnTo>
                <a:lnTo>
                  <a:pt x="2032" y="485"/>
                </a:lnTo>
                <a:lnTo>
                  <a:pt x="1901" y="336"/>
                </a:lnTo>
                <a:lnTo>
                  <a:pt x="1734" y="187"/>
                </a:lnTo>
                <a:lnTo>
                  <a:pt x="1547" y="94"/>
                </a:lnTo>
                <a:lnTo>
                  <a:pt x="1342" y="19"/>
                </a:lnTo>
                <a:lnTo>
                  <a:pt x="123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5033380" y="3141629"/>
            <a:ext cx="202229" cy="179689"/>
          </a:xfrm>
          <a:custGeom>
            <a:rect b="b" l="l" r="r" t="t"/>
            <a:pathLst>
              <a:path extrusionOk="0" h="5947" w="6693">
                <a:moveTo>
                  <a:pt x="2237" y="1492"/>
                </a:moveTo>
                <a:lnTo>
                  <a:pt x="2088" y="1511"/>
                </a:lnTo>
                <a:lnTo>
                  <a:pt x="1939" y="1548"/>
                </a:lnTo>
                <a:lnTo>
                  <a:pt x="1827" y="1622"/>
                </a:lnTo>
                <a:lnTo>
                  <a:pt x="1715" y="1716"/>
                </a:lnTo>
                <a:lnTo>
                  <a:pt x="1622" y="1809"/>
                </a:lnTo>
                <a:lnTo>
                  <a:pt x="1548" y="1939"/>
                </a:lnTo>
                <a:lnTo>
                  <a:pt x="1510" y="2088"/>
                </a:lnTo>
                <a:lnTo>
                  <a:pt x="1492" y="2237"/>
                </a:lnTo>
                <a:lnTo>
                  <a:pt x="1510" y="2387"/>
                </a:lnTo>
                <a:lnTo>
                  <a:pt x="1548" y="2536"/>
                </a:lnTo>
                <a:lnTo>
                  <a:pt x="1641" y="2666"/>
                </a:lnTo>
                <a:lnTo>
                  <a:pt x="1734" y="2778"/>
                </a:lnTo>
                <a:lnTo>
                  <a:pt x="1846" y="2648"/>
                </a:lnTo>
                <a:lnTo>
                  <a:pt x="1958" y="2536"/>
                </a:lnTo>
                <a:lnTo>
                  <a:pt x="2107" y="2424"/>
                </a:lnTo>
                <a:lnTo>
                  <a:pt x="2256" y="2349"/>
                </a:lnTo>
                <a:lnTo>
                  <a:pt x="2312" y="2144"/>
                </a:lnTo>
                <a:lnTo>
                  <a:pt x="2386" y="1939"/>
                </a:lnTo>
                <a:lnTo>
                  <a:pt x="2498" y="1771"/>
                </a:lnTo>
                <a:lnTo>
                  <a:pt x="2629" y="1604"/>
                </a:lnTo>
                <a:lnTo>
                  <a:pt x="2536" y="1548"/>
                </a:lnTo>
                <a:lnTo>
                  <a:pt x="2442" y="1529"/>
                </a:lnTo>
                <a:lnTo>
                  <a:pt x="2330" y="1492"/>
                </a:lnTo>
                <a:close/>
                <a:moveTo>
                  <a:pt x="2237" y="1"/>
                </a:moveTo>
                <a:lnTo>
                  <a:pt x="2163" y="19"/>
                </a:lnTo>
                <a:lnTo>
                  <a:pt x="2125" y="57"/>
                </a:lnTo>
                <a:lnTo>
                  <a:pt x="2088" y="94"/>
                </a:lnTo>
                <a:lnTo>
                  <a:pt x="1678" y="914"/>
                </a:lnTo>
                <a:lnTo>
                  <a:pt x="821" y="616"/>
                </a:lnTo>
                <a:lnTo>
                  <a:pt x="727" y="616"/>
                </a:lnTo>
                <a:lnTo>
                  <a:pt x="653" y="653"/>
                </a:lnTo>
                <a:lnTo>
                  <a:pt x="616" y="728"/>
                </a:lnTo>
                <a:lnTo>
                  <a:pt x="616" y="765"/>
                </a:lnTo>
                <a:lnTo>
                  <a:pt x="616" y="821"/>
                </a:lnTo>
                <a:lnTo>
                  <a:pt x="914" y="1678"/>
                </a:lnTo>
                <a:lnTo>
                  <a:pt x="94" y="2088"/>
                </a:lnTo>
                <a:lnTo>
                  <a:pt x="56" y="2126"/>
                </a:lnTo>
                <a:lnTo>
                  <a:pt x="19" y="2163"/>
                </a:lnTo>
                <a:lnTo>
                  <a:pt x="1" y="2237"/>
                </a:lnTo>
                <a:lnTo>
                  <a:pt x="19" y="2312"/>
                </a:lnTo>
                <a:lnTo>
                  <a:pt x="56" y="2349"/>
                </a:lnTo>
                <a:lnTo>
                  <a:pt x="94" y="2368"/>
                </a:lnTo>
                <a:lnTo>
                  <a:pt x="914" y="2778"/>
                </a:lnTo>
                <a:lnTo>
                  <a:pt x="616" y="3654"/>
                </a:lnTo>
                <a:lnTo>
                  <a:pt x="616" y="3691"/>
                </a:lnTo>
                <a:lnTo>
                  <a:pt x="616" y="3747"/>
                </a:lnTo>
                <a:lnTo>
                  <a:pt x="653" y="3803"/>
                </a:lnTo>
                <a:lnTo>
                  <a:pt x="727" y="3841"/>
                </a:lnTo>
                <a:lnTo>
                  <a:pt x="765" y="3859"/>
                </a:lnTo>
                <a:lnTo>
                  <a:pt x="821" y="3841"/>
                </a:lnTo>
                <a:lnTo>
                  <a:pt x="1492" y="3617"/>
                </a:lnTo>
                <a:lnTo>
                  <a:pt x="1492" y="3524"/>
                </a:lnTo>
                <a:lnTo>
                  <a:pt x="1510" y="3319"/>
                </a:lnTo>
                <a:lnTo>
                  <a:pt x="1566" y="3114"/>
                </a:lnTo>
                <a:lnTo>
                  <a:pt x="1436" y="3020"/>
                </a:lnTo>
                <a:lnTo>
                  <a:pt x="1361" y="2927"/>
                </a:lnTo>
                <a:lnTo>
                  <a:pt x="1305" y="2853"/>
                </a:lnTo>
                <a:lnTo>
                  <a:pt x="1193" y="2648"/>
                </a:lnTo>
                <a:lnTo>
                  <a:pt x="1138" y="2443"/>
                </a:lnTo>
                <a:lnTo>
                  <a:pt x="1119" y="2237"/>
                </a:lnTo>
                <a:lnTo>
                  <a:pt x="1138" y="2014"/>
                </a:lnTo>
                <a:lnTo>
                  <a:pt x="1193" y="1809"/>
                </a:lnTo>
                <a:lnTo>
                  <a:pt x="1305" y="1622"/>
                </a:lnTo>
                <a:lnTo>
                  <a:pt x="1361" y="1529"/>
                </a:lnTo>
                <a:lnTo>
                  <a:pt x="1436" y="1436"/>
                </a:lnTo>
                <a:lnTo>
                  <a:pt x="1604" y="1305"/>
                </a:lnTo>
                <a:lnTo>
                  <a:pt x="1790" y="1212"/>
                </a:lnTo>
                <a:lnTo>
                  <a:pt x="1976" y="1156"/>
                </a:lnTo>
                <a:lnTo>
                  <a:pt x="2163" y="1119"/>
                </a:lnTo>
                <a:lnTo>
                  <a:pt x="2368" y="1138"/>
                </a:lnTo>
                <a:lnTo>
                  <a:pt x="2554" y="1175"/>
                </a:lnTo>
                <a:lnTo>
                  <a:pt x="2741" y="1250"/>
                </a:lnTo>
                <a:lnTo>
                  <a:pt x="2908" y="1361"/>
                </a:lnTo>
                <a:lnTo>
                  <a:pt x="3095" y="1250"/>
                </a:lnTo>
                <a:lnTo>
                  <a:pt x="3300" y="1175"/>
                </a:lnTo>
                <a:lnTo>
                  <a:pt x="3505" y="1138"/>
                </a:lnTo>
                <a:lnTo>
                  <a:pt x="3710" y="1119"/>
                </a:lnTo>
                <a:lnTo>
                  <a:pt x="3747" y="1119"/>
                </a:lnTo>
                <a:lnTo>
                  <a:pt x="3840" y="802"/>
                </a:lnTo>
                <a:lnTo>
                  <a:pt x="3859" y="765"/>
                </a:lnTo>
                <a:lnTo>
                  <a:pt x="3840" y="728"/>
                </a:lnTo>
                <a:lnTo>
                  <a:pt x="3803" y="653"/>
                </a:lnTo>
                <a:lnTo>
                  <a:pt x="3747" y="616"/>
                </a:lnTo>
                <a:lnTo>
                  <a:pt x="3654" y="616"/>
                </a:lnTo>
                <a:lnTo>
                  <a:pt x="2778" y="914"/>
                </a:lnTo>
                <a:lnTo>
                  <a:pt x="2368" y="94"/>
                </a:lnTo>
                <a:lnTo>
                  <a:pt x="2349" y="57"/>
                </a:lnTo>
                <a:lnTo>
                  <a:pt x="2312" y="19"/>
                </a:lnTo>
                <a:lnTo>
                  <a:pt x="2237" y="1"/>
                </a:lnTo>
                <a:close/>
                <a:moveTo>
                  <a:pt x="3598" y="1492"/>
                </a:moveTo>
                <a:lnTo>
                  <a:pt x="3486" y="1511"/>
                </a:lnTo>
                <a:lnTo>
                  <a:pt x="3281" y="1566"/>
                </a:lnTo>
                <a:lnTo>
                  <a:pt x="3095" y="1678"/>
                </a:lnTo>
                <a:lnTo>
                  <a:pt x="2927" y="1809"/>
                </a:lnTo>
                <a:lnTo>
                  <a:pt x="2796" y="1977"/>
                </a:lnTo>
                <a:lnTo>
                  <a:pt x="2685" y="2163"/>
                </a:lnTo>
                <a:lnTo>
                  <a:pt x="2629" y="2368"/>
                </a:lnTo>
                <a:lnTo>
                  <a:pt x="2610" y="2480"/>
                </a:lnTo>
                <a:lnTo>
                  <a:pt x="2610" y="2592"/>
                </a:lnTo>
                <a:lnTo>
                  <a:pt x="2610" y="2610"/>
                </a:lnTo>
                <a:lnTo>
                  <a:pt x="2442" y="2666"/>
                </a:lnTo>
                <a:lnTo>
                  <a:pt x="2312" y="2741"/>
                </a:lnTo>
                <a:lnTo>
                  <a:pt x="2181" y="2834"/>
                </a:lnTo>
                <a:lnTo>
                  <a:pt x="2070" y="2946"/>
                </a:lnTo>
                <a:lnTo>
                  <a:pt x="1976" y="3076"/>
                </a:lnTo>
                <a:lnTo>
                  <a:pt x="1920" y="3225"/>
                </a:lnTo>
                <a:lnTo>
                  <a:pt x="1864" y="3375"/>
                </a:lnTo>
                <a:lnTo>
                  <a:pt x="1864" y="3542"/>
                </a:lnTo>
                <a:lnTo>
                  <a:pt x="1883" y="3729"/>
                </a:lnTo>
                <a:lnTo>
                  <a:pt x="1939" y="3896"/>
                </a:lnTo>
                <a:lnTo>
                  <a:pt x="2032" y="4046"/>
                </a:lnTo>
                <a:lnTo>
                  <a:pt x="2144" y="4195"/>
                </a:lnTo>
                <a:lnTo>
                  <a:pt x="2293" y="4306"/>
                </a:lnTo>
                <a:lnTo>
                  <a:pt x="2442" y="4381"/>
                </a:lnTo>
                <a:lnTo>
                  <a:pt x="2610" y="4437"/>
                </a:lnTo>
                <a:lnTo>
                  <a:pt x="2796" y="4456"/>
                </a:lnTo>
                <a:lnTo>
                  <a:pt x="5742" y="4456"/>
                </a:lnTo>
                <a:lnTo>
                  <a:pt x="5928" y="4437"/>
                </a:lnTo>
                <a:lnTo>
                  <a:pt x="6096" y="4381"/>
                </a:lnTo>
                <a:lnTo>
                  <a:pt x="6263" y="4306"/>
                </a:lnTo>
                <a:lnTo>
                  <a:pt x="6394" y="4195"/>
                </a:lnTo>
                <a:lnTo>
                  <a:pt x="6524" y="4046"/>
                </a:lnTo>
                <a:lnTo>
                  <a:pt x="6599" y="3896"/>
                </a:lnTo>
                <a:lnTo>
                  <a:pt x="6674" y="3729"/>
                </a:lnTo>
                <a:lnTo>
                  <a:pt x="6692" y="3542"/>
                </a:lnTo>
                <a:lnTo>
                  <a:pt x="6674" y="3375"/>
                </a:lnTo>
                <a:lnTo>
                  <a:pt x="6636" y="3207"/>
                </a:lnTo>
                <a:lnTo>
                  <a:pt x="6562" y="3076"/>
                </a:lnTo>
                <a:lnTo>
                  <a:pt x="6469" y="2927"/>
                </a:lnTo>
                <a:lnTo>
                  <a:pt x="6357" y="2815"/>
                </a:lnTo>
                <a:lnTo>
                  <a:pt x="6226" y="2722"/>
                </a:lnTo>
                <a:lnTo>
                  <a:pt x="6096" y="2666"/>
                </a:lnTo>
                <a:lnTo>
                  <a:pt x="5928" y="2610"/>
                </a:lnTo>
                <a:lnTo>
                  <a:pt x="5891" y="2461"/>
                </a:lnTo>
                <a:lnTo>
                  <a:pt x="5816" y="2312"/>
                </a:lnTo>
                <a:lnTo>
                  <a:pt x="5723" y="2182"/>
                </a:lnTo>
                <a:lnTo>
                  <a:pt x="5611" y="2070"/>
                </a:lnTo>
                <a:lnTo>
                  <a:pt x="5481" y="1977"/>
                </a:lnTo>
                <a:lnTo>
                  <a:pt x="5332" y="1921"/>
                </a:lnTo>
                <a:lnTo>
                  <a:pt x="5182" y="1865"/>
                </a:lnTo>
                <a:lnTo>
                  <a:pt x="4903" y="1865"/>
                </a:lnTo>
                <a:lnTo>
                  <a:pt x="4810" y="1883"/>
                </a:lnTo>
                <a:lnTo>
                  <a:pt x="4623" y="1958"/>
                </a:lnTo>
                <a:lnTo>
                  <a:pt x="4530" y="1846"/>
                </a:lnTo>
                <a:lnTo>
                  <a:pt x="4437" y="1753"/>
                </a:lnTo>
                <a:lnTo>
                  <a:pt x="4344" y="1678"/>
                </a:lnTo>
                <a:lnTo>
                  <a:pt x="4232" y="1604"/>
                </a:lnTo>
                <a:lnTo>
                  <a:pt x="4120" y="1566"/>
                </a:lnTo>
                <a:lnTo>
                  <a:pt x="3989" y="1511"/>
                </a:lnTo>
                <a:lnTo>
                  <a:pt x="3859" y="1492"/>
                </a:lnTo>
                <a:close/>
                <a:moveTo>
                  <a:pt x="2610" y="4828"/>
                </a:moveTo>
                <a:lnTo>
                  <a:pt x="2536" y="4866"/>
                </a:lnTo>
                <a:lnTo>
                  <a:pt x="2498" y="4922"/>
                </a:lnTo>
                <a:lnTo>
                  <a:pt x="2070" y="5667"/>
                </a:lnTo>
                <a:lnTo>
                  <a:pt x="2051" y="5742"/>
                </a:lnTo>
                <a:lnTo>
                  <a:pt x="2051" y="5816"/>
                </a:lnTo>
                <a:lnTo>
                  <a:pt x="2088" y="5872"/>
                </a:lnTo>
                <a:lnTo>
                  <a:pt x="2144" y="5928"/>
                </a:lnTo>
                <a:lnTo>
                  <a:pt x="2181" y="5947"/>
                </a:lnTo>
                <a:lnTo>
                  <a:pt x="2275" y="5947"/>
                </a:lnTo>
                <a:lnTo>
                  <a:pt x="2330" y="5928"/>
                </a:lnTo>
                <a:lnTo>
                  <a:pt x="2368" y="5891"/>
                </a:lnTo>
                <a:lnTo>
                  <a:pt x="2386" y="5854"/>
                </a:lnTo>
                <a:lnTo>
                  <a:pt x="2815" y="5108"/>
                </a:lnTo>
                <a:lnTo>
                  <a:pt x="2834" y="5033"/>
                </a:lnTo>
                <a:lnTo>
                  <a:pt x="2834" y="4959"/>
                </a:lnTo>
                <a:lnTo>
                  <a:pt x="2796" y="4903"/>
                </a:lnTo>
                <a:lnTo>
                  <a:pt x="2741" y="4847"/>
                </a:lnTo>
                <a:lnTo>
                  <a:pt x="2685" y="4828"/>
                </a:lnTo>
                <a:close/>
                <a:moveTo>
                  <a:pt x="3728" y="4828"/>
                </a:moveTo>
                <a:lnTo>
                  <a:pt x="3654" y="4866"/>
                </a:lnTo>
                <a:lnTo>
                  <a:pt x="3617" y="4922"/>
                </a:lnTo>
                <a:lnTo>
                  <a:pt x="3188" y="5667"/>
                </a:lnTo>
                <a:lnTo>
                  <a:pt x="3169" y="5742"/>
                </a:lnTo>
                <a:lnTo>
                  <a:pt x="3169" y="5816"/>
                </a:lnTo>
                <a:lnTo>
                  <a:pt x="3207" y="5872"/>
                </a:lnTo>
                <a:lnTo>
                  <a:pt x="3262" y="5928"/>
                </a:lnTo>
                <a:lnTo>
                  <a:pt x="3300" y="5947"/>
                </a:lnTo>
                <a:lnTo>
                  <a:pt x="3393" y="5947"/>
                </a:lnTo>
                <a:lnTo>
                  <a:pt x="3430" y="5928"/>
                </a:lnTo>
                <a:lnTo>
                  <a:pt x="3486" y="5891"/>
                </a:lnTo>
                <a:lnTo>
                  <a:pt x="3505" y="5854"/>
                </a:lnTo>
                <a:lnTo>
                  <a:pt x="3934" y="5108"/>
                </a:lnTo>
                <a:lnTo>
                  <a:pt x="3952" y="5033"/>
                </a:lnTo>
                <a:lnTo>
                  <a:pt x="3952" y="4959"/>
                </a:lnTo>
                <a:lnTo>
                  <a:pt x="3915" y="4903"/>
                </a:lnTo>
                <a:lnTo>
                  <a:pt x="3859" y="4847"/>
                </a:lnTo>
                <a:lnTo>
                  <a:pt x="3784" y="4828"/>
                </a:lnTo>
                <a:close/>
                <a:moveTo>
                  <a:pt x="4828" y="4828"/>
                </a:moveTo>
                <a:lnTo>
                  <a:pt x="4772" y="4866"/>
                </a:lnTo>
                <a:lnTo>
                  <a:pt x="4716" y="4922"/>
                </a:lnTo>
                <a:lnTo>
                  <a:pt x="4306" y="5667"/>
                </a:lnTo>
                <a:lnTo>
                  <a:pt x="4269" y="5742"/>
                </a:lnTo>
                <a:lnTo>
                  <a:pt x="4288" y="5816"/>
                </a:lnTo>
                <a:lnTo>
                  <a:pt x="4306" y="5872"/>
                </a:lnTo>
                <a:lnTo>
                  <a:pt x="4362" y="5928"/>
                </a:lnTo>
                <a:lnTo>
                  <a:pt x="4418" y="5947"/>
                </a:lnTo>
                <a:lnTo>
                  <a:pt x="4511" y="5947"/>
                </a:lnTo>
                <a:lnTo>
                  <a:pt x="4549" y="5928"/>
                </a:lnTo>
                <a:lnTo>
                  <a:pt x="4586" y="5891"/>
                </a:lnTo>
                <a:lnTo>
                  <a:pt x="4623" y="5854"/>
                </a:lnTo>
                <a:lnTo>
                  <a:pt x="5052" y="5108"/>
                </a:lnTo>
                <a:lnTo>
                  <a:pt x="5071" y="5033"/>
                </a:lnTo>
                <a:lnTo>
                  <a:pt x="5071" y="4959"/>
                </a:lnTo>
                <a:lnTo>
                  <a:pt x="5033" y="4903"/>
                </a:lnTo>
                <a:lnTo>
                  <a:pt x="4977" y="4847"/>
                </a:lnTo>
                <a:lnTo>
                  <a:pt x="4903" y="4828"/>
                </a:lnTo>
                <a:close/>
                <a:moveTo>
                  <a:pt x="5947" y="4828"/>
                </a:moveTo>
                <a:lnTo>
                  <a:pt x="5891" y="4866"/>
                </a:lnTo>
                <a:lnTo>
                  <a:pt x="5835" y="4922"/>
                </a:lnTo>
                <a:lnTo>
                  <a:pt x="5406" y="5667"/>
                </a:lnTo>
                <a:lnTo>
                  <a:pt x="5387" y="5742"/>
                </a:lnTo>
                <a:lnTo>
                  <a:pt x="5387" y="5816"/>
                </a:lnTo>
                <a:lnTo>
                  <a:pt x="5425" y="5872"/>
                </a:lnTo>
                <a:lnTo>
                  <a:pt x="5481" y="5928"/>
                </a:lnTo>
                <a:lnTo>
                  <a:pt x="5518" y="5947"/>
                </a:lnTo>
                <a:lnTo>
                  <a:pt x="5630" y="5947"/>
                </a:lnTo>
                <a:lnTo>
                  <a:pt x="5667" y="5928"/>
                </a:lnTo>
                <a:lnTo>
                  <a:pt x="5704" y="5891"/>
                </a:lnTo>
                <a:lnTo>
                  <a:pt x="5742" y="5854"/>
                </a:lnTo>
                <a:lnTo>
                  <a:pt x="6152" y="5108"/>
                </a:lnTo>
                <a:lnTo>
                  <a:pt x="6189" y="5033"/>
                </a:lnTo>
                <a:lnTo>
                  <a:pt x="6170" y="4959"/>
                </a:lnTo>
                <a:lnTo>
                  <a:pt x="6152" y="4903"/>
                </a:lnTo>
                <a:lnTo>
                  <a:pt x="6096" y="4847"/>
                </a:lnTo>
                <a:lnTo>
                  <a:pt x="6021" y="482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522362" y="3141920"/>
            <a:ext cx="179689" cy="179115"/>
          </a:xfrm>
          <a:custGeom>
            <a:rect b="b" l="l" r="r" t="t"/>
            <a:pathLst>
              <a:path extrusionOk="0" h="5928" w="5947">
                <a:moveTo>
                  <a:pt x="4176" y="0"/>
                </a:moveTo>
                <a:lnTo>
                  <a:pt x="4082" y="94"/>
                </a:lnTo>
                <a:lnTo>
                  <a:pt x="3989" y="187"/>
                </a:lnTo>
                <a:lnTo>
                  <a:pt x="3915" y="299"/>
                </a:lnTo>
                <a:lnTo>
                  <a:pt x="3840" y="392"/>
                </a:lnTo>
                <a:lnTo>
                  <a:pt x="3803" y="504"/>
                </a:lnTo>
                <a:lnTo>
                  <a:pt x="3766" y="634"/>
                </a:lnTo>
                <a:lnTo>
                  <a:pt x="3728" y="746"/>
                </a:lnTo>
                <a:lnTo>
                  <a:pt x="3728" y="858"/>
                </a:lnTo>
                <a:lnTo>
                  <a:pt x="3728" y="988"/>
                </a:lnTo>
                <a:lnTo>
                  <a:pt x="3728" y="1100"/>
                </a:lnTo>
                <a:lnTo>
                  <a:pt x="3766" y="1212"/>
                </a:lnTo>
                <a:lnTo>
                  <a:pt x="3803" y="1324"/>
                </a:lnTo>
                <a:lnTo>
                  <a:pt x="3859" y="1436"/>
                </a:lnTo>
                <a:lnTo>
                  <a:pt x="3915" y="1548"/>
                </a:lnTo>
                <a:lnTo>
                  <a:pt x="3989" y="1659"/>
                </a:lnTo>
                <a:lnTo>
                  <a:pt x="4082" y="1753"/>
                </a:lnTo>
                <a:lnTo>
                  <a:pt x="4176" y="1846"/>
                </a:lnTo>
                <a:lnTo>
                  <a:pt x="4287" y="1939"/>
                </a:lnTo>
                <a:lnTo>
                  <a:pt x="4381" y="2014"/>
                </a:lnTo>
                <a:lnTo>
                  <a:pt x="4493" y="2088"/>
                </a:lnTo>
                <a:lnTo>
                  <a:pt x="4604" y="2125"/>
                </a:lnTo>
                <a:lnTo>
                  <a:pt x="4716" y="2181"/>
                </a:lnTo>
                <a:lnTo>
                  <a:pt x="4847" y="2200"/>
                </a:lnTo>
                <a:lnTo>
                  <a:pt x="4959" y="2219"/>
                </a:lnTo>
                <a:lnTo>
                  <a:pt x="5070" y="2219"/>
                </a:lnTo>
                <a:lnTo>
                  <a:pt x="5201" y="2200"/>
                </a:lnTo>
                <a:lnTo>
                  <a:pt x="5313" y="2181"/>
                </a:lnTo>
                <a:lnTo>
                  <a:pt x="5424" y="2144"/>
                </a:lnTo>
                <a:lnTo>
                  <a:pt x="5536" y="2088"/>
                </a:lnTo>
                <a:lnTo>
                  <a:pt x="5648" y="2032"/>
                </a:lnTo>
                <a:lnTo>
                  <a:pt x="5741" y="1958"/>
                </a:lnTo>
                <a:lnTo>
                  <a:pt x="5853" y="1864"/>
                </a:lnTo>
                <a:lnTo>
                  <a:pt x="5946" y="1753"/>
                </a:lnTo>
                <a:lnTo>
                  <a:pt x="5797" y="1603"/>
                </a:lnTo>
                <a:lnTo>
                  <a:pt x="5630" y="1473"/>
                </a:lnTo>
                <a:lnTo>
                  <a:pt x="5462" y="1380"/>
                </a:lnTo>
                <a:lnTo>
                  <a:pt x="5275" y="1324"/>
                </a:lnTo>
                <a:lnTo>
                  <a:pt x="5089" y="1287"/>
                </a:lnTo>
                <a:lnTo>
                  <a:pt x="4903" y="1305"/>
                </a:lnTo>
                <a:lnTo>
                  <a:pt x="4716" y="1343"/>
                </a:lnTo>
                <a:lnTo>
                  <a:pt x="4530" y="1398"/>
                </a:lnTo>
                <a:lnTo>
                  <a:pt x="4604" y="1231"/>
                </a:lnTo>
                <a:lnTo>
                  <a:pt x="4642" y="1044"/>
                </a:lnTo>
                <a:lnTo>
                  <a:pt x="4642" y="858"/>
                </a:lnTo>
                <a:lnTo>
                  <a:pt x="4604" y="671"/>
                </a:lnTo>
                <a:lnTo>
                  <a:pt x="4548" y="485"/>
                </a:lnTo>
                <a:lnTo>
                  <a:pt x="4455" y="317"/>
                </a:lnTo>
                <a:lnTo>
                  <a:pt x="4343" y="150"/>
                </a:lnTo>
                <a:lnTo>
                  <a:pt x="4176" y="0"/>
                </a:lnTo>
                <a:close/>
                <a:moveTo>
                  <a:pt x="2759" y="1659"/>
                </a:moveTo>
                <a:lnTo>
                  <a:pt x="2517" y="1697"/>
                </a:lnTo>
                <a:lnTo>
                  <a:pt x="2293" y="1771"/>
                </a:lnTo>
                <a:lnTo>
                  <a:pt x="2088" y="1883"/>
                </a:lnTo>
                <a:lnTo>
                  <a:pt x="1883" y="2014"/>
                </a:lnTo>
                <a:lnTo>
                  <a:pt x="1715" y="2200"/>
                </a:lnTo>
                <a:lnTo>
                  <a:pt x="2368" y="2834"/>
                </a:lnTo>
                <a:lnTo>
                  <a:pt x="2405" y="2890"/>
                </a:lnTo>
                <a:lnTo>
                  <a:pt x="2423" y="2964"/>
                </a:lnTo>
                <a:lnTo>
                  <a:pt x="2405" y="3039"/>
                </a:lnTo>
                <a:lnTo>
                  <a:pt x="2368" y="3095"/>
                </a:lnTo>
                <a:lnTo>
                  <a:pt x="2293" y="3132"/>
                </a:lnTo>
                <a:lnTo>
                  <a:pt x="2237" y="3151"/>
                </a:lnTo>
                <a:lnTo>
                  <a:pt x="2163" y="3132"/>
                </a:lnTo>
                <a:lnTo>
                  <a:pt x="2107" y="3095"/>
                </a:lnTo>
                <a:lnTo>
                  <a:pt x="1510" y="2517"/>
                </a:lnTo>
                <a:lnTo>
                  <a:pt x="38" y="5555"/>
                </a:lnTo>
                <a:lnTo>
                  <a:pt x="19" y="5611"/>
                </a:lnTo>
                <a:lnTo>
                  <a:pt x="0" y="5667"/>
                </a:lnTo>
                <a:lnTo>
                  <a:pt x="19" y="5723"/>
                </a:lnTo>
                <a:lnTo>
                  <a:pt x="38" y="5779"/>
                </a:lnTo>
                <a:lnTo>
                  <a:pt x="94" y="5872"/>
                </a:lnTo>
                <a:lnTo>
                  <a:pt x="187" y="5928"/>
                </a:lnTo>
                <a:lnTo>
                  <a:pt x="280" y="5928"/>
                </a:lnTo>
                <a:lnTo>
                  <a:pt x="373" y="5909"/>
                </a:lnTo>
                <a:lnTo>
                  <a:pt x="1920" y="5145"/>
                </a:lnTo>
                <a:lnTo>
                  <a:pt x="1361" y="4586"/>
                </a:lnTo>
                <a:lnTo>
                  <a:pt x="1324" y="4511"/>
                </a:lnTo>
                <a:lnTo>
                  <a:pt x="1305" y="4455"/>
                </a:lnTo>
                <a:lnTo>
                  <a:pt x="1324" y="4381"/>
                </a:lnTo>
                <a:lnTo>
                  <a:pt x="1361" y="4325"/>
                </a:lnTo>
                <a:lnTo>
                  <a:pt x="1417" y="4269"/>
                </a:lnTo>
                <a:lnTo>
                  <a:pt x="1566" y="4269"/>
                </a:lnTo>
                <a:lnTo>
                  <a:pt x="1622" y="4325"/>
                </a:lnTo>
                <a:lnTo>
                  <a:pt x="2274" y="4977"/>
                </a:lnTo>
                <a:lnTo>
                  <a:pt x="3467" y="4399"/>
                </a:lnTo>
                <a:lnTo>
                  <a:pt x="3672" y="4288"/>
                </a:lnTo>
                <a:lnTo>
                  <a:pt x="3840" y="4139"/>
                </a:lnTo>
                <a:lnTo>
                  <a:pt x="4008" y="3952"/>
                </a:lnTo>
                <a:lnTo>
                  <a:pt x="4120" y="3747"/>
                </a:lnTo>
                <a:lnTo>
                  <a:pt x="4176" y="3598"/>
                </a:lnTo>
                <a:lnTo>
                  <a:pt x="4232" y="3467"/>
                </a:lnTo>
                <a:lnTo>
                  <a:pt x="4250" y="3318"/>
                </a:lnTo>
                <a:lnTo>
                  <a:pt x="4269" y="3188"/>
                </a:lnTo>
                <a:lnTo>
                  <a:pt x="4269" y="3039"/>
                </a:lnTo>
                <a:lnTo>
                  <a:pt x="4250" y="2908"/>
                </a:lnTo>
                <a:lnTo>
                  <a:pt x="4232" y="2778"/>
                </a:lnTo>
                <a:lnTo>
                  <a:pt x="4194" y="2629"/>
                </a:lnTo>
                <a:lnTo>
                  <a:pt x="4138" y="2517"/>
                </a:lnTo>
                <a:lnTo>
                  <a:pt x="4082" y="2386"/>
                </a:lnTo>
                <a:lnTo>
                  <a:pt x="4008" y="2275"/>
                </a:lnTo>
                <a:lnTo>
                  <a:pt x="3915" y="2163"/>
                </a:lnTo>
                <a:lnTo>
                  <a:pt x="3821" y="2051"/>
                </a:lnTo>
                <a:lnTo>
                  <a:pt x="3710" y="1958"/>
                </a:lnTo>
                <a:lnTo>
                  <a:pt x="3598" y="1883"/>
                </a:lnTo>
                <a:lnTo>
                  <a:pt x="3467" y="1809"/>
                </a:lnTo>
                <a:lnTo>
                  <a:pt x="3225" y="1715"/>
                </a:lnTo>
                <a:lnTo>
                  <a:pt x="2983" y="1678"/>
                </a:lnTo>
                <a:lnTo>
                  <a:pt x="2759" y="1659"/>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5988792" y="3169894"/>
            <a:ext cx="181101" cy="181101"/>
          </a:xfrm>
          <a:custGeom>
            <a:rect b="b" l="l" r="r" t="t"/>
            <a:pathLst>
              <a:path extrusionOk="0" h="5947" w="5947">
                <a:moveTo>
                  <a:pt x="1305" y="746"/>
                </a:moveTo>
                <a:lnTo>
                  <a:pt x="1417" y="764"/>
                </a:lnTo>
                <a:lnTo>
                  <a:pt x="1529" y="802"/>
                </a:lnTo>
                <a:lnTo>
                  <a:pt x="1622" y="858"/>
                </a:lnTo>
                <a:lnTo>
                  <a:pt x="1697" y="913"/>
                </a:lnTo>
                <a:lnTo>
                  <a:pt x="1771" y="1007"/>
                </a:lnTo>
                <a:lnTo>
                  <a:pt x="1808" y="1100"/>
                </a:lnTo>
                <a:lnTo>
                  <a:pt x="1846" y="1193"/>
                </a:lnTo>
                <a:lnTo>
                  <a:pt x="1864" y="1305"/>
                </a:lnTo>
                <a:lnTo>
                  <a:pt x="1846" y="1417"/>
                </a:lnTo>
                <a:lnTo>
                  <a:pt x="1808" y="1529"/>
                </a:lnTo>
                <a:lnTo>
                  <a:pt x="1771" y="1622"/>
                </a:lnTo>
                <a:lnTo>
                  <a:pt x="1697" y="1696"/>
                </a:lnTo>
                <a:lnTo>
                  <a:pt x="1622" y="1771"/>
                </a:lnTo>
                <a:lnTo>
                  <a:pt x="1529" y="1827"/>
                </a:lnTo>
                <a:lnTo>
                  <a:pt x="1417" y="1864"/>
                </a:lnTo>
                <a:lnTo>
                  <a:pt x="1193" y="1864"/>
                </a:lnTo>
                <a:lnTo>
                  <a:pt x="1081" y="1827"/>
                </a:lnTo>
                <a:lnTo>
                  <a:pt x="988" y="1771"/>
                </a:lnTo>
                <a:lnTo>
                  <a:pt x="914" y="1696"/>
                </a:lnTo>
                <a:lnTo>
                  <a:pt x="839" y="1622"/>
                </a:lnTo>
                <a:lnTo>
                  <a:pt x="783" y="1529"/>
                </a:lnTo>
                <a:lnTo>
                  <a:pt x="765" y="1417"/>
                </a:lnTo>
                <a:lnTo>
                  <a:pt x="746" y="1305"/>
                </a:lnTo>
                <a:lnTo>
                  <a:pt x="765" y="1193"/>
                </a:lnTo>
                <a:lnTo>
                  <a:pt x="783" y="1100"/>
                </a:lnTo>
                <a:lnTo>
                  <a:pt x="839" y="1007"/>
                </a:lnTo>
                <a:lnTo>
                  <a:pt x="914" y="913"/>
                </a:lnTo>
                <a:lnTo>
                  <a:pt x="988" y="858"/>
                </a:lnTo>
                <a:lnTo>
                  <a:pt x="1081" y="802"/>
                </a:lnTo>
                <a:lnTo>
                  <a:pt x="1193" y="764"/>
                </a:lnTo>
                <a:lnTo>
                  <a:pt x="1305" y="746"/>
                </a:lnTo>
                <a:close/>
                <a:moveTo>
                  <a:pt x="560" y="0"/>
                </a:moveTo>
                <a:lnTo>
                  <a:pt x="448" y="19"/>
                </a:lnTo>
                <a:lnTo>
                  <a:pt x="336" y="56"/>
                </a:lnTo>
                <a:lnTo>
                  <a:pt x="243" y="93"/>
                </a:lnTo>
                <a:lnTo>
                  <a:pt x="168" y="168"/>
                </a:lnTo>
                <a:lnTo>
                  <a:pt x="94" y="261"/>
                </a:lnTo>
                <a:lnTo>
                  <a:pt x="56" y="354"/>
                </a:lnTo>
                <a:lnTo>
                  <a:pt x="19" y="447"/>
                </a:lnTo>
                <a:lnTo>
                  <a:pt x="0" y="559"/>
                </a:lnTo>
                <a:lnTo>
                  <a:pt x="0" y="2927"/>
                </a:lnTo>
                <a:lnTo>
                  <a:pt x="19" y="3038"/>
                </a:lnTo>
                <a:lnTo>
                  <a:pt x="38" y="3150"/>
                </a:lnTo>
                <a:lnTo>
                  <a:pt x="94" y="3243"/>
                </a:lnTo>
                <a:lnTo>
                  <a:pt x="168" y="3318"/>
                </a:lnTo>
                <a:lnTo>
                  <a:pt x="2629" y="5779"/>
                </a:lnTo>
                <a:lnTo>
                  <a:pt x="2703" y="5853"/>
                </a:lnTo>
                <a:lnTo>
                  <a:pt x="2815" y="5909"/>
                </a:lnTo>
                <a:lnTo>
                  <a:pt x="2908" y="5928"/>
                </a:lnTo>
                <a:lnTo>
                  <a:pt x="3020" y="5946"/>
                </a:lnTo>
                <a:lnTo>
                  <a:pt x="3132" y="5928"/>
                </a:lnTo>
                <a:lnTo>
                  <a:pt x="3225" y="5909"/>
                </a:lnTo>
                <a:lnTo>
                  <a:pt x="3318" y="5853"/>
                </a:lnTo>
                <a:lnTo>
                  <a:pt x="3411" y="5779"/>
                </a:lnTo>
                <a:lnTo>
                  <a:pt x="5779" y="3411"/>
                </a:lnTo>
                <a:lnTo>
                  <a:pt x="5853" y="3337"/>
                </a:lnTo>
                <a:lnTo>
                  <a:pt x="5909" y="3225"/>
                </a:lnTo>
                <a:lnTo>
                  <a:pt x="5928" y="3132"/>
                </a:lnTo>
                <a:lnTo>
                  <a:pt x="5946" y="3020"/>
                </a:lnTo>
                <a:lnTo>
                  <a:pt x="5928" y="2908"/>
                </a:lnTo>
                <a:lnTo>
                  <a:pt x="5909" y="2815"/>
                </a:lnTo>
                <a:lnTo>
                  <a:pt x="5853" y="2722"/>
                </a:lnTo>
                <a:lnTo>
                  <a:pt x="5779" y="2628"/>
                </a:lnTo>
                <a:lnTo>
                  <a:pt x="3318" y="168"/>
                </a:lnTo>
                <a:lnTo>
                  <a:pt x="3244" y="93"/>
                </a:lnTo>
                <a:lnTo>
                  <a:pt x="3150" y="56"/>
                </a:lnTo>
                <a:lnTo>
                  <a:pt x="3039" y="19"/>
                </a:lnTo>
                <a:lnTo>
                  <a:pt x="292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492221" y="3583644"/>
            <a:ext cx="203819" cy="180553"/>
          </a:xfrm>
          <a:custGeom>
            <a:rect b="b" l="l" r="r" t="t"/>
            <a:pathLst>
              <a:path extrusionOk="0" h="5929" w="6693">
                <a:moveTo>
                  <a:pt x="224" y="1"/>
                </a:moveTo>
                <a:lnTo>
                  <a:pt x="168" y="20"/>
                </a:lnTo>
                <a:lnTo>
                  <a:pt x="94" y="75"/>
                </a:lnTo>
                <a:lnTo>
                  <a:pt x="19" y="169"/>
                </a:lnTo>
                <a:lnTo>
                  <a:pt x="19" y="225"/>
                </a:lnTo>
                <a:lnTo>
                  <a:pt x="1" y="281"/>
                </a:lnTo>
                <a:lnTo>
                  <a:pt x="1" y="467"/>
                </a:lnTo>
                <a:lnTo>
                  <a:pt x="19" y="523"/>
                </a:lnTo>
                <a:lnTo>
                  <a:pt x="19" y="560"/>
                </a:lnTo>
                <a:lnTo>
                  <a:pt x="94" y="653"/>
                </a:lnTo>
                <a:lnTo>
                  <a:pt x="168" y="709"/>
                </a:lnTo>
                <a:lnTo>
                  <a:pt x="224" y="728"/>
                </a:lnTo>
                <a:lnTo>
                  <a:pt x="280" y="747"/>
                </a:lnTo>
                <a:lnTo>
                  <a:pt x="1100" y="747"/>
                </a:lnTo>
                <a:lnTo>
                  <a:pt x="1902" y="4717"/>
                </a:lnTo>
                <a:lnTo>
                  <a:pt x="1827" y="4773"/>
                </a:lnTo>
                <a:lnTo>
                  <a:pt x="1771" y="4829"/>
                </a:lnTo>
                <a:lnTo>
                  <a:pt x="1715" y="4903"/>
                </a:lnTo>
                <a:lnTo>
                  <a:pt x="1659" y="4978"/>
                </a:lnTo>
                <a:lnTo>
                  <a:pt x="1622" y="5052"/>
                </a:lnTo>
                <a:lnTo>
                  <a:pt x="1604" y="5127"/>
                </a:lnTo>
                <a:lnTo>
                  <a:pt x="1585" y="5220"/>
                </a:lnTo>
                <a:lnTo>
                  <a:pt x="1585" y="5313"/>
                </a:lnTo>
                <a:lnTo>
                  <a:pt x="1604" y="5444"/>
                </a:lnTo>
                <a:lnTo>
                  <a:pt x="1641" y="5556"/>
                </a:lnTo>
                <a:lnTo>
                  <a:pt x="1697" y="5649"/>
                </a:lnTo>
                <a:lnTo>
                  <a:pt x="1771" y="5742"/>
                </a:lnTo>
                <a:lnTo>
                  <a:pt x="1864" y="5817"/>
                </a:lnTo>
                <a:lnTo>
                  <a:pt x="1976" y="5872"/>
                </a:lnTo>
                <a:lnTo>
                  <a:pt x="2088" y="5910"/>
                </a:lnTo>
                <a:lnTo>
                  <a:pt x="2200" y="5928"/>
                </a:lnTo>
                <a:lnTo>
                  <a:pt x="2330" y="5928"/>
                </a:lnTo>
                <a:lnTo>
                  <a:pt x="2461" y="5891"/>
                </a:lnTo>
                <a:lnTo>
                  <a:pt x="2573" y="5835"/>
                </a:lnTo>
                <a:lnTo>
                  <a:pt x="2685" y="5761"/>
                </a:lnTo>
                <a:lnTo>
                  <a:pt x="2759" y="5649"/>
                </a:lnTo>
                <a:lnTo>
                  <a:pt x="2834" y="5537"/>
                </a:lnTo>
                <a:lnTo>
                  <a:pt x="2871" y="5425"/>
                </a:lnTo>
                <a:lnTo>
                  <a:pt x="2890" y="5295"/>
                </a:lnTo>
                <a:lnTo>
                  <a:pt x="2871" y="5146"/>
                </a:lnTo>
                <a:lnTo>
                  <a:pt x="2834" y="5034"/>
                </a:lnTo>
                <a:lnTo>
                  <a:pt x="2759" y="4922"/>
                </a:lnTo>
                <a:lnTo>
                  <a:pt x="2685" y="4829"/>
                </a:lnTo>
                <a:lnTo>
                  <a:pt x="5126" y="4829"/>
                </a:lnTo>
                <a:lnTo>
                  <a:pt x="5033" y="4922"/>
                </a:lnTo>
                <a:lnTo>
                  <a:pt x="4977" y="5034"/>
                </a:lnTo>
                <a:lnTo>
                  <a:pt x="4940" y="5164"/>
                </a:lnTo>
                <a:lnTo>
                  <a:pt x="4921" y="5295"/>
                </a:lnTo>
                <a:lnTo>
                  <a:pt x="4940" y="5425"/>
                </a:lnTo>
                <a:lnTo>
                  <a:pt x="4977" y="5556"/>
                </a:lnTo>
                <a:lnTo>
                  <a:pt x="5033" y="5649"/>
                </a:lnTo>
                <a:lnTo>
                  <a:pt x="5126" y="5742"/>
                </a:lnTo>
                <a:lnTo>
                  <a:pt x="5220" y="5817"/>
                </a:lnTo>
                <a:lnTo>
                  <a:pt x="5313" y="5891"/>
                </a:lnTo>
                <a:lnTo>
                  <a:pt x="5443" y="5928"/>
                </a:lnTo>
                <a:lnTo>
                  <a:pt x="5704" y="5928"/>
                </a:lnTo>
                <a:lnTo>
                  <a:pt x="5816" y="5891"/>
                </a:lnTo>
                <a:lnTo>
                  <a:pt x="5928" y="5835"/>
                </a:lnTo>
                <a:lnTo>
                  <a:pt x="6021" y="5742"/>
                </a:lnTo>
                <a:lnTo>
                  <a:pt x="6114" y="5649"/>
                </a:lnTo>
                <a:lnTo>
                  <a:pt x="6170" y="5537"/>
                </a:lnTo>
                <a:lnTo>
                  <a:pt x="6208" y="5425"/>
                </a:lnTo>
                <a:lnTo>
                  <a:pt x="6226" y="5295"/>
                </a:lnTo>
                <a:lnTo>
                  <a:pt x="6208" y="5183"/>
                </a:lnTo>
                <a:lnTo>
                  <a:pt x="6189" y="5108"/>
                </a:lnTo>
                <a:lnTo>
                  <a:pt x="6170" y="5015"/>
                </a:lnTo>
                <a:lnTo>
                  <a:pt x="6114" y="4940"/>
                </a:lnTo>
                <a:lnTo>
                  <a:pt x="6077" y="4866"/>
                </a:lnTo>
                <a:lnTo>
                  <a:pt x="6003" y="4810"/>
                </a:lnTo>
                <a:lnTo>
                  <a:pt x="5928" y="4754"/>
                </a:lnTo>
                <a:lnTo>
                  <a:pt x="5853" y="4698"/>
                </a:lnTo>
                <a:lnTo>
                  <a:pt x="5928" y="4419"/>
                </a:lnTo>
                <a:lnTo>
                  <a:pt x="5928" y="4363"/>
                </a:lnTo>
                <a:lnTo>
                  <a:pt x="5928" y="4288"/>
                </a:lnTo>
                <a:lnTo>
                  <a:pt x="5891" y="4232"/>
                </a:lnTo>
                <a:lnTo>
                  <a:pt x="5872" y="4176"/>
                </a:lnTo>
                <a:lnTo>
                  <a:pt x="5816" y="4139"/>
                </a:lnTo>
                <a:lnTo>
                  <a:pt x="5779" y="4102"/>
                </a:lnTo>
                <a:lnTo>
                  <a:pt x="5723" y="4083"/>
                </a:lnTo>
                <a:lnTo>
                  <a:pt x="2536" y="4083"/>
                </a:lnTo>
                <a:lnTo>
                  <a:pt x="2461" y="3710"/>
                </a:lnTo>
                <a:lnTo>
                  <a:pt x="5853" y="3710"/>
                </a:lnTo>
                <a:lnTo>
                  <a:pt x="5947" y="3692"/>
                </a:lnTo>
                <a:lnTo>
                  <a:pt x="6040" y="3654"/>
                </a:lnTo>
                <a:lnTo>
                  <a:pt x="6096" y="3580"/>
                </a:lnTo>
                <a:lnTo>
                  <a:pt x="6133" y="3487"/>
                </a:lnTo>
                <a:lnTo>
                  <a:pt x="6674" y="1082"/>
                </a:lnTo>
                <a:lnTo>
                  <a:pt x="6692" y="1007"/>
                </a:lnTo>
                <a:lnTo>
                  <a:pt x="6674" y="952"/>
                </a:lnTo>
                <a:lnTo>
                  <a:pt x="6655" y="896"/>
                </a:lnTo>
                <a:lnTo>
                  <a:pt x="6618" y="840"/>
                </a:lnTo>
                <a:lnTo>
                  <a:pt x="6580" y="802"/>
                </a:lnTo>
                <a:lnTo>
                  <a:pt x="6524" y="765"/>
                </a:lnTo>
                <a:lnTo>
                  <a:pt x="6469" y="747"/>
                </a:lnTo>
                <a:lnTo>
                  <a:pt x="1846" y="747"/>
                </a:lnTo>
                <a:lnTo>
                  <a:pt x="1753" y="225"/>
                </a:lnTo>
                <a:lnTo>
                  <a:pt x="1715" y="131"/>
                </a:lnTo>
                <a:lnTo>
                  <a:pt x="1641" y="57"/>
                </a:lnTo>
                <a:lnTo>
                  <a:pt x="1566" y="20"/>
                </a:lnTo>
                <a:lnTo>
                  <a:pt x="14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4050167" y="3584076"/>
            <a:ext cx="202229" cy="179689"/>
          </a:xfrm>
          <a:custGeom>
            <a:rect b="b" l="l" r="r" t="t"/>
            <a:pathLst>
              <a:path extrusionOk="0" h="5947" w="6693">
                <a:moveTo>
                  <a:pt x="2424" y="1"/>
                </a:moveTo>
                <a:lnTo>
                  <a:pt x="2293" y="19"/>
                </a:lnTo>
                <a:lnTo>
                  <a:pt x="2163" y="38"/>
                </a:lnTo>
                <a:lnTo>
                  <a:pt x="2070" y="94"/>
                </a:lnTo>
                <a:lnTo>
                  <a:pt x="1958" y="168"/>
                </a:lnTo>
                <a:lnTo>
                  <a:pt x="1864" y="243"/>
                </a:lnTo>
                <a:lnTo>
                  <a:pt x="1809" y="336"/>
                </a:lnTo>
                <a:lnTo>
                  <a:pt x="1734" y="448"/>
                </a:lnTo>
                <a:lnTo>
                  <a:pt x="1697" y="560"/>
                </a:lnTo>
                <a:lnTo>
                  <a:pt x="1678" y="560"/>
                </a:lnTo>
                <a:lnTo>
                  <a:pt x="1529" y="578"/>
                </a:lnTo>
                <a:lnTo>
                  <a:pt x="1380" y="616"/>
                </a:lnTo>
                <a:lnTo>
                  <a:pt x="1268" y="690"/>
                </a:lnTo>
                <a:lnTo>
                  <a:pt x="1156" y="765"/>
                </a:lnTo>
                <a:lnTo>
                  <a:pt x="1063" y="877"/>
                </a:lnTo>
                <a:lnTo>
                  <a:pt x="988" y="1007"/>
                </a:lnTo>
                <a:lnTo>
                  <a:pt x="951" y="1156"/>
                </a:lnTo>
                <a:lnTo>
                  <a:pt x="933" y="1305"/>
                </a:lnTo>
                <a:lnTo>
                  <a:pt x="951" y="1455"/>
                </a:lnTo>
                <a:lnTo>
                  <a:pt x="839" y="1529"/>
                </a:lnTo>
                <a:lnTo>
                  <a:pt x="727" y="1604"/>
                </a:lnTo>
                <a:lnTo>
                  <a:pt x="616" y="1697"/>
                </a:lnTo>
                <a:lnTo>
                  <a:pt x="541" y="1790"/>
                </a:lnTo>
                <a:lnTo>
                  <a:pt x="467" y="1921"/>
                </a:lnTo>
                <a:lnTo>
                  <a:pt x="411" y="2051"/>
                </a:lnTo>
                <a:lnTo>
                  <a:pt x="392" y="2181"/>
                </a:lnTo>
                <a:lnTo>
                  <a:pt x="373" y="2312"/>
                </a:lnTo>
                <a:lnTo>
                  <a:pt x="392" y="2424"/>
                </a:lnTo>
                <a:lnTo>
                  <a:pt x="411" y="2536"/>
                </a:lnTo>
                <a:lnTo>
                  <a:pt x="429" y="2629"/>
                </a:lnTo>
                <a:lnTo>
                  <a:pt x="467" y="2722"/>
                </a:lnTo>
                <a:lnTo>
                  <a:pt x="373" y="2797"/>
                </a:lnTo>
                <a:lnTo>
                  <a:pt x="280" y="2871"/>
                </a:lnTo>
                <a:lnTo>
                  <a:pt x="206" y="2964"/>
                </a:lnTo>
                <a:lnTo>
                  <a:pt x="131" y="3058"/>
                </a:lnTo>
                <a:lnTo>
                  <a:pt x="75" y="3169"/>
                </a:lnTo>
                <a:lnTo>
                  <a:pt x="38" y="3281"/>
                </a:lnTo>
                <a:lnTo>
                  <a:pt x="19" y="3393"/>
                </a:lnTo>
                <a:lnTo>
                  <a:pt x="1" y="3524"/>
                </a:lnTo>
                <a:lnTo>
                  <a:pt x="19" y="3673"/>
                </a:lnTo>
                <a:lnTo>
                  <a:pt x="56" y="3803"/>
                </a:lnTo>
                <a:lnTo>
                  <a:pt x="94" y="3934"/>
                </a:lnTo>
                <a:lnTo>
                  <a:pt x="168" y="4045"/>
                </a:lnTo>
                <a:lnTo>
                  <a:pt x="243" y="4157"/>
                </a:lnTo>
                <a:lnTo>
                  <a:pt x="355" y="4250"/>
                </a:lnTo>
                <a:lnTo>
                  <a:pt x="467" y="4325"/>
                </a:lnTo>
                <a:lnTo>
                  <a:pt x="578" y="4381"/>
                </a:lnTo>
                <a:lnTo>
                  <a:pt x="560" y="4549"/>
                </a:lnTo>
                <a:lnTo>
                  <a:pt x="578" y="4716"/>
                </a:lnTo>
                <a:lnTo>
                  <a:pt x="634" y="4866"/>
                </a:lnTo>
                <a:lnTo>
                  <a:pt x="709" y="5015"/>
                </a:lnTo>
                <a:lnTo>
                  <a:pt x="802" y="5145"/>
                </a:lnTo>
                <a:lnTo>
                  <a:pt x="933" y="5238"/>
                </a:lnTo>
                <a:lnTo>
                  <a:pt x="1082" y="5313"/>
                </a:lnTo>
                <a:lnTo>
                  <a:pt x="1231" y="5369"/>
                </a:lnTo>
                <a:lnTo>
                  <a:pt x="1398" y="5388"/>
                </a:lnTo>
                <a:lnTo>
                  <a:pt x="1529" y="5369"/>
                </a:lnTo>
                <a:lnTo>
                  <a:pt x="1585" y="5499"/>
                </a:lnTo>
                <a:lnTo>
                  <a:pt x="1659" y="5611"/>
                </a:lnTo>
                <a:lnTo>
                  <a:pt x="1753" y="5704"/>
                </a:lnTo>
                <a:lnTo>
                  <a:pt x="1846" y="5779"/>
                </a:lnTo>
                <a:lnTo>
                  <a:pt x="1958" y="5854"/>
                </a:lnTo>
                <a:lnTo>
                  <a:pt x="2088" y="5909"/>
                </a:lnTo>
                <a:lnTo>
                  <a:pt x="2219" y="5928"/>
                </a:lnTo>
                <a:lnTo>
                  <a:pt x="2349" y="5947"/>
                </a:lnTo>
                <a:lnTo>
                  <a:pt x="2517" y="5909"/>
                </a:lnTo>
                <a:lnTo>
                  <a:pt x="2666" y="5872"/>
                </a:lnTo>
                <a:lnTo>
                  <a:pt x="2815" y="5779"/>
                </a:lnTo>
                <a:lnTo>
                  <a:pt x="2927" y="5686"/>
                </a:lnTo>
                <a:lnTo>
                  <a:pt x="3020" y="5555"/>
                </a:lnTo>
                <a:lnTo>
                  <a:pt x="3095" y="5406"/>
                </a:lnTo>
                <a:lnTo>
                  <a:pt x="3151" y="5257"/>
                </a:lnTo>
                <a:lnTo>
                  <a:pt x="3169" y="5089"/>
                </a:lnTo>
                <a:lnTo>
                  <a:pt x="3169" y="2387"/>
                </a:lnTo>
                <a:lnTo>
                  <a:pt x="3057" y="2461"/>
                </a:lnTo>
                <a:lnTo>
                  <a:pt x="2946" y="2517"/>
                </a:lnTo>
                <a:lnTo>
                  <a:pt x="2834" y="2554"/>
                </a:lnTo>
                <a:lnTo>
                  <a:pt x="2722" y="2592"/>
                </a:lnTo>
                <a:lnTo>
                  <a:pt x="2666" y="2592"/>
                </a:lnTo>
                <a:lnTo>
                  <a:pt x="2647" y="2573"/>
                </a:lnTo>
                <a:lnTo>
                  <a:pt x="2610" y="2554"/>
                </a:lnTo>
                <a:lnTo>
                  <a:pt x="2610" y="2498"/>
                </a:lnTo>
                <a:lnTo>
                  <a:pt x="2610" y="2312"/>
                </a:lnTo>
                <a:lnTo>
                  <a:pt x="2629" y="2256"/>
                </a:lnTo>
                <a:lnTo>
                  <a:pt x="2666" y="2237"/>
                </a:lnTo>
                <a:lnTo>
                  <a:pt x="2778" y="2200"/>
                </a:lnTo>
                <a:lnTo>
                  <a:pt x="2871" y="2144"/>
                </a:lnTo>
                <a:lnTo>
                  <a:pt x="2946" y="2070"/>
                </a:lnTo>
                <a:lnTo>
                  <a:pt x="3020" y="1995"/>
                </a:lnTo>
                <a:lnTo>
                  <a:pt x="3076" y="1921"/>
                </a:lnTo>
                <a:lnTo>
                  <a:pt x="3132" y="1809"/>
                </a:lnTo>
                <a:lnTo>
                  <a:pt x="3151" y="1715"/>
                </a:lnTo>
                <a:lnTo>
                  <a:pt x="3169" y="1604"/>
                </a:lnTo>
                <a:lnTo>
                  <a:pt x="3169" y="746"/>
                </a:lnTo>
                <a:lnTo>
                  <a:pt x="3151" y="597"/>
                </a:lnTo>
                <a:lnTo>
                  <a:pt x="3095" y="448"/>
                </a:lnTo>
                <a:lnTo>
                  <a:pt x="3039" y="336"/>
                </a:lnTo>
                <a:lnTo>
                  <a:pt x="2946" y="224"/>
                </a:lnTo>
                <a:lnTo>
                  <a:pt x="2834" y="131"/>
                </a:lnTo>
                <a:lnTo>
                  <a:pt x="2703" y="57"/>
                </a:lnTo>
                <a:lnTo>
                  <a:pt x="2573" y="19"/>
                </a:lnTo>
                <a:lnTo>
                  <a:pt x="2424" y="1"/>
                </a:lnTo>
                <a:close/>
                <a:moveTo>
                  <a:pt x="4269" y="1"/>
                </a:moveTo>
                <a:lnTo>
                  <a:pt x="4120" y="19"/>
                </a:lnTo>
                <a:lnTo>
                  <a:pt x="3989" y="57"/>
                </a:lnTo>
                <a:lnTo>
                  <a:pt x="3859" y="131"/>
                </a:lnTo>
                <a:lnTo>
                  <a:pt x="3747" y="224"/>
                </a:lnTo>
                <a:lnTo>
                  <a:pt x="3654" y="336"/>
                </a:lnTo>
                <a:lnTo>
                  <a:pt x="3598" y="448"/>
                </a:lnTo>
                <a:lnTo>
                  <a:pt x="3542" y="597"/>
                </a:lnTo>
                <a:lnTo>
                  <a:pt x="3523" y="746"/>
                </a:lnTo>
                <a:lnTo>
                  <a:pt x="3523" y="1604"/>
                </a:lnTo>
                <a:lnTo>
                  <a:pt x="3542" y="1715"/>
                </a:lnTo>
                <a:lnTo>
                  <a:pt x="3561" y="1809"/>
                </a:lnTo>
                <a:lnTo>
                  <a:pt x="3617" y="1921"/>
                </a:lnTo>
                <a:lnTo>
                  <a:pt x="3673" y="1995"/>
                </a:lnTo>
                <a:lnTo>
                  <a:pt x="3747" y="2070"/>
                </a:lnTo>
                <a:lnTo>
                  <a:pt x="3822" y="2144"/>
                </a:lnTo>
                <a:lnTo>
                  <a:pt x="3915" y="2200"/>
                </a:lnTo>
                <a:lnTo>
                  <a:pt x="4027" y="2219"/>
                </a:lnTo>
                <a:lnTo>
                  <a:pt x="4064" y="2256"/>
                </a:lnTo>
                <a:lnTo>
                  <a:pt x="4083" y="2312"/>
                </a:lnTo>
                <a:lnTo>
                  <a:pt x="4083" y="2498"/>
                </a:lnTo>
                <a:lnTo>
                  <a:pt x="4083" y="2554"/>
                </a:lnTo>
                <a:lnTo>
                  <a:pt x="4045" y="2573"/>
                </a:lnTo>
                <a:lnTo>
                  <a:pt x="4027" y="2592"/>
                </a:lnTo>
                <a:lnTo>
                  <a:pt x="3971" y="2592"/>
                </a:lnTo>
                <a:lnTo>
                  <a:pt x="3859" y="2554"/>
                </a:lnTo>
                <a:lnTo>
                  <a:pt x="3747" y="2517"/>
                </a:lnTo>
                <a:lnTo>
                  <a:pt x="3635" y="2461"/>
                </a:lnTo>
                <a:lnTo>
                  <a:pt x="3523" y="2387"/>
                </a:lnTo>
                <a:lnTo>
                  <a:pt x="3523" y="5089"/>
                </a:lnTo>
                <a:lnTo>
                  <a:pt x="3542" y="5257"/>
                </a:lnTo>
                <a:lnTo>
                  <a:pt x="3598" y="5406"/>
                </a:lnTo>
                <a:lnTo>
                  <a:pt x="3673" y="5555"/>
                </a:lnTo>
                <a:lnTo>
                  <a:pt x="3766" y="5686"/>
                </a:lnTo>
                <a:lnTo>
                  <a:pt x="3878" y="5779"/>
                </a:lnTo>
                <a:lnTo>
                  <a:pt x="4027" y="5872"/>
                </a:lnTo>
                <a:lnTo>
                  <a:pt x="4176" y="5909"/>
                </a:lnTo>
                <a:lnTo>
                  <a:pt x="4344" y="5947"/>
                </a:lnTo>
                <a:lnTo>
                  <a:pt x="4474" y="5928"/>
                </a:lnTo>
                <a:lnTo>
                  <a:pt x="4605" y="5909"/>
                </a:lnTo>
                <a:lnTo>
                  <a:pt x="4735" y="5854"/>
                </a:lnTo>
                <a:lnTo>
                  <a:pt x="4847" y="5779"/>
                </a:lnTo>
                <a:lnTo>
                  <a:pt x="4940" y="5704"/>
                </a:lnTo>
                <a:lnTo>
                  <a:pt x="5033" y="5611"/>
                </a:lnTo>
                <a:lnTo>
                  <a:pt x="5108" y="5499"/>
                </a:lnTo>
                <a:lnTo>
                  <a:pt x="5164" y="5369"/>
                </a:lnTo>
                <a:lnTo>
                  <a:pt x="5294" y="5388"/>
                </a:lnTo>
                <a:lnTo>
                  <a:pt x="5462" y="5369"/>
                </a:lnTo>
                <a:lnTo>
                  <a:pt x="5630" y="5313"/>
                </a:lnTo>
                <a:lnTo>
                  <a:pt x="5760" y="5238"/>
                </a:lnTo>
                <a:lnTo>
                  <a:pt x="5891" y="5145"/>
                </a:lnTo>
                <a:lnTo>
                  <a:pt x="5984" y="5015"/>
                </a:lnTo>
                <a:lnTo>
                  <a:pt x="6058" y="4866"/>
                </a:lnTo>
                <a:lnTo>
                  <a:pt x="6114" y="4716"/>
                </a:lnTo>
                <a:lnTo>
                  <a:pt x="6133" y="4549"/>
                </a:lnTo>
                <a:lnTo>
                  <a:pt x="6114" y="4381"/>
                </a:lnTo>
                <a:lnTo>
                  <a:pt x="6226" y="4325"/>
                </a:lnTo>
                <a:lnTo>
                  <a:pt x="6338" y="4250"/>
                </a:lnTo>
                <a:lnTo>
                  <a:pt x="6450" y="4157"/>
                </a:lnTo>
                <a:lnTo>
                  <a:pt x="6524" y="4045"/>
                </a:lnTo>
                <a:lnTo>
                  <a:pt x="6599" y="3934"/>
                </a:lnTo>
                <a:lnTo>
                  <a:pt x="6636" y="3803"/>
                </a:lnTo>
                <a:lnTo>
                  <a:pt x="6674" y="3673"/>
                </a:lnTo>
                <a:lnTo>
                  <a:pt x="6692" y="3524"/>
                </a:lnTo>
                <a:lnTo>
                  <a:pt x="6674" y="3393"/>
                </a:lnTo>
                <a:lnTo>
                  <a:pt x="6655" y="3281"/>
                </a:lnTo>
                <a:lnTo>
                  <a:pt x="6618" y="3169"/>
                </a:lnTo>
                <a:lnTo>
                  <a:pt x="6562" y="3058"/>
                </a:lnTo>
                <a:lnTo>
                  <a:pt x="6487" y="2964"/>
                </a:lnTo>
                <a:lnTo>
                  <a:pt x="6413" y="2871"/>
                </a:lnTo>
                <a:lnTo>
                  <a:pt x="6319" y="2797"/>
                </a:lnTo>
                <a:lnTo>
                  <a:pt x="6226" y="2722"/>
                </a:lnTo>
                <a:lnTo>
                  <a:pt x="6263" y="2629"/>
                </a:lnTo>
                <a:lnTo>
                  <a:pt x="6282" y="2536"/>
                </a:lnTo>
                <a:lnTo>
                  <a:pt x="6301" y="2424"/>
                </a:lnTo>
                <a:lnTo>
                  <a:pt x="6319" y="2312"/>
                </a:lnTo>
                <a:lnTo>
                  <a:pt x="6301" y="2181"/>
                </a:lnTo>
                <a:lnTo>
                  <a:pt x="6282" y="2051"/>
                </a:lnTo>
                <a:lnTo>
                  <a:pt x="6226" y="1921"/>
                </a:lnTo>
                <a:lnTo>
                  <a:pt x="6152" y="1790"/>
                </a:lnTo>
                <a:lnTo>
                  <a:pt x="6077" y="1697"/>
                </a:lnTo>
                <a:lnTo>
                  <a:pt x="5965" y="1604"/>
                </a:lnTo>
                <a:lnTo>
                  <a:pt x="5853" y="1529"/>
                </a:lnTo>
                <a:lnTo>
                  <a:pt x="5742" y="1455"/>
                </a:lnTo>
                <a:lnTo>
                  <a:pt x="5760" y="1305"/>
                </a:lnTo>
                <a:lnTo>
                  <a:pt x="5742" y="1156"/>
                </a:lnTo>
                <a:lnTo>
                  <a:pt x="5704" y="1007"/>
                </a:lnTo>
                <a:lnTo>
                  <a:pt x="5630" y="877"/>
                </a:lnTo>
                <a:lnTo>
                  <a:pt x="5537" y="765"/>
                </a:lnTo>
                <a:lnTo>
                  <a:pt x="5425" y="690"/>
                </a:lnTo>
                <a:lnTo>
                  <a:pt x="5313" y="616"/>
                </a:lnTo>
                <a:lnTo>
                  <a:pt x="5164" y="578"/>
                </a:lnTo>
                <a:lnTo>
                  <a:pt x="5015" y="560"/>
                </a:lnTo>
                <a:lnTo>
                  <a:pt x="4996" y="560"/>
                </a:lnTo>
                <a:lnTo>
                  <a:pt x="4959" y="448"/>
                </a:lnTo>
                <a:lnTo>
                  <a:pt x="4903" y="336"/>
                </a:lnTo>
                <a:lnTo>
                  <a:pt x="4828" y="243"/>
                </a:lnTo>
                <a:lnTo>
                  <a:pt x="4735" y="168"/>
                </a:lnTo>
                <a:lnTo>
                  <a:pt x="4623" y="94"/>
                </a:lnTo>
                <a:lnTo>
                  <a:pt x="4530" y="38"/>
                </a:lnTo>
                <a:lnTo>
                  <a:pt x="4400" y="19"/>
                </a:lnTo>
                <a:lnTo>
                  <a:pt x="426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3185781" y="3583660"/>
            <a:ext cx="181101" cy="180522"/>
          </a:xfrm>
          <a:custGeom>
            <a:rect b="b" l="l" r="r" t="t"/>
            <a:pathLst>
              <a:path extrusionOk="0" h="5928" w="5947">
                <a:moveTo>
                  <a:pt x="5946" y="0"/>
                </a:moveTo>
                <a:lnTo>
                  <a:pt x="5555" y="38"/>
                </a:lnTo>
                <a:lnTo>
                  <a:pt x="5275" y="75"/>
                </a:lnTo>
                <a:lnTo>
                  <a:pt x="4940" y="131"/>
                </a:lnTo>
                <a:lnTo>
                  <a:pt x="4548" y="205"/>
                </a:lnTo>
                <a:lnTo>
                  <a:pt x="4138" y="299"/>
                </a:lnTo>
                <a:lnTo>
                  <a:pt x="3710" y="429"/>
                </a:lnTo>
                <a:lnTo>
                  <a:pt x="3262" y="597"/>
                </a:lnTo>
                <a:lnTo>
                  <a:pt x="2834" y="783"/>
                </a:lnTo>
                <a:lnTo>
                  <a:pt x="2423" y="1007"/>
                </a:lnTo>
                <a:lnTo>
                  <a:pt x="2218" y="1137"/>
                </a:lnTo>
                <a:lnTo>
                  <a:pt x="2032" y="1287"/>
                </a:lnTo>
                <a:lnTo>
                  <a:pt x="1846" y="1436"/>
                </a:lnTo>
                <a:lnTo>
                  <a:pt x="1659" y="1603"/>
                </a:lnTo>
                <a:lnTo>
                  <a:pt x="1510" y="1771"/>
                </a:lnTo>
                <a:lnTo>
                  <a:pt x="1361" y="1958"/>
                </a:lnTo>
                <a:lnTo>
                  <a:pt x="1231" y="2144"/>
                </a:lnTo>
                <a:lnTo>
                  <a:pt x="1100" y="2368"/>
                </a:lnTo>
                <a:lnTo>
                  <a:pt x="1007" y="2573"/>
                </a:lnTo>
                <a:lnTo>
                  <a:pt x="932" y="2815"/>
                </a:lnTo>
                <a:lnTo>
                  <a:pt x="858" y="3076"/>
                </a:lnTo>
                <a:lnTo>
                  <a:pt x="820" y="3337"/>
                </a:lnTo>
                <a:lnTo>
                  <a:pt x="783" y="3803"/>
                </a:lnTo>
                <a:lnTo>
                  <a:pt x="765" y="4269"/>
                </a:lnTo>
                <a:lnTo>
                  <a:pt x="2834" y="2181"/>
                </a:lnTo>
                <a:lnTo>
                  <a:pt x="2889" y="2144"/>
                </a:lnTo>
                <a:lnTo>
                  <a:pt x="3039" y="2144"/>
                </a:lnTo>
                <a:lnTo>
                  <a:pt x="3095" y="2181"/>
                </a:lnTo>
                <a:lnTo>
                  <a:pt x="3132" y="2256"/>
                </a:lnTo>
                <a:lnTo>
                  <a:pt x="3150" y="2312"/>
                </a:lnTo>
                <a:lnTo>
                  <a:pt x="3132" y="2386"/>
                </a:lnTo>
                <a:lnTo>
                  <a:pt x="3095" y="2461"/>
                </a:lnTo>
                <a:lnTo>
                  <a:pt x="94" y="5462"/>
                </a:lnTo>
                <a:lnTo>
                  <a:pt x="56" y="5499"/>
                </a:lnTo>
                <a:lnTo>
                  <a:pt x="19" y="5555"/>
                </a:lnTo>
                <a:lnTo>
                  <a:pt x="0" y="5648"/>
                </a:lnTo>
                <a:lnTo>
                  <a:pt x="19" y="5760"/>
                </a:lnTo>
                <a:lnTo>
                  <a:pt x="56" y="5816"/>
                </a:lnTo>
                <a:lnTo>
                  <a:pt x="94" y="5853"/>
                </a:lnTo>
                <a:lnTo>
                  <a:pt x="131" y="5891"/>
                </a:lnTo>
                <a:lnTo>
                  <a:pt x="187" y="5909"/>
                </a:lnTo>
                <a:lnTo>
                  <a:pt x="280" y="5928"/>
                </a:lnTo>
                <a:lnTo>
                  <a:pt x="392" y="5909"/>
                </a:lnTo>
                <a:lnTo>
                  <a:pt x="429" y="5891"/>
                </a:lnTo>
                <a:lnTo>
                  <a:pt x="485" y="5853"/>
                </a:lnTo>
                <a:lnTo>
                  <a:pt x="1137" y="5182"/>
                </a:lnTo>
                <a:lnTo>
                  <a:pt x="1883" y="5164"/>
                </a:lnTo>
                <a:lnTo>
                  <a:pt x="2610" y="5108"/>
                </a:lnTo>
                <a:lnTo>
                  <a:pt x="2834" y="5070"/>
                </a:lnTo>
                <a:lnTo>
                  <a:pt x="3039" y="5033"/>
                </a:lnTo>
                <a:lnTo>
                  <a:pt x="3262" y="4959"/>
                </a:lnTo>
                <a:lnTo>
                  <a:pt x="3449" y="4884"/>
                </a:lnTo>
                <a:lnTo>
                  <a:pt x="3635" y="4791"/>
                </a:lnTo>
                <a:lnTo>
                  <a:pt x="3821" y="4698"/>
                </a:lnTo>
                <a:lnTo>
                  <a:pt x="3989" y="4567"/>
                </a:lnTo>
                <a:lnTo>
                  <a:pt x="4138" y="4455"/>
                </a:lnTo>
                <a:lnTo>
                  <a:pt x="2964" y="4455"/>
                </a:lnTo>
                <a:lnTo>
                  <a:pt x="4679" y="3877"/>
                </a:lnTo>
                <a:lnTo>
                  <a:pt x="4865" y="3617"/>
                </a:lnTo>
                <a:lnTo>
                  <a:pt x="5033" y="3337"/>
                </a:lnTo>
                <a:lnTo>
                  <a:pt x="4082" y="3337"/>
                </a:lnTo>
                <a:lnTo>
                  <a:pt x="5313" y="2722"/>
                </a:lnTo>
                <a:lnTo>
                  <a:pt x="5480" y="2274"/>
                </a:lnTo>
                <a:lnTo>
                  <a:pt x="5630" y="1846"/>
                </a:lnTo>
                <a:lnTo>
                  <a:pt x="5723" y="1417"/>
                </a:lnTo>
                <a:lnTo>
                  <a:pt x="5816" y="1026"/>
                </a:lnTo>
                <a:lnTo>
                  <a:pt x="5872" y="671"/>
                </a:lnTo>
                <a:lnTo>
                  <a:pt x="5909" y="392"/>
                </a:lnTo>
                <a:lnTo>
                  <a:pt x="594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1863652" y="3583660"/>
            <a:ext cx="181101" cy="180522"/>
          </a:xfrm>
          <a:custGeom>
            <a:rect b="b" l="l" r="r" t="t"/>
            <a:pathLst>
              <a:path extrusionOk="0" h="5928" w="5947">
                <a:moveTo>
                  <a:pt x="2983" y="727"/>
                </a:moveTo>
                <a:lnTo>
                  <a:pt x="2983" y="2218"/>
                </a:lnTo>
                <a:lnTo>
                  <a:pt x="1119" y="2218"/>
                </a:lnTo>
                <a:lnTo>
                  <a:pt x="1119" y="727"/>
                </a:lnTo>
                <a:close/>
                <a:moveTo>
                  <a:pt x="970" y="0"/>
                </a:moveTo>
                <a:lnTo>
                  <a:pt x="820" y="56"/>
                </a:lnTo>
                <a:lnTo>
                  <a:pt x="709" y="112"/>
                </a:lnTo>
                <a:lnTo>
                  <a:pt x="597" y="205"/>
                </a:lnTo>
                <a:lnTo>
                  <a:pt x="504" y="317"/>
                </a:lnTo>
                <a:lnTo>
                  <a:pt x="429" y="448"/>
                </a:lnTo>
                <a:lnTo>
                  <a:pt x="392" y="578"/>
                </a:lnTo>
                <a:lnTo>
                  <a:pt x="373" y="727"/>
                </a:lnTo>
                <a:lnTo>
                  <a:pt x="373" y="4828"/>
                </a:lnTo>
                <a:lnTo>
                  <a:pt x="3710" y="4828"/>
                </a:lnTo>
                <a:lnTo>
                  <a:pt x="3710" y="3523"/>
                </a:lnTo>
                <a:lnTo>
                  <a:pt x="3896" y="3523"/>
                </a:lnTo>
                <a:lnTo>
                  <a:pt x="3989" y="3560"/>
                </a:lnTo>
                <a:lnTo>
                  <a:pt x="4064" y="3598"/>
                </a:lnTo>
                <a:lnTo>
                  <a:pt x="4138" y="3654"/>
                </a:lnTo>
                <a:lnTo>
                  <a:pt x="4194" y="3728"/>
                </a:lnTo>
                <a:lnTo>
                  <a:pt x="4232" y="3803"/>
                </a:lnTo>
                <a:lnTo>
                  <a:pt x="4269" y="3896"/>
                </a:lnTo>
                <a:lnTo>
                  <a:pt x="4269" y="3989"/>
                </a:lnTo>
                <a:lnTo>
                  <a:pt x="4269" y="4306"/>
                </a:lnTo>
                <a:lnTo>
                  <a:pt x="4287" y="4474"/>
                </a:lnTo>
                <a:lnTo>
                  <a:pt x="4325" y="4623"/>
                </a:lnTo>
                <a:lnTo>
                  <a:pt x="4399" y="4772"/>
                </a:lnTo>
                <a:lnTo>
                  <a:pt x="4493" y="4903"/>
                </a:lnTo>
                <a:lnTo>
                  <a:pt x="4586" y="4996"/>
                </a:lnTo>
                <a:lnTo>
                  <a:pt x="4716" y="5089"/>
                </a:lnTo>
                <a:lnTo>
                  <a:pt x="4865" y="5145"/>
                </a:lnTo>
                <a:lnTo>
                  <a:pt x="5014" y="5182"/>
                </a:lnTo>
                <a:lnTo>
                  <a:pt x="5201" y="5182"/>
                </a:lnTo>
                <a:lnTo>
                  <a:pt x="5369" y="5145"/>
                </a:lnTo>
                <a:lnTo>
                  <a:pt x="5536" y="5070"/>
                </a:lnTo>
                <a:lnTo>
                  <a:pt x="5667" y="4977"/>
                </a:lnTo>
                <a:lnTo>
                  <a:pt x="5779" y="4847"/>
                </a:lnTo>
                <a:lnTo>
                  <a:pt x="5872" y="4698"/>
                </a:lnTo>
                <a:lnTo>
                  <a:pt x="5928" y="4530"/>
                </a:lnTo>
                <a:lnTo>
                  <a:pt x="5946" y="4362"/>
                </a:lnTo>
                <a:lnTo>
                  <a:pt x="5946" y="1771"/>
                </a:lnTo>
                <a:lnTo>
                  <a:pt x="5928" y="1622"/>
                </a:lnTo>
                <a:lnTo>
                  <a:pt x="5890" y="1491"/>
                </a:lnTo>
                <a:lnTo>
                  <a:pt x="5816" y="1361"/>
                </a:lnTo>
                <a:lnTo>
                  <a:pt x="5723" y="1249"/>
                </a:lnTo>
                <a:lnTo>
                  <a:pt x="4791" y="298"/>
                </a:lnTo>
                <a:lnTo>
                  <a:pt x="4716" y="261"/>
                </a:lnTo>
                <a:lnTo>
                  <a:pt x="4660" y="243"/>
                </a:lnTo>
                <a:lnTo>
                  <a:pt x="4586" y="261"/>
                </a:lnTo>
                <a:lnTo>
                  <a:pt x="4530" y="298"/>
                </a:lnTo>
                <a:lnTo>
                  <a:pt x="4399" y="429"/>
                </a:lnTo>
                <a:lnTo>
                  <a:pt x="4343" y="504"/>
                </a:lnTo>
                <a:lnTo>
                  <a:pt x="4343" y="559"/>
                </a:lnTo>
                <a:lnTo>
                  <a:pt x="4343" y="634"/>
                </a:lnTo>
                <a:lnTo>
                  <a:pt x="4399" y="690"/>
                </a:lnTo>
                <a:lnTo>
                  <a:pt x="4828" y="1137"/>
                </a:lnTo>
                <a:lnTo>
                  <a:pt x="4828" y="1846"/>
                </a:lnTo>
                <a:lnTo>
                  <a:pt x="4847" y="1976"/>
                </a:lnTo>
                <a:lnTo>
                  <a:pt x="4865" y="2088"/>
                </a:lnTo>
                <a:lnTo>
                  <a:pt x="4921" y="2181"/>
                </a:lnTo>
                <a:lnTo>
                  <a:pt x="4996" y="2274"/>
                </a:lnTo>
                <a:lnTo>
                  <a:pt x="5070" y="2349"/>
                </a:lnTo>
                <a:lnTo>
                  <a:pt x="5164" y="2423"/>
                </a:lnTo>
                <a:lnTo>
                  <a:pt x="5275" y="2461"/>
                </a:lnTo>
                <a:lnTo>
                  <a:pt x="5387" y="2498"/>
                </a:lnTo>
                <a:lnTo>
                  <a:pt x="5387" y="4343"/>
                </a:lnTo>
                <a:lnTo>
                  <a:pt x="5369" y="4455"/>
                </a:lnTo>
                <a:lnTo>
                  <a:pt x="5313" y="4530"/>
                </a:lnTo>
                <a:lnTo>
                  <a:pt x="5238" y="4604"/>
                </a:lnTo>
                <a:lnTo>
                  <a:pt x="5145" y="4623"/>
                </a:lnTo>
                <a:lnTo>
                  <a:pt x="5089" y="4642"/>
                </a:lnTo>
                <a:lnTo>
                  <a:pt x="5014" y="4623"/>
                </a:lnTo>
                <a:lnTo>
                  <a:pt x="4977" y="4604"/>
                </a:lnTo>
                <a:lnTo>
                  <a:pt x="4921" y="4567"/>
                </a:lnTo>
                <a:lnTo>
                  <a:pt x="4884" y="4530"/>
                </a:lnTo>
                <a:lnTo>
                  <a:pt x="4847" y="4474"/>
                </a:lnTo>
                <a:lnTo>
                  <a:pt x="4828" y="4418"/>
                </a:lnTo>
                <a:lnTo>
                  <a:pt x="4828" y="4362"/>
                </a:lnTo>
                <a:lnTo>
                  <a:pt x="4828" y="3989"/>
                </a:lnTo>
                <a:lnTo>
                  <a:pt x="4809" y="3784"/>
                </a:lnTo>
                <a:lnTo>
                  <a:pt x="4753" y="3579"/>
                </a:lnTo>
                <a:lnTo>
                  <a:pt x="4660" y="3411"/>
                </a:lnTo>
                <a:lnTo>
                  <a:pt x="4530" y="3262"/>
                </a:lnTo>
                <a:lnTo>
                  <a:pt x="4381" y="3132"/>
                </a:lnTo>
                <a:lnTo>
                  <a:pt x="4213" y="3039"/>
                </a:lnTo>
                <a:lnTo>
                  <a:pt x="4008" y="2983"/>
                </a:lnTo>
                <a:lnTo>
                  <a:pt x="3803" y="2964"/>
                </a:lnTo>
                <a:lnTo>
                  <a:pt x="3710" y="2964"/>
                </a:lnTo>
                <a:lnTo>
                  <a:pt x="3710" y="727"/>
                </a:lnTo>
                <a:lnTo>
                  <a:pt x="3710" y="578"/>
                </a:lnTo>
                <a:lnTo>
                  <a:pt x="3654" y="448"/>
                </a:lnTo>
                <a:lnTo>
                  <a:pt x="3598" y="317"/>
                </a:lnTo>
                <a:lnTo>
                  <a:pt x="3505" y="205"/>
                </a:lnTo>
                <a:lnTo>
                  <a:pt x="3393" y="112"/>
                </a:lnTo>
                <a:lnTo>
                  <a:pt x="3262" y="56"/>
                </a:lnTo>
                <a:lnTo>
                  <a:pt x="3132" y="0"/>
                </a:lnTo>
                <a:close/>
                <a:moveTo>
                  <a:pt x="187" y="5182"/>
                </a:moveTo>
                <a:lnTo>
                  <a:pt x="112" y="5201"/>
                </a:lnTo>
                <a:lnTo>
                  <a:pt x="56" y="5238"/>
                </a:lnTo>
                <a:lnTo>
                  <a:pt x="19" y="5313"/>
                </a:lnTo>
                <a:lnTo>
                  <a:pt x="0" y="5369"/>
                </a:lnTo>
                <a:lnTo>
                  <a:pt x="0" y="5741"/>
                </a:lnTo>
                <a:lnTo>
                  <a:pt x="19" y="5816"/>
                </a:lnTo>
                <a:lnTo>
                  <a:pt x="56" y="5872"/>
                </a:lnTo>
                <a:lnTo>
                  <a:pt x="112" y="5909"/>
                </a:lnTo>
                <a:lnTo>
                  <a:pt x="187" y="5928"/>
                </a:lnTo>
                <a:lnTo>
                  <a:pt x="3896" y="5928"/>
                </a:lnTo>
                <a:lnTo>
                  <a:pt x="3971" y="5909"/>
                </a:lnTo>
                <a:lnTo>
                  <a:pt x="4027" y="5872"/>
                </a:lnTo>
                <a:lnTo>
                  <a:pt x="4064" y="5816"/>
                </a:lnTo>
                <a:lnTo>
                  <a:pt x="4082" y="5741"/>
                </a:lnTo>
                <a:lnTo>
                  <a:pt x="4082" y="5369"/>
                </a:lnTo>
                <a:lnTo>
                  <a:pt x="4064" y="5313"/>
                </a:lnTo>
                <a:lnTo>
                  <a:pt x="4027" y="5238"/>
                </a:lnTo>
                <a:lnTo>
                  <a:pt x="3971" y="5201"/>
                </a:lnTo>
                <a:lnTo>
                  <a:pt x="3896" y="5182"/>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2756420" y="3585076"/>
            <a:ext cx="175437" cy="177690"/>
          </a:xfrm>
          <a:custGeom>
            <a:rect b="b" l="l" r="r" t="t"/>
            <a:pathLst>
              <a:path extrusionOk="0" h="5835" w="5761">
                <a:moveTo>
                  <a:pt x="1958" y="1939"/>
                </a:moveTo>
                <a:lnTo>
                  <a:pt x="2032" y="1957"/>
                </a:lnTo>
                <a:lnTo>
                  <a:pt x="2088" y="1976"/>
                </a:lnTo>
                <a:lnTo>
                  <a:pt x="2163" y="2013"/>
                </a:lnTo>
                <a:lnTo>
                  <a:pt x="2219" y="2051"/>
                </a:lnTo>
                <a:lnTo>
                  <a:pt x="2256" y="2106"/>
                </a:lnTo>
                <a:lnTo>
                  <a:pt x="2293" y="2162"/>
                </a:lnTo>
                <a:lnTo>
                  <a:pt x="2312" y="2237"/>
                </a:lnTo>
                <a:lnTo>
                  <a:pt x="2330" y="2311"/>
                </a:lnTo>
                <a:lnTo>
                  <a:pt x="2312" y="2386"/>
                </a:lnTo>
                <a:lnTo>
                  <a:pt x="2293" y="2461"/>
                </a:lnTo>
                <a:lnTo>
                  <a:pt x="2256" y="2517"/>
                </a:lnTo>
                <a:lnTo>
                  <a:pt x="2219" y="2572"/>
                </a:lnTo>
                <a:lnTo>
                  <a:pt x="2163" y="2628"/>
                </a:lnTo>
                <a:lnTo>
                  <a:pt x="2088" y="2647"/>
                </a:lnTo>
                <a:lnTo>
                  <a:pt x="2032" y="2684"/>
                </a:lnTo>
                <a:lnTo>
                  <a:pt x="1883" y="2684"/>
                </a:lnTo>
                <a:lnTo>
                  <a:pt x="1809" y="2647"/>
                </a:lnTo>
                <a:lnTo>
                  <a:pt x="1753" y="2628"/>
                </a:lnTo>
                <a:lnTo>
                  <a:pt x="1697" y="2572"/>
                </a:lnTo>
                <a:lnTo>
                  <a:pt x="1641" y="2517"/>
                </a:lnTo>
                <a:lnTo>
                  <a:pt x="1604" y="2461"/>
                </a:lnTo>
                <a:lnTo>
                  <a:pt x="1585" y="2386"/>
                </a:lnTo>
                <a:lnTo>
                  <a:pt x="1585" y="2311"/>
                </a:lnTo>
                <a:lnTo>
                  <a:pt x="1585" y="2237"/>
                </a:lnTo>
                <a:lnTo>
                  <a:pt x="1604" y="2162"/>
                </a:lnTo>
                <a:lnTo>
                  <a:pt x="1641" y="2106"/>
                </a:lnTo>
                <a:lnTo>
                  <a:pt x="1697" y="2051"/>
                </a:lnTo>
                <a:lnTo>
                  <a:pt x="1753" y="2013"/>
                </a:lnTo>
                <a:lnTo>
                  <a:pt x="1809" y="1976"/>
                </a:lnTo>
                <a:lnTo>
                  <a:pt x="1883" y="1957"/>
                </a:lnTo>
                <a:lnTo>
                  <a:pt x="1958" y="1939"/>
                </a:lnTo>
                <a:close/>
                <a:moveTo>
                  <a:pt x="3803" y="1939"/>
                </a:moveTo>
                <a:lnTo>
                  <a:pt x="3878" y="1957"/>
                </a:lnTo>
                <a:lnTo>
                  <a:pt x="3952" y="1976"/>
                </a:lnTo>
                <a:lnTo>
                  <a:pt x="4008" y="2013"/>
                </a:lnTo>
                <a:lnTo>
                  <a:pt x="4064" y="2051"/>
                </a:lnTo>
                <a:lnTo>
                  <a:pt x="4120" y="2106"/>
                </a:lnTo>
                <a:lnTo>
                  <a:pt x="4157" y="2162"/>
                </a:lnTo>
                <a:lnTo>
                  <a:pt x="4176" y="2237"/>
                </a:lnTo>
                <a:lnTo>
                  <a:pt x="4176" y="2311"/>
                </a:lnTo>
                <a:lnTo>
                  <a:pt x="4176" y="2386"/>
                </a:lnTo>
                <a:lnTo>
                  <a:pt x="4157" y="2461"/>
                </a:lnTo>
                <a:lnTo>
                  <a:pt x="4120" y="2517"/>
                </a:lnTo>
                <a:lnTo>
                  <a:pt x="4064" y="2572"/>
                </a:lnTo>
                <a:lnTo>
                  <a:pt x="4008" y="2628"/>
                </a:lnTo>
                <a:lnTo>
                  <a:pt x="3952" y="2647"/>
                </a:lnTo>
                <a:lnTo>
                  <a:pt x="3878" y="2684"/>
                </a:lnTo>
                <a:lnTo>
                  <a:pt x="3728" y="2684"/>
                </a:lnTo>
                <a:lnTo>
                  <a:pt x="3673" y="2647"/>
                </a:lnTo>
                <a:lnTo>
                  <a:pt x="3598" y="2628"/>
                </a:lnTo>
                <a:lnTo>
                  <a:pt x="3542" y="2572"/>
                </a:lnTo>
                <a:lnTo>
                  <a:pt x="3505" y="2517"/>
                </a:lnTo>
                <a:lnTo>
                  <a:pt x="3468" y="2461"/>
                </a:lnTo>
                <a:lnTo>
                  <a:pt x="3449" y="2386"/>
                </a:lnTo>
                <a:lnTo>
                  <a:pt x="3430" y="2311"/>
                </a:lnTo>
                <a:lnTo>
                  <a:pt x="3449" y="2237"/>
                </a:lnTo>
                <a:lnTo>
                  <a:pt x="3468" y="2162"/>
                </a:lnTo>
                <a:lnTo>
                  <a:pt x="3505" y="2106"/>
                </a:lnTo>
                <a:lnTo>
                  <a:pt x="3542" y="2051"/>
                </a:lnTo>
                <a:lnTo>
                  <a:pt x="3598" y="2013"/>
                </a:lnTo>
                <a:lnTo>
                  <a:pt x="3673" y="1976"/>
                </a:lnTo>
                <a:lnTo>
                  <a:pt x="3728" y="1957"/>
                </a:lnTo>
                <a:lnTo>
                  <a:pt x="3803" y="1939"/>
                </a:lnTo>
                <a:close/>
                <a:moveTo>
                  <a:pt x="2629" y="0"/>
                </a:moveTo>
                <a:lnTo>
                  <a:pt x="2349" y="37"/>
                </a:lnTo>
                <a:lnTo>
                  <a:pt x="2051" y="112"/>
                </a:lnTo>
                <a:lnTo>
                  <a:pt x="1790" y="205"/>
                </a:lnTo>
                <a:lnTo>
                  <a:pt x="1529" y="336"/>
                </a:lnTo>
                <a:lnTo>
                  <a:pt x="1287" y="466"/>
                </a:lnTo>
                <a:lnTo>
                  <a:pt x="1063" y="653"/>
                </a:lnTo>
                <a:lnTo>
                  <a:pt x="858" y="839"/>
                </a:lnTo>
                <a:lnTo>
                  <a:pt x="672" y="1044"/>
                </a:lnTo>
                <a:lnTo>
                  <a:pt x="504" y="1268"/>
                </a:lnTo>
                <a:lnTo>
                  <a:pt x="355" y="1510"/>
                </a:lnTo>
                <a:lnTo>
                  <a:pt x="224" y="1771"/>
                </a:lnTo>
                <a:lnTo>
                  <a:pt x="131" y="2032"/>
                </a:lnTo>
                <a:lnTo>
                  <a:pt x="56" y="2311"/>
                </a:lnTo>
                <a:lnTo>
                  <a:pt x="19" y="2610"/>
                </a:lnTo>
                <a:lnTo>
                  <a:pt x="1" y="2908"/>
                </a:lnTo>
                <a:lnTo>
                  <a:pt x="19" y="3132"/>
                </a:lnTo>
                <a:lnTo>
                  <a:pt x="38" y="3355"/>
                </a:lnTo>
                <a:lnTo>
                  <a:pt x="94" y="3560"/>
                </a:lnTo>
                <a:lnTo>
                  <a:pt x="150" y="3784"/>
                </a:lnTo>
                <a:lnTo>
                  <a:pt x="224" y="3970"/>
                </a:lnTo>
                <a:lnTo>
                  <a:pt x="317" y="4175"/>
                </a:lnTo>
                <a:lnTo>
                  <a:pt x="429" y="4362"/>
                </a:lnTo>
                <a:lnTo>
                  <a:pt x="541" y="4530"/>
                </a:lnTo>
                <a:lnTo>
                  <a:pt x="672" y="4697"/>
                </a:lnTo>
                <a:lnTo>
                  <a:pt x="802" y="4865"/>
                </a:lnTo>
                <a:lnTo>
                  <a:pt x="970" y="5014"/>
                </a:lnTo>
                <a:lnTo>
                  <a:pt x="1119" y="5145"/>
                </a:lnTo>
                <a:lnTo>
                  <a:pt x="1305" y="5275"/>
                </a:lnTo>
                <a:lnTo>
                  <a:pt x="1473" y="5387"/>
                </a:lnTo>
                <a:lnTo>
                  <a:pt x="1678" y="5480"/>
                </a:lnTo>
                <a:lnTo>
                  <a:pt x="1864" y="5555"/>
                </a:lnTo>
                <a:lnTo>
                  <a:pt x="1864" y="5555"/>
                </a:lnTo>
                <a:lnTo>
                  <a:pt x="1827" y="5443"/>
                </a:lnTo>
                <a:lnTo>
                  <a:pt x="1790" y="5331"/>
                </a:lnTo>
                <a:lnTo>
                  <a:pt x="1771" y="5219"/>
                </a:lnTo>
                <a:lnTo>
                  <a:pt x="1771" y="5089"/>
                </a:lnTo>
                <a:lnTo>
                  <a:pt x="1771" y="4567"/>
                </a:lnTo>
                <a:lnTo>
                  <a:pt x="1566" y="4418"/>
                </a:lnTo>
                <a:lnTo>
                  <a:pt x="1398" y="4231"/>
                </a:lnTo>
                <a:lnTo>
                  <a:pt x="1343" y="4138"/>
                </a:lnTo>
                <a:lnTo>
                  <a:pt x="1287" y="4045"/>
                </a:lnTo>
                <a:lnTo>
                  <a:pt x="1231" y="3933"/>
                </a:lnTo>
                <a:lnTo>
                  <a:pt x="1212" y="3821"/>
                </a:lnTo>
                <a:lnTo>
                  <a:pt x="1212" y="3784"/>
                </a:lnTo>
                <a:lnTo>
                  <a:pt x="1212" y="3728"/>
                </a:lnTo>
                <a:lnTo>
                  <a:pt x="1249" y="3691"/>
                </a:lnTo>
                <a:lnTo>
                  <a:pt x="1268" y="3654"/>
                </a:lnTo>
                <a:lnTo>
                  <a:pt x="1305" y="3635"/>
                </a:lnTo>
                <a:lnTo>
                  <a:pt x="1361" y="3616"/>
                </a:lnTo>
                <a:lnTo>
                  <a:pt x="1454" y="3616"/>
                </a:lnTo>
                <a:lnTo>
                  <a:pt x="1753" y="3691"/>
                </a:lnTo>
                <a:lnTo>
                  <a:pt x="2088" y="3747"/>
                </a:lnTo>
                <a:lnTo>
                  <a:pt x="2480" y="3784"/>
                </a:lnTo>
                <a:lnTo>
                  <a:pt x="2890" y="3803"/>
                </a:lnTo>
                <a:lnTo>
                  <a:pt x="3281" y="3784"/>
                </a:lnTo>
                <a:lnTo>
                  <a:pt x="3673" y="3747"/>
                </a:lnTo>
                <a:lnTo>
                  <a:pt x="4008" y="3691"/>
                </a:lnTo>
                <a:lnTo>
                  <a:pt x="4306" y="3616"/>
                </a:lnTo>
                <a:lnTo>
                  <a:pt x="4400" y="3616"/>
                </a:lnTo>
                <a:lnTo>
                  <a:pt x="4455" y="3635"/>
                </a:lnTo>
                <a:lnTo>
                  <a:pt x="4493" y="3654"/>
                </a:lnTo>
                <a:lnTo>
                  <a:pt x="4511" y="3691"/>
                </a:lnTo>
                <a:lnTo>
                  <a:pt x="4530" y="3728"/>
                </a:lnTo>
                <a:lnTo>
                  <a:pt x="4549" y="3784"/>
                </a:lnTo>
                <a:lnTo>
                  <a:pt x="4549" y="3821"/>
                </a:lnTo>
                <a:lnTo>
                  <a:pt x="4530" y="3933"/>
                </a:lnTo>
                <a:lnTo>
                  <a:pt x="4474" y="4045"/>
                </a:lnTo>
                <a:lnTo>
                  <a:pt x="4418" y="4138"/>
                </a:lnTo>
                <a:lnTo>
                  <a:pt x="4362" y="4231"/>
                </a:lnTo>
                <a:lnTo>
                  <a:pt x="4194" y="4418"/>
                </a:lnTo>
                <a:lnTo>
                  <a:pt x="3989" y="4567"/>
                </a:lnTo>
                <a:lnTo>
                  <a:pt x="3989" y="5089"/>
                </a:lnTo>
                <a:lnTo>
                  <a:pt x="3989" y="5219"/>
                </a:lnTo>
                <a:lnTo>
                  <a:pt x="3971" y="5331"/>
                </a:lnTo>
                <a:lnTo>
                  <a:pt x="3934" y="5443"/>
                </a:lnTo>
                <a:lnTo>
                  <a:pt x="3896" y="5555"/>
                </a:lnTo>
                <a:lnTo>
                  <a:pt x="4083" y="5480"/>
                </a:lnTo>
                <a:lnTo>
                  <a:pt x="4288" y="5387"/>
                </a:lnTo>
                <a:lnTo>
                  <a:pt x="4474" y="5257"/>
                </a:lnTo>
                <a:lnTo>
                  <a:pt x="4642" y="5145"/>
                </a:lnTo>
                <a:lnTo>
                  <a:pt x="4810" y="4996"/>
                </a:lnTo>
                <a:lnTo>
                  <a:pt x="4959" y="4846"/>
                </a:lnTo>
                <a:lnTo>
                  <a:pt x="5108" y="4697"/>
                </a:lnTo>
                <a:lnTo>
                  <a:pt x="5238" y="4530"/>
                </a:lnTo>
                <a:lnTo>
                  <a:pt x="5350" y="4343"/>
                </a:lnTo>
                <a:lnTo>
                  <a:pt x="5462" y="4157"/>
                </a:lnTo>
                <a:lnTo>
                  <a:pt x="5537" y="3952"/>
                </a:lnTo>
                <a:lnTo>
                  <a:pt x="5611" y="3747"/>
                </a:lnTo>
                <a:lnTo>
                  <a:pt x="5686" y="3542"/>
                </a:lnTo>
                <a:lnTo>
                  <a:pt x="5723" y="3318"/>
                </a:lnTo>
                <a:lnTo>
                  <a:pt x="5742" y="3094"/>
                </a:lnTo>
                <a:lnTo>
                  <a:pt x="5760" y="2871"/>
                </a:lnTo>
                <a:lnTo>
                  <a:pt x="5742" y="2572"/>
                </a:lnTo>
                <a:lnTo>
                  <a:pt x="5704" y="2293"/>
                </a:lnTo>
                <a:lnTo>
                  <a:pt x="5630" y="2013"/>
                </a:lnTo>
                <a:lnTo>
                  <a:pt x="5537" y="1752"/>
                </a:lnTo>
                <a:lnTo>
                  <a:pt x="5425" y="1510"/>
                </a:lnTo>
                <a:lnTo>
                  <a:pt x="5276" y="1268"/>
                </a:lnTo>
                <a:lnTo>
                  <a:pt x="5108" y="1063"/>
                </a:lnTo>
                <a:lnTo>
                  <a:pt x="4940" y="858"/>
                </a:lnTo>
                <a:lnTo>
                  <a:pt x="4735" y="671"/>
                </a:lnTo>
                <a:lnTo>
                  <a:pt x="4511" y="503"/>
                </a:lnTo>
                <a:lnTo>
                  <a:pt x="4288" y="354"/>
                </a:lnTo>
                <a:lnTo>
                  <a:pt x="4027" y="224"/>
                </a:lnTo>
                <a:lnTo>
                  <a:pt x="3766" y="131"/>
                </a:lnTo>
                <a:lnTo>
                  <a:pt x="3505" y="56"/>
                </a:lnTo>
                <a:lnTo>
                  <a:pt x="3225" y="19"/>
                </a:lnTo>
                <a:lnTo>
                  <a:pt x="2927" y="0"/>
                </a:lnTo>
                <a:close/>
                <a:moveTo>
                  <a:pt x="2480" y="4213"/>
                </a:moveTo>
                <a:lnTo>
                  <a:pt x="2424" y="4231"/>
                </a:lnTo>
                <a:lnTo>
                  <a:pt x="2349" y="4250"/>
                </a:lnTo>
                <a:lnTo>
                  <a:pt x="2144" y="4362"/>
                </a:lnTo>
                <a:lnTo>
                  <a:pt x="2144" y="5089"/>
                </a:lnTo>
                <a:lnTo>
                  <a:pt x="2144" y="5238"/>
                </a:lnTo>
                <a:lnTo>
                  <a:pt x="2200" y="5368"/>
                </a:lnTo>
                <a:lnTo>
                  <a:pt x="2256" y="5499"/>
                </a:lnTo>
                <a:lnTo>
                  <a:pt x="2349" y="5611"/>
                </a:lnTo>
                <a:lnTo>
                  <a:pt x="2461" y="5704"/>
                </a:lnTo>
                <a:lnTo>
                  <a:pt x="2591" y="5778"/>
                </a:lnTo>
                <a:lnTo>
                  <a:pt x="2722" y="5816"/>
                </a:lnTo>
                <a:lnTo>
                  <a:pt x="2871" y="5834"/>
                </a:lnTo>
                <a:lnTo>
                  <a:pt x="3020" y="5816"/>
                </a:lnTo>
                <a:lnTo>
                  <a:pt x="3169" y="5778"/>
                </a:lnTo>
                <a:lnTo>
                  <a:pt x="3281" y="5723"/>
                </a:lnTo>
                <a:lnTo>
                  <a:pt x="3393" y="5629"/>
                </a:lnTo>
                <a:lnTo>
                  <a:pt x="3486" y="5518"/>
                </a:lnTo>
                <a:lnTo>
                  <a:pt x="3561" y="5387"/>
                </a:lnTo>
                <a:lnTo>
                  <a:pt x="3617" y="5238"/>
                </a:lnTo>
                <a:lnTo>
                  <a:pt x="3617" y="5089"/>
                </a:lnTo>
                <a:lnTo>
                  <a:pt x="3617" y="4362"/>
                </a:lnTo>
                <a:lnTo>
                  <a:pt x="3412" y="4250"/>
                </a:lnTo>
                <a:lnTo>
                  <a:pt x="3337" y="4231"/>
                </a:lnTo>
                <a:lnTo>
                  <a:pt x="3281" y="4213"/>
                </a:lnTo>
                <a:lnTo>
                  <a:pt x="3207" y="4231"/>
                </a:lnTo>
                <a:lnTo>
                  <a:pt x="3151" y="4250"/>
                </a:lnTo>
                <a:lnTo>
                  <a:pt x="3095" y="4287"/>
                </a:lnTo>
                <a:lnTo>
                  <a:pt x="3057" y="4325"/>
                </a:lnTo>
                <a:lnTo>
                  <a:pt x="3020" y="4380"/>
                </a:lnTo>
                <a:lnTo>
                  <a:pt x="3002" y="4455"/>
                </a:lnTo>
                <a:lnTo>
                  <a:pt x="2983" y="4548"/>
                </a:lnTo>
                <a:lnTo>
                  <a:pt x="2964" y="4567"/>
                </a:lnTo>
                <a:lnTo>
                  <a:pt x="2946" y="4604"/>
                </a:lnTo>
                <a:lnTo>
                  <a:pt x="2871" y="4623"/>
                </a:lnTo>
                <a:lnTo>
                  <a:pt x="2815" y="4604"/>
                </a:lnTo>
                <a:lnTo>
                  <a:pt x="2796" y="4567"/>
                </a:lnTo>
                <a:lnTo>
                  <a:pt x="2778" y="4548"/>
                </a:lnTo>
                <a:lnTo>
                  <a:pt x="2759" y="4455"/>
                </a:lnTo>
                <a:lnTo>
                  <a:pt x="2741" y="4380"/>
                </a:lnTo>
                <a:lnTo>
                  <a:pt x="2703" y="4325"/>
                </a:lnTo>
                <a:lnTo>
                  <a:pt x="2666" y="4287"/>
                </a:lnTo>
                <a:lnTo>
                  <a:pt x="2610" y="4250"/>
                </a:lnTo>
                <a:lnTo>
                  <a:pt x="2554" y="4231"/>
                </a:lnTo>
                <a:lnTo>
                  <a:pt x="2480" y="4213"/>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2298677" y="3595003"/>
            <a:ext cx="203819" cy="157835"/>
          </a:xfrm>
          <a:custGeom>
            <a:rect b="b" l="l" r="r" t="t"/>
            <a:pathLst>
              <a:path extrusionOk="0" h="5183" w="6693">
                <a:moveTo>
                  <a:pt x="3244" y="1"/>
                </a:moveTo>
                <a:lnTo>
                  <a:pt x="3169" y="20"/>
                </a:lnTo>
                <a:lnTo>
                  <a:pt x="3076" y="57"/>
                </a:lnTo>
                <a:lnTo>
                  <a:pt x="3002" y="113"/>
                </a:lnTo>
                <a:lnTo>
                  <a:pt x="56" y="2536"/>
                </a:lnTo>
                <a:lnTo>
                  <a:pt x="19" y="2573"/>
                </a:lnTo>
                <a:lnTo>
                  <a:pt x="1" y="2629"/>
                </a:lnTo>
                <a:lnTo>
                  <a:pt x="19" y="2685"/>
                </a:lnTo>
                <a:lnTo>
                  <a:pt x="38" y="2741"/>
                </a:lnTo>
                <a:lnTo>
                  <a:pt x="336" y="3095"/>
                </a:lnTo>
                <a:lnTo>
                  <a:pt x="373" y="3132"/>
                </a:lnTo>
                <a:lnTo>
                  <a:pt x="429" y="3151"/>
                </a:lnTo>
                <a:lnTo>
                  <a:pt x="485" y="3132"/>
                </a:lnTo>
                <a:lnTo>
                  <a:pt x="522" y="3114"/>
                </a:lnTo>
                <a:lnTo>
                  <a:pt x="3262" y="858"/>
                </a:lnTo>
                <a:lnTo>
                  <a:pt x="3300" y="840"/>
                </a:lnTo>
                <a:lnTo>
                  <a:pt x="3393" y="840"/>
                </a:lnTo>
                <a:lnTo>
                  <a:pt x="3430" y="858"/>
                </a:lnTo>
                <a:lnTo>
                  <a:pt x="6170" y="3114"/>
                </a:lnTo>
                <a:lnTo>
                  <a:pt x="6208" y="3132"/>
                </a:lnTo>
                <a:lnTo>
                  <a:pt x="6263" y="3151"/>
                </a:lnTo>
                <a:lnTo>
                  <a:pt x="6319" y="3132"/>
                </a:lnTo>
                <a:lnTo>
                  <a:pt x="6357" y="3095"/>
                </a:lnTo>
                <a:lnTo>
                  <a:pt x="6655" y="2741"/>
                </a:lnTo>
                <a:lnTo>
                  <a:pt x="6674" y="2685"/>
                </a:lnTo>
                <a:lnTo>
                  <a:pt x="6692" y="2629"/>
                </a:lnTo>
                <a:lnTo>
                  <a:pt x="6674" y="2573"/>
                </a:lnTo>
                <a:lnTo>
                  <a:pt x="6636" y="2536"/>
                </a:lnTo>
                <a:lnTo>
                  <a:pt x="5667" y="1734"/>
                </a:lnTo>
                <a:lnTo>
                  <a:pt x="5667" y="131"/>
                </a:lnTo>
                <a:lnTo>
                  <a:pt x="5648" y="76"/>
                </a:lnTo>
                <a:lnTo>
                  <a:pt x="5630" y="38"/>
                </a:lnTo>
                <a:lnTo>
                  <a:pt x="5574" y="1"/>
                </a:lnTo>
                <a:lnTo>
                  <a:pt x="4828" y="1"/>
                </a:lnTo>
                <a:lnTo>
                  <a:pt x="4772" y="38"/>
                </a:lnTo>
                <a:lnTo>
                  <a:pt x="4754" y="76"/>
                </a:lnTo>
                <a:lnTo>
                  <a:pt x="4735" y="131"/>
                </a:lnTo>
                <a:lnTo>
                  <a:pt x="4735" y="970"/>
                </a:lnTo>
                <a:lnTo>
                  <a:pt x="3691" y="113"/>
                </a:lnTo>
                <a:lnTo>
                  <a:pt x="3617" y="57"/>
                </a:lnTo>
                <a:lnTo>
                  <a:pt x="3523" y="20"/>
                </a:lnTo>
                <a:lnTo>
                  <a:pt x="3449" y="1"/>
                </a:lnTo>
                <a:close/>
                <a:moveTo>
                  <a:pt x="3337" y="1306"/>
                </a:moveTo>
                <a:lnTo>
                  <a:pt x="3300" y="1324"/>
                </a:lnTo>
                <a:lnTo>
                  <a:pt x="3262" y="1343"/>
                </a:lnTo>
                <a:lnTo>
                  <a:pt x="1082" y="3132"/>
                </a:lnTo>
                <a:lnTo>
                  <a:pt x="1044" y="3188"/>
                </a:lnTo>
                <a:lnTo>
                  <a:pt x="1026" y="3244"/>
                </a:lnTo>
                <a:lnTo>
                  <a:pt x="1026" y="4903"/>
                </a:lnTo>
                <a:lnTo>
                  <a:pt x="1026" y="4959"/>
                </a:lnTo>
                <a:lnTo>
                  <a:pt x="1044" y="5015"/>
                </a:lnTo>
                <a:lnTo>
                  <a:pt x="1100" y="5108"/>
                </a:lnTo>
                <a:lnTo>
                  <a:pt x="1193" y="5164"/>
                </a:lnTo>
                <a:lnTo>
                  <a:pt x="1249" y="5183"/>
                </a:lnTo>
                <a:lnTo>
                  <a:pt x="2703" y="5183"/>
                </a:lnTo>
                <a:lnTo>
                  <a:pt x="2741" y="5146"/>
                </a:lnTo>
                <a:lnTo>
                  <a:pt x="2778" y="5108"/>
                </a:lnTo>
                <a:lnTo>
                  <a:pt x="2796" y="5052"/>
                </a:lnTo>
                <a:lnTo>
                  <a:pt x="2796" y="3748"/>
                </a:lnTo>
                <a:lnTo>
                  <a:pt x="2796" y="3692"/>
                </a:lnTo>
                <a:lnTo>
                  <a:pt x="2834" y="3654"/>
                </a:lnTo>
                <a:lnTo>
                  <a:pt x="2871" y="3617"/>
                </a:lnTo>
                <a:lnTo>
                  <a:pt x="3822" y="3617"/>
                </a:lnTo>
                <a:lnTo>
                  <a:pt x="3859" y="3654"/>
                </a:lnTo>
                <a:lnTo>
                  <a:pt x="3896" y="3692"/>
                </a:lnTo>
                <a:lnTo>
                  <a:pt x="3896" y="3748"/>
                </a:lnTo>
                <a:lnTo>
                  <a:pt x="3896" y="5052"/>
                </a:lnTo>
                <a:lnTo>
                  <a:pt x="3915" y="5108"/>
                </a:lnTo>
                <a:lnTo>
                  <a:pt x="3952" y="5146"/>
                </a:lnTo>
                <a:lnTo>
                  <a:pt x="3989" y="5183"/>
                </a:lnTo>
                <a:lnTo>
                  <a:pt x="5443" y="5183"/>
                </a:lnTo>
                <a:lnTo>
                  <a:pt x="5499" y="5164"/>
                </a:lnTo>
                <a:lnTo>
                  <a:pt x="5592" y="5108"/>
                </a:lnTo>
                <a:lnTo>
                  <a:pt x="5648" y="5015"/>
                </a:lnTo>
                <a:lnTo>
                  <a:pt x="5667" y="4959"/>
                </a:lnTo>
                <a:lnTo>
                  <a:pt x="5667" y="4903"/>
                </a:lnTo>
                <a:lnTo>
                  <a:pt x="5667" y="3244"/>
                </a:lnTo>
                <a:lnTo>
                  <a:pt x="5648" y="3188"/>
                </a:lnTo>
                <a:lnTo>
                  <a:pt x="5611" y="3132"/>
                </a:lnTo>
                <a:lnTo>
                  <a:pt x="3430" y="1343"/>
                </a:lnTo>
                <a:lnTo>
                  <a:pt x="3393" y="1324"/>
                </a:lnTo>
                <a:lnTo>
                  <a:pt x="3337" y="1306"/>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3620806" y="3586218"/>
            <a:ext cx="175437" cy="175406"/>
          </a:xfrm>
          <a:custGeom>
            <a:rect b="b" l="l" r="r" t="t"/>
            <a:pathLst>
              <a:path extrusionOk="0" h="5760" w="5761">
                <a:moveTo>
                  <a:pt x="2125" y="1864"/>
                </a:moveTo>
                <a:lnTo>
                  <a:pt x="2200" y="1920"/>
                </a:lnTo>
                <a:lnTo>
                  <a:pt x="2275" y="1976"/>
                </a:lnTo>
                <a:lnTo>
                  <a:pt x="2349" y="2051"/>
                </a:lnTo>
                <a:lnTo>
                  <a:pt x="2405" y="2125"/>
                </a:lnTo>
                <a:lnTo>
                  <a:pt x="2442" y="2218"/>
                </a:lnTo>
                <a:lnTo>
                  <a:pt x="2480" y="2312"/>
                </a:lnTo>
                <a:lnTo>
                  <a:pt x="2498" y="2405"/>
                </a:lnTo>
                <a:lnTo>
                  <a:pt x="2517" y="2517"/>
                </a:lnTo>
                <a:lnTo>
                  <a:pt x="2498" y="2666"/>
                </a:lnTo>
                <a:lnTo>
                  <a:pt x="2442" y="2796"/>
                </a:lnTo>
                <a:lnTo>
                  <a:pt x="2386" y="2927"/>
                </a:lnTo>
                <a:lnTo>
                  <a:pt x="2293" y="3039"/>
                </a:lnTo>
                <a:lnTo>
                  <a:pt x="2181" y="3132"/>
                </a:lnTo>
                <a:lnTo>
                  <a:pt x="2051" y="3206"/>
                </a:lnTo>
                <a:lnTo>
                  <a:pt x="1920" y="3244"/>
                </a:lnTo>
                <a:lnTo>
                  <a:pt x="1771" y="3262"/>
                </a:lnTo>
                <a:lnTo>
                  <a:pt x="1622" y="3244"/>
                </a:lnTo>
                <a:lnTo>
                  <a:pt x="1473" y="3206"/>
                </a:lnTo>
                <a:lnTo>
                  <a:pt x="1361" y="3132"/>
                </a:lnTo>
                <a:lnTo>
                  <a:pt x="1249" y="3039"/>
                </a:lnTo>
                <a:lnTo>
                  <a:pt x="1156" y="2927"/>
                </a:lnTo>
                <a:lnTo>
                  <a:pt x="1082" y="2796"/>
                </a:lnTo>
                <a:lnTo>
                  <a:pt x="1044" y="2666"/>
                </a:lnTo>
                <a:lnTo>
                  <a:pt x="1026" y="2517"/>
                </a:lnTo>
                <a:lnTo>
                  <a:pt x="1026" y="2405"/>
                </a:lnTo>
                <a:lnTo>
                  <a:pt x="1044" y="2312"/>
                </a:lnTo>
                <a:lnTo>
                  <a:pt x="1082" y="2218"/>
                </a:lnTo>
                <a:lnTo>
                  <a:pt x="1138" y="2125"/>
                </a:lnTo>
                <a:lnTo>
                  <a:pt x="1193" y="2051"/>
                </a:lnTo>
                <a:lnTo>
                  <a:pt x="1249" y="1976"/>
                </a:lnTo>
                <a:lnTo>
                  <a:pt x="1324" y="1920"/>
                </a:lnTo>
                <a:lnTo>
                  <a:pt x="1417" y="1864"/>
                </a:lnTo>
                <a:lnTo>
                  <a:pt x="1398" y="1957"/>
                </a:lnTo>
                <a:lnTo>
                  <a:pt x="1398" y="2032"/>
                </a:lnTo>
                <a:lnTo>
                  <a:pt x="1417" y="2107"/>
                </a:lnTo>
                <a:lnTo>
                  <a:pt x="1454" y="2162"/>
                </a:lnTo>
                <a:lnTo>
                  <a:pt x="1510" y="2218"/>
                </a:lnTo>
                <a:lnTo>
                  <a:pt x="1566" y="2256"/>
                </a:lnTo>
                <a:lnTo>
                  <a:pt x="1622" y="2293"/>
                </a:lnTo>
                <a:lnTo>
                  <a:pt x="1697" y="2312"/>
                </a:lnTo>
                <a:lnTo>
                  <a:pt x="1771" y="2330"/>
                </a:lnTo>
                <a:lnTo>
                  <a:pt x="1846" y="2312"/>
                </a:lnTo>
                <a:lnTo>
                  <a:pt x="1920" y="2293"/>
                </a:lnTo>
                <a:lnTo>
                  <a:pt x="1976" y="2256"/>
                </a:lnTo>
                <a:lnTo>
                  <a:pt x="2032" y="2218"/>
                </a:lnTo>
                <a:lnTo>
                  <a:pt x="2070" y="2162"/>
                </a:lnTo>
                <a:lnTo>
                  <a:pt x="2107" y="2107"/>
                </a:lnTo>
                <a:lnTo>
                  <a:pt x="2125" y="2032"/>
                </a:lnTo>
                <a:lnTo>
                  <a:pt x="2144" y="1957"/>
                </a:lnTo>
                <a:lnTo>
                  <a:pt x="2125" y="1864"/>
                </a:lnTo>
                <a:close/>
                <a:moveTo>
                  <a:pt x="4344" y="1864"/>
                </a:moveTo>
                <a:lnTo>
                  <a:pt x="4437" y="1920"/>
                </a:lnTo>
                <a:lnTo>
                  <a:pt x="4511" y="1976"/>
                </a:lnTo>
                <a:lnTo>
                  <a:pt x="4567" y="2051"/>
                </a:lnTo>
                <a:lnTo>
                  <a:pt x="4623" y="2125"/>
                </a:lnTo>
                <a:lnTo>
                  <a:pt x="4679" y="2218"/>
                </a:lnTo>
                <a:lnTo>
                  <a:pt x="4716" y="2312"/>
                </a:lnTo>
                <a:lnTo>
                  <a:pt x="4735" y="2405"/>
                </a:lnTo>
                <a:lnTo>
                  <a:pt x="4735" y="2517"/>
                </a:lnTo>
                <a:lnTo>
                  <a:pt x="4716" y="2666"/>
                </a:lnTo>
                <a:lnTo>
                  <a:pt x="4679" y="2796"/>
                </a:lnTo>
                <a:lnTo>
                  <a:pt x="4605" y="2927"/>
                </a:lnTo>
                <a:lnTo>
                  <a:pt x="4511" y="3039"/>
                </a:lnTo>
                <a:lnTo>
                  <a:pt x="4418" y="3132"/>
                </a:lnTo>
                <a:lnTo>
                  <a:pt x="4288" y="3206"/>
                </a:lnTo>
                <a:lnTo>
                  <a:pt x="4139" y="3244"/>
                </a:lnTo>
                <a:lnTo>
                  <a:pt x="3989" y="3262"/>
                </a:lnTo>
                <a:lnTo>
                  <a:pt x="3840" y="3244"/>
                </a:lnTo>
                <a:lnTo>
                  <a:pt x="3710" y="3206"/>
                </a:lnTo>
                <a:lnTo>
                  <a:pt x="3579" y="3132"/>
                </a:lnTo>
                <a:lnTo>
                  <a:pt x="3468" y="3039"/>
                </a:lnTo>
                <a:lnTo>
                  <a:pt x="3374" y="2927"/>
                </a:lnTo>
                <a:lnTo>
                  <a:pt x="3318" y="2796"/>
                </a:lnTo>
                <a:lnTo>
                  <a:pt x="3262" y="2666"/>
                </a:lnTo>
                <a:lnTo>
                  <a:pt x="3244" y="2517"/>
                </a:lnTo>
                <a:lnTo>
                  <a:pt x="3262" y="2405"/>
                </a:lnTo>
                <a:lnTo>
                  <a:pt x="3281" y="2312"/>
                </a:lnTo>
                <a:lnTo>
                  <a:pt x="3318" y="2218"/>
                </a:lnTo>
                <a:lnTo>
                  <a:pt x="3356" y="2125"/>
                </a:lnTo>
                <a:lnTo>
                  <a:pt x="3412" y="2051"/>
                </a:lnTo>
                <a:lnTo>
                  <a:pt x="3486" y="1976"/>
                </a:lnTo>
                <a:lnTo>
                  <a:pt x="3561" y="1920"/>
                </a:lnTo>
                <a:lnTo>
                  <a:pt x="3635" y="1864"/>
                </a:lnTo>
                <a:lnTo>
                  <a:pt x="3635" y="1864"/>
                </a:lnTo>
                <a:lnTo>
                  <a:pt x="3617" y="1957"/>
                </a:lnTo>
                <a:lnTo>
                  <a:pt x="3635" y="2032"/>
                </a:lnTo>
                <a:lnTo>
                  <a:pt x="3654" y="2107"/>
                </a:lnTo>
                <a:lnTo>
                  <a:pt x="3691" y="2162"/>
                </a:lnTo>
                <a:lnTo>
                  <a:pt x="3728" y="2218"/>
                </a:lnTo>
                <a:lnTo>
                  <a:pt x="3784" y="2256"/>
                </a:lnTo>
                <a:lnTo>
                  <a:pt x="3840" y="2293"/>
                </a:lnTo>
                <a:lnTo>
                  <a:pt x="3915" y="2312"/>
                </a:lnTo>
                <a:lnTo>
                  <a:pt x="3989" y="2330"/>
                </a:lnTo>
                <a:lnTo>
                  <a:pt x="4064" y="2312"/>
                </a:lnTo>
                <a:lnTo>
                  <a:pt x="4139" y="2293"/>
                </a:lnTo>
                <a:lnTo>
                  <a:pt x="4194" y="2256"/>
                </a:lnTo>
                <a:lnTo>
                  <a:pt x="4250" y="2218"/>
                </a:lnTo>
                <a:lnTo>
                  <a:pt x="4306" y="2162"/>
                </a:lnTo>
                <a:lnTo>
                  <a:pt x="4344" y="2107"/>
                </a:lnTo>
                <a:lnTo>
                  <a:pt x="4362" y="2032"/>
                </a:lnTo>
                <a:lnTo>
                  <a:pt x="4362" y="1957"/>
                </a:lnTo>
                <a:lnTo>
                  <a:pt x="4344" y="1864"/>
                </a:lnTo>
                <a:close/>
                <a:moveTo>
                  <a:pt x="3617" y="4176"/>
                </a:moveTo>
                <a:lnTo>
                  <a:pt x="3710" y="4194"/>
                </a:lnTo>
                <a:lnTo>
                  <a:pt x="3766" y="4231"/>
                </a:lnTo>
                <a:lnTo>
                  <a:pt x="3803" y="4287"/>
                </a:lnTo>
                <a:lnTo>
                  <a:pt x="3803" y="4362"/>
                </a:lnTo>
                <a:lnTo>
                  <a:pt x="3803" y="4437"/>
                </a:lnTo>
                <a:lnTo>
                  <a:pt x="3766" y="4492"/>
                </a:lnTo>
                <a:lnTo>
                  <a:pt x="3710" y="4530"/>
                </a:lnTo>
                <a:lnTo>
                  <a:pt x="3617" y="4548"/>
                </a:lnTo>
                <a:lnTo>
                  <a:pt x="2144" y="4548"/>
                </a:lnTo>
                <a:lnTo>
                  <a:pt x="2051" y="4530"/>
                </a:lnTo>
                <a:lnTo>
                  <a:pt x="1995" y="4492"/>
                </a:lnTo>
                <a:lnTo>
                  <a:pt x="1958" y="4437"/>
                </a:lnTo>
                <a:lnTo>
                  <a:pt x="1958" y="4362"/>
                </a:lnTo>
                <a:lnTo>
                  <a:pt x="1958" y="4287"/>
                </a:lnTo>
                <a:lnTo>
                  <a:pt x="1995" y="4231"/>
                </a:lnTo>
                <a:lnTo>
                  <a:pt x="2051" y="4194"/>
                </a:lnTo>
                <a:lnTo>
                  <a:pt x="2144" y="4176"/>
                </a:lnTo>
                <a:close/>
                <a:moveTo>
                  <a:pt x="2890" y="0"/>
                </a:moveTo>
                <a:lnTo>
                  <a:pt x="2591" y="19"/>
                </a:lnTo>
                <a:lnTo>
                  <a:pt x="2293" y="75"/>
                </a:lnTo>
                <a:lnTo>
                  <a:pt x="2032" y="131"/>
                </a:lnTo>
                <a:lnTo>
                  <a:pt x="1753" y="243"/>
                </a:lnTo>
                <a:lnTo>
                  <a:pt x="1510" y="354"/>
                </a:lnTo>
                <a:lnTo>
                  <a:pt x="1268" y="503"/>
                </a:lnTo>
                <a:lnTo>
                  <a:pt x="1044" y="671"/>
                </a:lnTo>
                <a:lnTo>
                  <a:pt x="839" y="858"/>
                </a:lnTo>
                <a:lnTo>
                  <a:pt x="653" y="1063"/>
                </a:lnTo>
                <a:lnTo>
                  <a:pt x="504" y="1268"/>
                </a:lnTo>
                <a:lnTo>
                  <a:pt x="355" y="1510"/>
                </a:lnTo>
                <a:lnTo>
                  <a:pt x="224" y="1771"/>
                </a:lnTo>
                <a:lnTo>
                  <a:pt x="131" y="2032"/>
                </a:lnTo>
                <a:lnTo>
                  <a:pt x="56" y="2312"/>
                </a:lnTo>
                <a:lnTo>
                  <a:pt x="19" y="2591"/>
                </a:lnTo>
                <a:lnTo>
                  <a:pt x="1" y="2889"/>
                </a:lnTo>
                <a:lnTo>
                  <a:pt x="19" y="3188"/>
                </a:lnTo>
                <a:lnTo>
                  <a:pt x="56" y="3467"/>
                </a:lnTo>
                <a:lnTo>
                  <a:pt x="131" y="3747"/>
                </a:lnTo>
                <a:lnTo>
                  <a:pt x="224" y="4008"/>
                </a:lnTo>
                <a:lnTo>
                  <a:pt x="355" y="4250"/>
                </a:lnTo>
                <a:lnTo>
                  <a:pt x="504" y="4492"/>
                </a:lnTo>
                <a:lnTo>
                  <a:pt x="653" y="4716"/>
                </a:lnTo>
                <a:lnTo>
                  <a:pt x="839" y="4921"/>
                </a:lnTo>
                <a:lnTo>
                  <a:pt x="1044" y="5108"/>
                </a:lnTo>
                <a:lnTo>
                  <a:pt x="1268" y="5275"/>
                </a:lnTo>
                <a:lnTo>
                  <a:pt x="1510" y="5406"/>
                </a:lnTo>
                <a:lnTo>
                  <a:pt x="1753" y="5536"/>
                </a:lnTo>
                <a:lnTo>
                  <a:pt x="2032" y="5629"/>
                </a:lnTo>
                <a:lnTo>
                  <a:pt x="2293" y="5704"/>
                </a:lnTo>
                <a:lnTo>
                  <a:pt x="2591" y="5741"/>
                </a:lnTo>
                <a:lnTo>
                  <a:pt x="2890" y="5760"/>
                </a:lnTo>
                <a:lnTo>
                  <a:pt x="3169" y="5741"/>
                </a:lnTo>
                <a:lnTo>
                  <a:pt x="3468" y="5704"/>
                </a:lnTo>
                <a:lnTo>
                  <a:pt x="3728" y="5629"/>
                </a:lnTo>
                <a:lnTo>
                  <a:pt x="4008" y="5536"/>
                </a:lnTo>
                <a:lnTo>
                  <a:pt x="4250" y="5406"/>
                </a:lnTo>
                <a:lnTo>
                  <a:pt x="4493" y="5275"/>
                </a:lnTo>
                <a:lnTo>
                  <a:pt x="4716" y="5108"/>
                </a:lnTo>
                <a:lnTo>
                  <a:pt x="4921" y="4921"/>
                </a:lnTo>
                <a:lnTo>
                  <a:pt x="5108" y="4716"/>
                </a:lnTo>
                <a:lnTo>
                  <a:pt x="5276" y="4492"/>
                </a:lnTo>
                <a:lnTo>
                  <a:pt x="5406" y="4250"/>
                </a:lnTo>
                <a:lnTo>
                  <a:pt x="5537" y="4008"/>
                </a:lnTo>
                <a:lnTo>
                  <a:pt x="5630" y="3747"/>
                </a:lnTo>
                <a:lnTo>
                  <a:pt x="5704" y="3467"/>
                </a:lnTo>
                <a:lnTo>
                  <a:pt x="5742" y="3188"/>
                </a:lnTo>
                <a:lnTo>
                  <a:pt x="5760" y="2889"/>
                </a:lnTo>
                <a:lnTo>
                  <a:pt x="5742" y="2591"/>
                </a:lnTo>
                <a:lnTo>
                  <a:pt x="5704" y="2312"/>
                </a:lnTo>
                <a:lnTo>
                  <a:pt x="5630" y="2032"/>
                </a:lnTo>
                <a:lnTo>
                  <a:pt x="5537" y="1771"/>
                </a:lnTo>
                <a:lnTo>
                  <a:pt x="5406" y="1510"/>
                </a:lnTo>
                <a:lnTo>
                  <a:pt x="5276" y="1268"/>
                </a:lnTo>
                <a:lnTo>
                  <a:pt x="5108" y="1063"/>
                </a:lnTo>
                <a:lnTo>
                  <a:pt x="4921" y="858"/>
                </a:lnTo>
                <a:lnTo>
                  <a:pt x="4716" y="671"/>
                </a:lnTo>
                <a:lnTo>
                  <a:pt x="4493" y="503"/>
                </a:lnTo>
                <a:lnTo>
                  <a:pt x="4250" y="354"/>
                </a:lnTo>
                <a:lnTo>
                  <a:pt x="4008" y="243"/>
                </a:lnTo>
                <a:lnTo>
                  <a:pt x="3728" y="131"/>
                </a:lnTo>
                <a:lnTo>
                  <a:pt x="3468" y="75"/>
                </a:lnTo>
                <a:lnTo>
                  <a:pt x="3169" y="19"/>
                </a:lnTo>
                <a:lnTo>
                  <a:pt x="289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1428627" y="3583370"/>
            <a:ext cx="181101" cy="181101"/>
          </a:xfrm>
          <a:custGeom>
            <a:rect b="b" l="l" r="r" t="t"/>
            <a:pathLst>
              <a:path extrusionOk="0" h="5947" w="5947">
                <a:moveTo>
                  <a:pt x="4996" y="0"/>
                </a:moveTo>
                <a:lnTo>
                  <a:pt x="4809" y="19"/>
                </a:lnTo>
                <a:lnTo>
                  <a:pt x="4716" y="37"/>
                </a:lnTo>
                <a:lnTo>
                  <a:pt x="4642" y="75"/>
                </a:lnTo>
                <a:lnTo>
                  <a:pt x="4548" y="112"/>
                </a:lnTo>
                <a:lnTo>
                  <a:pt x="4455" y="168"/>
                </a:lnTo>
                <a:lnTo>
                  <a:pt x="4362" y="242"/>
                </a:lnTo>
                <a:lnTo>
                  <a:pt x="4287" y="336"/>
                </a:lnTo>
                <a:lnTo>
                  <a:pt x="2163" y="2647"/>
                </a:lnTo>
                <a:lnTo>
                  <a:pt x="3300" y="3784"/>
                </a:lnTo>
                <a:lnTo>
                  <a:pt x="5611" y="1659"/>
                </a:lnTo>
                <a:lnTo>
                  <a:pt x="5704" y="1566"/>
                </a:lnTo>
                <a:lnTo>
                  <a:pt x="5779" y="1491"/>
                </a:lnTo>
                <a:lnTo>
                  <a:pt x="5835" y="1398"/>
                </a:lnTo>
                <a:lnTo>
                  <a:pt x="5872" y="1305"/>
                </a:lnTo>
                <a:lnTo>
                  <a:pt x="5909" y="1212"/>
                </a:lnTo>
                <a:lnTo>
                  <a:pt x="5928" y="1118"/>
                </a:lnTo>
                <a:lnTo>
                  <a:pt x="5946" y="951"/>
                </a:lnTo>
                <a:lnTo>
                  <a:pt x="5909" y="764"/>
                </a:lnTo>
                <a:lnTo>
                  <a:pt x="5853" y="597"/>
                </a:lnTo>
                <a:lnTo>
                  <a:pt x="5760" y="447"/>
                </a:lnTo>
                <a:lnTo>
                  <a:pt x="5648" y="298"/>
                </a:lnTo>
                <a:lnTo>
                  <a:pt x="5499" y="186"/>
                </a:lnTo>
                <a:lnTo>
                  <a:pt x="5350" y="93"/>
                </a:lnTo>
                <a:lnTo>
                  <a:pt x="5182" y="37"/>
                </a:lnTo>
                <a:lnTo>
                  <a:pt x="4996" y="0"/>
                </a:lnTo>
                <a:close/>
                <a:moveTo>
                  <a:pt x="1902" y="2908"/>
                </a:moveTo>
                <a:lnTo>
                  <a:pt x="914" y="3281"/>
                </a:lnTo>
                <a:lnTo>
                  <a:pt x="839" y="3318"/>
                </a:lnTo>
                <a:lnTo>
                  <a:pt x="783" y="3374"/>
                </a:lnTo>
                <a:lnTo>
                  <a:pt x="727" y="3448"/>
                </a:lnTo>
                <a:lnTo>
                  <a:pt x="690" y="3523"/>
                </a:lnTo>
                <a:lnTo>
                  <a:pt x="0" y="5573"/>
                </a:lnTo>
                <a:lnTo>
                  <a:pt x="56" y="5629"/>
                </a:lnTo>
                <a:lnTo>
                  <a:pt x="1137" y="4548"/>
                </a:lnTo>
                <a:lnTo>
                  <a:pt x="1119" y="4455"/>
                </a:lnTo>
                <a:lnTo>
                  <a:pt x="1119" y="4380"/>
                </a:lnTo>
                <a:lnTo>
                  <a:pt x="1137" y="4306"/>
                </a:lnTo>
                <a:lnTo>
                  <a:pt x="1175" y="4250"/>
                </a:lnTo>
                <a:lnTo>
                  <a:pt x="1231" y="4194"/>
                </a:lnTo>
                <a:lnTo>
                  <a:pt x="1286" y="4157"/>
                </a:lnTo>
                <a:lnTo>
                  <a:pt x="1342" y="4119"/>
                </a:lnTo>
                <a:lnTo>
                  <a:pt x="1417" y="4101"/>
                </a:lnTo>
                <a:lnTo>
                  <a:pt x="1491" y="4082"/>
                </a:lnTo>
                <a:lnTo>
                  <a:pt x="1566" y="4101"/>
                </a:lnTo>
                <a:lnTo>
                  <a:pt x="1641" y="4119"/>
                </a:lnTo>
                <a:lnTo>
                  <a:pt x="1697" y="4157"/>
                </a:lnTo>
                <a:lnTo>
                  <a:pt x="1752" y="4194"/>
                </a:lnTo>
                <a:lnTo>
                  <a:pt x="1790" y="4250"/>
                </a:lnTo>
                <a:lnTo>
                  <a:pt x="1827" y="4306"/>
                </a:lnTo>
                <a:lnTo>
                  <a:pt x="1846" y="4380"/>
                </a:lnTo>
                <a:lnTo>
                  <a:pt x="1864" y="4455"/>
                </a:lnTo>
                <a:lnTo>
                  <a:pt x="1846" y="4530"/>
                </a:lnTo>
                <a:lnTo>
                  <a:pt x="1827" y="4604"/>
                </a:lnTo>
                <a:lnTo>
                  <a:pt x="1790" y="4660"/>
                </a:lnTo>
                <a:lnTo>
                  <a:pt x="1752" y="4716"/>
                </a:lnTo>
                <a:lnTo>
                  <a:pt x="1697" y="4772"/>
                </a:lnTo>
                <a:lnTo>
                  <a:pt x="1641" y="4791"/>
                </a:lnTo>
                <a:lnTo>
                  <a:pt x="1566" y="4828"/>
                </a:lnTo>
                <a:lnTo>
                  <a:pt x="1491" y="4828"/>
                </a:lnTo>
                <a:lnTo>
                  <a:pt x="1398" y="4809"/>
                </a:lnTo>
                <a:lnTo>
                  <a:pt x="317" y="5890"/>
                </a:lnTo>
                <a:lnTo>
                  <a:pt x="373" y="5946"/>
                </a:lnTo>
                <a:lnTo>
                  <a:pt x="2423" y="5257"/>
                </a:lnTo>
                <a:lnTo>
                  <a:pt x="2498" y="5219"/>
                </a:lnTo>
                <a:lnTo>
                  <a:pt x="2573" y="5163"/>
                </a:lnTo>
                <a:lnTo>
                  <a:pt x="2629" y="5107"/>
                </a:lnTo>
                <a:lnTo>
                  <a:pt x="2666" y="5014"/>
                </a:lnTo>
                <a:lnTo>
                  <a:pt x="3039" y="4045"/>
                </a:lnTo>
                <a:lnTo>
                  <a:pt x="1902" y="2908"/>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949964" y="3617857"/>
            <a:ext cx="224739" cy="112128"/>
          </a:xfrm>
          <a:custGeom>
            <a:rect b="b" l="l" r="r" t="t"/>
            <a:pathLst>
              <a:path extrusionOk="0" h="3711" w="7438">
                <a:moveTo>
                  <a:pt x="3225" y="1026"/>
                </a:moveTo>
                <a:lnTo>
                  <a:pt x="3263" y="1045"/>
                </a:lnTo>
                <a:lnTo>
                  <a:pt x="3356" y="1100"/>
                </a:lnTo>
                <a:lnTo>
                  <a:pt x="3412" y="1194"/>
                </a:lnTo>
                <a:lnTo>
                  <a:pt x="3430" y="1250"/>
                </a:lnTo>
                <a:lnTo>
                  <a:pt x="3449" y="1306"/>
                </a:lnTo>
                <a:lnTo>
                  <a:pt x="3430" y="1361"/>
                </a:lnTo>
                <a:lnTo>
                  <a:pt x="3412" y="1417"/>
                </a:lnTo>
                <a:lnTo>
                  <a:pt x="3356" y="1492"/>
                </a:lnTo>
                <a:lnTo>
                  <a:pt x="3263" y="1548"/>
                </a:lnTo>
                <a:lnTo>
                  <a:pt x="3225" y="1566"/>
                </a:lnTo>
                <a:lnTo>
                  <a:pt x="3169" y="1585"/>
                </a:lnTo>
                <a:lnTo>
                  <a:pt x="3114" y="1566"/>
                </a:lnTo>
                <a:lnTo>
                  <a:pt x="3058" y="1548"/>
                </a:lnTo>
                <a:lnTo>
                  <a:pt x="2964" y="1492"/>
                </a:lnTo>
                <a:lnTo>
                  <a:pt x="2909" y="1417"/>
                </a:lnTo>
                <a:lnTo>
                  <a:pt x="2890" y="1361"/>
                </a:lnTo>
                <a:lnTo>
                  <a:pt x="2890" y="1306"/>
                </a:lnTo>
                <a:lnTo>
                  <a:pt x="2890" y="1250"/>
                </a:lnTo>
                <a:lnTo>
                  <a:pt x="2909" y="1194"/>
                </a:lnTo>
                <a:lnTo>
                  <a:pt x="2964" y="1100"/>
                </a:lnTo>
                <a:lnTo>
                  <a:pt x="3058" y="1045"/>
                </a:lnTo>
                <a:lnTo>
                  <a:pt x="3114" y="1026"/>
                </a:lnTo>
                <a:close/>
                <a:moveTo>
                  <a:pt x="4325" y="1026"/>
                </a:moveTo>
                <a:lnTo>
                  <a:pt x="4381" y="1045"/>
                </a:lnTo>
                <a:lnTo>
                  <a:pt x="4474" y="1100"/>
                </a:lnTo>
                <a:lnTo>
                  <a:pt x="4530" y="1194"/>
                </a:lnTo>
                <a:lnTo>
                  <a:pt x="4549" y="1250"/>
                </a:lnTo>
                <a:lnTo>
                  <a:pt x="4549" y="1306"/>
                </a:lnTo>
                <a:lnTo>
                  <a:pt x="4549" y="1361"/>
                </a:lnTo>
                <a:lnTo>
                  <a:pt x="4530" y="1417"/>
                </a:lnTo>
                <a:lnTo>
                  <a:pt x="4474" y="1492"/>
                </a:lnTo>
                <a:lnTo>
                  <a:pt x="4381" y="1548"/>
                </a:lnTo>
                <a:lnTo>
                  <a:pt x="4325" y="1566"/>
                </a:lnTo>
                <a:lnTo>
                  <a:pt x="4269" y="1585"/>
                </a:lnTo>
                <a:lnTo>
                  <a:pt x="4213" y="1566"/>
                </a:lnTo>
                <a:lnTo>
                  <a:pt x="4176" y="1548"/>
                </a:lnTo>
                <a:lnTo>
                  <a:pt x="4083" y="1492"/>
                </a:lnTo>
                <a:lnTo>
                  <a:pt x="4027" y="1417"/>
                </a:lnTo>
                <a:lnTo>
                  <a:pt x="4008" y="1361"/>
                </a:lnTo>
                <a:lnTo>
                  <a:pt x="3990" y="1306"/>
                </a:lnTo>
                <a:lnTo>
                  <a:pt x="4008" y="1250"/>
                </a:lnTo>
                <a:lnTo>
                  <a:pt x="4027" y="1194"/>
                </a:lnTo>
                <a:lnTo>
                  <a:pt x="4083" y="1100"/>
                </a:lnTo>
                <a:lnTo>
                  <a:pt x="4176" y="1045"/>
                </a:lnTo>
                <a:lnTo>
                  <a:pt x="4213" y="1026"/>
                </a:lnTo>
                <a:close/>
                <a:moveTo>
                  <a:pt x="3225" y="2144"/>
                </a:moveTo>
                <a:lnTo>
                  <a:pt x="3263" y="2163"/>
                </a:lnTo>
                <a:lnTo>
                  <a:pt x="3356" y="2219"/>
                </a:lnTo>
                <a:lnTo>
                  <a:pt x="3412" y="2312"/>
                </a:lnTo>
                <a:lnTo>
                  <a:pt x="3430" y="2349"/>
                </a:lnTo>
                <a:lnTo>
                  <a:pt x="3449" y="2405"/>
                </a:lnTo>
                <a:lnTo>
                  <a:pt x="3430" y="2461"/>
                </a:lnTo>
                <a:lnTo>
                  <a:pt x="3412" y="2517"/>
                </a:lnTo>
                <a:lnTo>
                  <a:pt x="3356" y="2610"/>
                </a:lnTo>
                <a:lnTo>
                  <a:pt x="3263" y="2666"/>
                </a:lnTo>
                <a:lnTo>
                  <a:pt x="3225" y="2685"/>
                </a:lnTo>
                <a:lnTo>
                  <a:pt x="3114" y="2685"/>
                </a:lnTo>
                <a:lnTo>
                  <a:pt x="3058" y="2666"/>
                </a:lnTo>
                <a:lnTo>
                  <a:pt x="2964" y="2610"/>
                </a:lnTo>
                <a:lnTo>
                  <a:pt x="2909" y="2517"/>
                </a:lnTo>
                <a:lnTo>
                  <a:pt x="2890" y="2461"/>
                </a:lnTo>
                <a:lnTo>
                  <a:pt x="2890" y="2405"/>
                </a:lnTo>
                <a:lnTo>
                  <a:pt x="2890" y="2349"/>
                </a:lnTo>
                <a:lnTo>
                  <a:pt x="2909" y="2312"/>
                </a:lnTo>
                <a:lnTo>
                  <a:pt x="2964" y="2219"/>
                </a:lnTo>
                <a:lnTo>
                  <a:pt x="3058" y="2163"/>
                </a:lnTo>
                <a:lnTo>
                  <a:pt x="3114" y="2144"/>
                </a:lnTo>
                <a:close/>
                <a:moveTo>
                  <a:pt x="4325" y="2144"/>
                </a:moveTo>
                <a:lnTo>
                  <a:pt x="4381" y="2163"/>
                </a:lnTo>
                <a:lnTo>
                  <a:pt x="4474" y="2219"/>
                </a:lnTo>
                <a:lnTo>
                  <a:pt x="4530" y="2312"/>
                </a:lnTo>
                <a:lnTo>
                  <a:pt x="4549" y="2349"/>
                </a:lnTo>
                <a:lnTo>
                  <a:pt x="4549" y="2405"/>
                </a:lnTo>
                <a:lnTo>
                  <a:pt x="4549" y="2461"/>
                </a:lnTo>
                <a:lnTo>
                  <a:pt x="4530" y="2517"/>
                </a:lnTo>
                <a:lnTo>
                  <a:pt x="4474" y="2610"/>
                </a:lnTo>
                <a:lnTo>
                  <a:pt x="4381" y="2666"/>
                </a:lnTo>
                <a:lnTo>
                  <a:pt x="4325" y="2685"/>
                </a:lnTo>
                <a:lnTo>
                  <a:pt x="4213" y="2685"/>
                </a:lnTo>
                <a:lnTo>
                  <a:pt x="4176" y="2666"/>
                </a:lnTo>
                <a:lnTo>
                  <a:pt x="4083" y="2610"/>
                </a:lnTo>
                <a:lnTo>
                  <a:pt x="4027" y="2517"/>
                </a:lnTo>
                <a:lnTo>
                  <a:pt x="4008" y="2461"/>
                </a:lnTo>
                <a:lnTo>
                  <a:pt x="3990" y="2405"/>
                </a:lnTo>
                <a:lnTo>
                  <a:pt x="4008" y="2349"/>
                </a:lnTo>
                <a:lnTo>
                  <a:pt x="4027" y="2312"/>
                </a:lnTo>
                <a:lnTo>
                  <a:pt x="4083" y="2219"/>
                </a:lnTo>
                <a:lnTo>
                  <a:pt x="4176" y="2163"/>
                </a:lnTo>
                <a:lnTo>
                  <a:pt x="4213" y="2144"/>
                </a:lnTo>
                <a:close/>
                <a:moveTo>
                  <a:pt x="746" y="1"/>
                </a:moveTo>
                <a:lnTo>
                  <a:pt x="597" y="19"/>
                </a:lnTo>
                <a:lnTo>
                  <a:pt x="467" y="57"/>
                </a:lnTo>
                <a:lnTo>
                  <a:pt x="336" y="131"/>
                </a:lnTo>
                <a:lnTo>
                  <a:pt x="224" y="224"/>
                </a:lnTo>
                <a:lnTo>
                  <a:pt x="131" y="336"/>
                </a:lnTo>
                <a:lnTo>
                  <a:pt x="57" y="448"/>
                </a:lnTo>
                <a:lnTo>
                  <a:pt x="19" y="597"/>
                </a:lnTo>
                <a:lnTo>
                  <a:pt x="1" y="746"/>
                </a:lnTo>
                <a:lnTo>
                  <a:pt x="1" y="2964"/>
                </a:lnTo>
                <a:lnTo>
                  <a:pt x="19" y="3114"/>
                </a:lnTo>
                <a:lnTo>
                  <a:pt x="57" y="3263"/>
                </a:lnTo>
                <a:lnTo>
                  <a:pt x="131" y="3393"/>
                </a:lnTo>
                <a:lnTo>
                  <a:pt x="224" y="3486"/>
                </a:lnTo>
                <a:lnTo>
                  <a:pt x="336" y="3580"/>
                </a:lnTo>
                <a:lnTo>
                  <a:pt x="467" y="3654"/>
                </a:lnTo>
                <a:lnTo>
                  <a:pt x="597" y="3691"/>
                </a:lnTo>
                <a:lnTo>
                  <a:pt x="746" y="3710"/>
                </a:lnTo>
                <a:lnTo>
                  <a:pt x="1865" y="3710"/>
                </a:lnTo>
                <a:lnTo>
                  <a:pt x="1865" y="1"/>
                </a:lnTo>
                <a:close/>
                <a:moveTo>
                  <a:pt x="2237" y="1"/>
                </a:moveTo>
                <a:lnTo>
                  <a:pt x="2237" y="3710"/>
                </a:lnTo>
                <a:lnTo>
                  <a:pt x="5201" y="3710"/>
                </a:lnTo>
                <a:lnTo>
                  <a:pt x="5201" y="1"/>
                </a:lnTo>
                <a:close/>
                <a:moveTo>
                  <a:pt x="5574" y="1"/>
                </a:moveTo>
                <a:lnTo>
                  <a:pt x="5574" y="3710"/>
                </a:lnTo>
                <a:lnTo>
                  <a:pt x="6692" y="3710"/>
                </a:lnTo>
                <a:lnTo>
                  <a:pt x="6842" y="3691"/>
                </a:lnTo>
                <a:lnTo>
                  <a:pt x="6972" y="3654"/>
                </a:lnTo>
                <a:lnTo>
                  <a:pt x="7102" y="3580"/>
                </a:lnTo>
                <a:lnTo>
                  <a:pt x="7214" y="3486"/>
                </a:lnTo>
                <a:lnTo>
                  <a:pt x="7308" y="3393"/>
                </a:lnTo>
                <a:lnTo>
                  <a:pt x="7382" y="3263"/>
                </a:lnTo>
                <a:lnTo>
                  <a:pt x="7419" y="3114"/>
                </a:lnTo>
                <a:lnTo>
                  <a:pt x="7438" y="2964"/>
                </a:lnTo>
                <a:lnTo>
                  <a:pt x="7438" y="746"/>
                </a:lnTo>
                <a:lnTo>
                  <a:pt x="7419" y="597"/>
                </a:lnTo>
                <a:lnTo>
                  <a:pt x="7382" y="448"/>
                </a:lnTo>
                <a:lnTo>
                  <a:pt x="7308" y="336"/>
                </a:lnTo>
                <a:lnTo>
                  <a:pt x="7214" y="224"/>
                </a:lnTo>
                <a:lnTo>
                  <a:pt x="7102" y="131"/>
                </a:lnTo>
                <a:lnTo>
                  <a:pt x="6972" y="57"/>
                </a:lnTo>
                <a:lnTo>
                  <a:pt x="6842" y="19"/>
                </a:lnTo>
                <a:lnTo>
                  <a:pt x="6692"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sources bas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