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9" r:id="rId3"/>
    <p:sldId id="260" r:id="rId4"/>
    <p:sldId id="261" r:id="rId5"/>
    <p:sldId id="263" r:id="rId6"/>
    <p:sldId id="270" r:id="rId7"/>
    <p:sldId id="27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0DCB8D-D48B-4A4B-96B7-2BF255B9DDA4}" v="1430" dt="2021-04-21T22:06:01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1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6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0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0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0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5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7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4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7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154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3771" y="1066800"/>
            <a:ext cx="5727760" cy="4724400"/>
          </a:xfrm>
        </p:spPr>
        <p:txBody>
          <a:bodyPr anchor="ctr">
            <a:normAutofit/>
          </a:bodyPr>
          <a:lstStyle/>
          <a:p>
            <a:pPr algn="r"/>
            <a:r>
              <a:rPr lang="de-DE" sz="6600" dirty="0">
                <a:solidFill>
                  <a:srgbClr val="FFFFFF"/>
                </a:solidFill>
                <a:cs typeface="Calibri Light"/>
              </a:rPr>
              <a:t>Design de</a:t>
            </a:r>
            <a:br>
              <a:rPr lang="de-DE" sz="6600" dirty="0">
                <a:cs typeface="Calibri Light"/>
              </a:rPr>
            </a:br>
            <a:r>
              <a:rPr lang="de-DE" sz="6600" dirty="0" err="1">
                <a:solidFill>
                  <a:srgbClr val="FFFFFF"/>
                </a:solidFill>
                <a:cs typeface="Calibri Light"/>
              </a:rPr>
              <a:t>Jogos</a:t>
            </a:r>
            <a:r>
              <a:rPr lang="de-DE" sz="66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de-DE" sz="6600" dirty="0" err="1">
                <a:solidFill>
                  <a:srgbClr val="FFFFFF"/>
                </a:solidFill>
                <a:cs typeface="Calibri Light"/>
              </a:rPr>
              <a:t>Digitais</a:t>
            </a:r>
            <a:endParaRPr lang="de-DE" sz="6600" dirty="0" err="1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1800" dirty="0">
                <a:solidFill>
                  <a:srgbClr val="FFFFFF"/>
                </a:solidFill>
                <a:cs typeface="Calibri"/>
              </a:rPr>
              <a:t>Guilherme - 11819569</a:t>
            </a:r>
          </a:p>
          <a:p>
            <a:r>
              <a:rPr lang="de-DE" sz="1800" dirty="0">
                <a:solidFill>
                  <a:srgbClr val="FFFFFF"/>
                </a:solidFill>
                <a:cs typeface="Calibri"/>
              </a:rPr>
              <a:t>Jason Gabriel - 11819585</a:t>
            </a:r>
          </a:p>
          <a:p>
            <a:r>
              <a:rPr lang="de-DE" sz="1800" dirty="0">
                <a:solidFill>
                  <a:srgbClr val="FFFFFF"/>
                </a:solidFill>
                <a:cs typeface="Calibri"/>
              </a:rPr>
              <a:t>João Victtor - 11820076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F6FB9B-9D22-4916-BD3A-9A62C375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EFF"/>
                </a:solidFill>
              </a:rPr>
              <a:t>Descrição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A41DC7-C4D6-44E8-BD2E-2F6DCC290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05435" indent="-305435"/>
            <a:r>
              <a:rPr lang="pt-BR" sz="1800" dirty="0">
                <a:latin typeface="Arial" panose="020B0604020202020204" pitchFamily="34" charset="0"/>
              </a:rPr>
              <a:t>Gênero: FPS(3D)</a:t>
            </a:r>
            <a:endParaRPr lang="pt-BR" dirty="0"/>
          </a:p>
          <a:p>
            <a:pPr marL="305435" indent="-305435"/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jogo começa com o personagem com uma arma primária e conforme for avançando no mapa, conseguirá obter armas melhores</a:t>
            </a:r>
          </a:p>
          <a:p>
            <a:pPr marL="305435" indent="-305435"/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conseguir vencer o jogo, ele deve passar por todos os obstáculos, lutando contra os inimigos até o chefão.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50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D1750C-AE5A-47B3-912A-4965421E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EFF"/>
                </a:solidFill>
              </a:rPr>
              <a:t>Inspiração / design do 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73A92-B432-4D09-AF3B-731004FF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05435" indent="-305435"/>
            <a:r>
              <a:rPr lang="pt-BR" dirty="0"/>
              <a:t>Inspiração: </a:t>
            </a:r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Duty</a:t>
            </a:r>
            <a:r>
              <a:rPr lang="pt-BR" dirty="0"/>
              <a:t> Black </a:t>
            </a:r>
            <a:r>
              <a:rPr lang="pt-BR" dirty="0" err="1"/>
              <a:t>Ops</a:t>
            </a:r>
            <a:r>
              <a:rPr lang="pt-BR" dirty="0"/>
              <a:t> / CS.GO</a:t>
            </a:r>
          </a:p>
          <a:p>
            <a:pPr marL="305435" indent="-305435"/>
            <a:r>
              <a:rPr lang="pt-BR" dirty="0"/>
              <a:t>Cenário: O cenário escolhido contém características de um hangar, apocalipse zumbi.</a:t>
            </a:r>
          </a:p>
          <a:p>
            <a:pPr marL="305435" indent="-305435"/>
            <a:r>
              <a:rPr lang="pt-BR" dirty="0"/>
              <a:t>Personagem: A característica do design do personagem é baseado em um policial/militar.</a:t>
            </a:r>
          </a:p>
          <a:p>
            <a:pPr marL="305435" indent="-305435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19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B8E605-0E24-46A3-B8EC-3CAAC6AA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t-BR" sz="2100" dirty="0">
                <a:solidFill>
                  <a:srgbClr val="FFFEFF"/>
                </a:solidFill>
              </a:rPr>
              <a:t>Desenvolvimento</a:t>
            </a:r>
            <a:br>
              <a:rPr lang="pt-BR" sz="2100" dirty="0">
                <a:solidFill>
                  <a:srgbClr val="FFFEFF"/>
                </a:solidFill>
              </a:rPr>
            </a:br>
            <a:r>
              <a:rPr lang="pt-BR" sz="2100" dirty="0">
                <a:solidFill>
                  <a:srgbClr val="FFFEFF"/>
                </a:solidFill>
              </a:rPr>
              <a:t>PT.1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B98714-2452-48DE-9D0C-8100DE20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305435" indent="-305435"/>
            <a:r>
              <a:rPr lang="pt-BR" dirty="0"/>
              <a:t>No início do projeto fizemos a escolha de vários </a:t>
            </a:r>
            <a:r>
              <a:rPr lang="pt-BR" dirty="0" err="1"/>
              <a:t>assets</a:t>
            </a:r>
            <a:r>
              <a:rPr lang="pt-BR" dirty="0"/>
              <a:t> para utilizar como base do desenvolvimento do jogo.</a:t>
            </a:r>
          </a:p>
          <a:p>
            <a:pPr marL="305435" indent="-305435"/>
            <a:r>
              <a:rPr lang="pt-BR" dirty="0"/>
              <a:t>Nestes pacotes, estão inseridos o design do player, inimigos e o cenário(mapa).</a:t>
            </a:r>
          </a:p>
          <a:p>
            <a:pPr marL="305435" indent="-305435"/>
            <a:r>
              <a:rPr lang="pt-BR" dirty="0"/>
              <a:t>Na primeira entrega do projeto, o foco consiste na mecânica de movimentação do personagem e dos inimigos.</a:t>
            </a:r>
          </a:p>
        </p:txBody>
      </p:sp>
    </p:spTree>
    <p:extLst>
      <p:ext uri="{BB962C8B-B14F-4D97-AF65-F5344CB8AC3E}">
        <p14:creationId xmlns:p14="http://schemas.microsoft.com/office/powerpoint/2010/main" val="152957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BE01E-7993-404C-B510-21FE1629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pt-BR" dirty="0"/>
              <a:t>inimigos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50CB51-B365-4D56-A15E-771C2817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17694" cy="4045683"/>
          </a:xfrm>
          <a:prstGeom prst="rect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A1727F-C089-4657-91FA-76EA1BFCA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9496" y="2180496"/>
            <a:ext cx="1846504" cy="1992507"/>
          </a:xfrm>
          <a:prstGeom prst="rect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1F3A4A-F23C-4AE4-BEEE-39B0621D0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233672"/>
            <a:ext cx="1854170" cy="1992507"/>
          </a:xfrm>
          <a:prstGeom prst="rect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ED2765-2D41-411D-B12A-F80E12333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320" y="1568012"/>
            <a:ext cx="5157756" cy="7323826"/>
          </a:xfrm>
        </p:spPr>
        <p:txBody>
          <a:bodyPr>
            <a:normAutofit/>
          </a:bodyPr>
          <a:lstStyle/>
          <a:p>
            <a:pPr marL="305435" indent="-305435"/>
            <a:r>
              <a:rPr lang="pt-BR" dirty="0"/>
              <a:t>Na primeira entrega do jogo, existe somente 1 inimigo.</a:t>
            </a:r>
          </a:p>
          <a:p>
            <a:pPr marL="305435" indent="-305435"/>
            <a:r>
              <a:rPr lang="pt-BR" dirty="0"/>
              <a:t>O jogo se passa na cidade de Varsóvia na Polônia, onde um terrível desastre químico provocou a morte de diversos trabalhadores de uma usina nuclear.</a:t>
            </a:r>
          </a:p>
          <a:p>
            <a:pPr marL="305435" indent="-305435"/>
            <a:r>
              <a:rPr lang="pt-BR" dirty="0"/>
              <a:t>Por causa desta tragédia, a cidade foi totalmente evacuada e esquecida do mundo, porém os E.U.A constataram novos dados de presença de vida neste local.</a:t>
            </a:r>
          </a:p>
          <a:p>
            <a:pPr marL="305435" indent="-305435"/>
            <a:r>
              <a:rPr lang="pt-BR" dirty="0"/>
              <a:t>Foi criado uma missão secreta onde o grupo liderado pelo General Robert iria até o local para averiguar a situação, porém ao chegar o seu batalhão foi atacado por diversos zumbis.</a:t>
            </a:r>
          </a:p>
          <a:p>
            <a:pPr marL="305435" indent="-305435"/>
            <a:endParaRPr lang="pt-BR" dirty="0"/>
          </a:p>
          <a:p>
            <a:pPr marL="305435" indent="-305435"/>
            <a:endParaRPr lang="pt-BR" dirty="0"/>
          </a:p>
          <a:p>
            <a:pPr marL="305435" indent="-305435"/>
            <a:endParaRPr lang="pt-BR" dirty="0"/>
          </a:p>
          <a:p>
            <a:pPr marL="305435" indent="-305435"/>
            <a:endParaRPr lang="pt-BR" dirty="0"/>
          </a:p>
          <a:p>
            <a:pPr marL="305435" indent="-305435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7424FF-5714-48B6-90E7-7855F1D45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7" y="1922789"/>
            <a:ext cx="6135404" cy="43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8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B8E605-0E24-46A3-B8EC-3CAAC6AA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733" y="1339565"/>
            <a:ext cx="3222882" cy="1575837"/>
          </a:xfrm>
        </p:spPr>
        <p:txBody>
          <a:bodyPr anchor="ctr">
            <a:normAutofit/>
          </a:bodyPr>
          <a:lstStyle/>
          <a:p>
            <a:r>
              <a:rPr lang="pt-BR" sz="2100" dirty="0">
                <a:solidFill>
                  <a:srgbClr val="FFFEFF"/>
                </a:solidFill>
              </a:rPr>
              <a:t>Personagem Principal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B6659EF-6196-4EC1-9DB5-6A1A7E6DE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014" y="3249906"/>
            <a:ext cx="3142360" cy="278858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EB80DE7-1CBE-44BF-9BDC-CC45D37814DB}"/>
              </a:ext>
            </a:extLst>
          </p:cNvPr>
          <p:cNvSpPr txBox="1"/>
          <p:nvPr/>
        </p:nvSpPr>
        <p:spPr>
          <a:xfrm>
            <a:off x="4290329" y="2608252"/>
            <a:ext cx="7503636" cy="148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305435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policial, Robert, foi o único sobrevivente desta missão secreta.</a:t>
            </a:r>
          </a:p>
          <a:p>
            <a:pPr marL="305435" indent="-305435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conseguir sobreviver e sair </a:t>
            </a:r>
            <a:r>
              <a:rPr lang="pt-BR" sz="1700">
                <a:solidFill>
                  <a:schemeClr val="tx1">
                    <a:lumMod val="75000"/>
                    <a:lumOff val="25000"/>
                  </a:schemeClr>
                </a:solidFill>
              </a:rPr>
              <a:t>da usina </a:t>
            </a:r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 precisará eliminar os inimigos que estão à sua procura até chegar ao boss.</a:t>
            </a:r>
          </a:p>
          <a:p>
            <a:pPr marL="305435" indent="-305435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Será que ele conseguirá completar a missão e retornar até sua casa?</a:t>
            </a:r>
          </a:p>
        </p:txBody>
      </p:sp>
    </p:spTree>
    <p:extLst>
      <p:ext uri="{BB962C8B-B14F-4D97-AF65-F5344CB8AC3E}">
        <p14:creationId xmlns:p14="http://schemas.microsoft.com/office/powerpoint/2010/main" val="23837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0F263-68E1-4673-8D35-000301D8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019897-C987-42C0-9D02-B13193E3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723C59-58CE-47A9-B0F8-A3B456181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65" y="882650"/>
            <a:ext cx="11258868" cy="509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274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326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Wingdings 2</vt:lpstr>
      <vt:lpstr>DividendVTI</vt:lpstr>
      <vt:lpstr>Design de Jogos Digitais</vt:lpstr>
      <vt:lpstr>Descrição</vt:lpstr>
      <vt:lpstr>Inspiração / design do jogo</vt:lpstr>
      <vt:lpstr>Desenvolvimento PT.1 </vt:lpstr>
      <vt:lpstr>inimigos</vt:lpstr>
      <vt:lpstr>Personagem Principal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João Victtor Martins</cp:lastModifiedBy>
  <cp:revision>238</cp:revision>
  <dcterms:created xsi:type="dcterms:W3CDTF">2021-04-21T21:00:13Z</dcterms:created>
  <dcterms:modified xsi:type="dcterms:W3CDTF">2021-09-25T18:51:52Z</dcterms:modified>
</cp:coreProperties>
</file>