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E5B99-B5DC-40BB-BDC6-124A7E638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31E257-317B-4733-8951-ADA0F99B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CE357-5FDE-4B11-B6FE-967AD78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F90DF-4AFC-4B37-92DE-5046FA2A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5FE2A-5614-42F2-B1EB-1181E55C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3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044CB-24ED-4B12-B4C8-D6D69CB0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437F13-A5B4-469D-94EB-2C11ED05E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5CA19-A0FA-402F-8E3C-8771AFA9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D302F-A937-4355-AE05-4F46E45C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D7745F-CAB7-4176-9260-45462CC5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7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FEB915-C365-4EFA-9278-972AF6401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3F6432-991D-4B3C-9091-44BD39A1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6C206-B48F-42B6-8E41-37A27D05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598E7-FC61-4E1D-B429-442AB503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BB69E-CAAC-43A9-877C-186F4266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9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C37FE-D19B-404B-87FB-661BC269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E896A-876F-4DE1-ACBA-0B95D0D4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4CA79-256F-4AF8-858C-79D13715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5754FB-7A81-43DE-B7D8-5D91C8BC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AD486-1F3B-4C5E-B361-5A95B962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18728-0389-445C-970D-1076235C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C4F874-7B1B-4E78-956D-20891D5E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0B7A7-1B9C-472A-BEB2-27508EB8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2C410-7CEE-4928-9341-51A53493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2ED9C-A600-41C0-B032-9BBA790F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76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044A1-355B-434B-8102-6F8D09F0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E508-5780-449B-B491-819FAB410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DA4C0E-E378-453F-B512-4CD2DA014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C29F04-7E15-4A78-B751-698A4B59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A318A-5891-4203-839F-5298B010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3440A-E8EF-4D71-B399-909339C7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BD824-F9CE-44D2-ABA4-7F117933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8F19C7-C8D2-4F92-8CD7-332D4F1BE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0DD4A-33F3-4075-A1AC-B5CB2AEA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4966E9-3BC8-4722-92D9-65977063D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DD1CDC-20A8-40F7-B899-8E901ADD5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38700-233E-4047-BF29-17163AE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AD9DD6-2653-4AAE-92D2-69A2A82F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23F787-4CB6-455E-ADC8-CF1D2BE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A8B01-069B-40EC-B71F-FAE2A790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6DA122-997A-4244-9281-DAED2B1E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13BF61-1997-4DC8-9EAF-41B8C69D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F73398-87B6-4378-B6F2-2C0524B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F4F582-3342-470A-BFD8-4EEC4985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496D48-4437-400A-9E60-B00A2E9C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3D6304-4492-4EB2-8057-77C17238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5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06DAA-A263-4406-B09F-F3B3DD05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CDB3E7-6C75-41F8-B1DD-FF04C5E8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0EE23-BE98-434E-A209-E941A8954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D9ECD-7AF1-4C80-BB88-4BCD5DCB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EADB9B-140A-463B-A1B8-39098C7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59C39-0984-4E0E-9EF8-5AC05D5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0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3B73F-2C38-4F85-AE49-138D85CF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BC009B-81AE-4429-AFC3-A61474B3C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309A72-2767-4B28-B988-D2628EB69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D04737-5788-4156-AF60-A022CABE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A168CF-6D69-4F2F-8514-0208BC51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FC6DBC-173A-4C95-B365-22126969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8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D83EF0-0EC8-42C9-8804-7ED797E8C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EC0A63-EB85-412F-980D-A79D0A373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7E635-8737-458F-9F2C-C93AB3D86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42344-202F-41A5-8844-B39FD2000FE8}" type="datetimeFigureOut">
              <a:rPr lang="en-GB" smtClean="0"/>
              <a:t>02/10/2018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8F7C1-B2D8-4819-A327-9DF140F90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1A2871-7931-41B0-8CB9-C76221392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2188-028D-4001-B10F-8B0EFE0D6EB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44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F5ED-19A0-497C-BF49-1C090697F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Formularios Reactivos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2AB07-CA7C-4B32-A108-9181C5812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Angular 2</a:t>
            </a:r>
          </a:p>
          <a:p>
            <a:r>
              <a:rPr lang="es-ES" dirty="0"/>
              <a:t>Sesión 2 </a:t>
            </a:r>
          </a:p>
          <a:p>
            <a:r>
              <a:rPr lang="es-ES" dirty="0"/>
              <a:t>José Viejo Huerta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08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151672-86B4-42AA-8AD1-825D7A7A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766887"/>
            <a:ext cx="10601325" cy="33242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055D6DD-8689-4FD3-AEDD-9E272D48D90D}"/>
              </a:ext>
            </a:extLst>
          </p:cNvPr>
          <p:cNvSpPr/>
          <p:nvPr/>
        </p:nvSpPr>
        <p:spPr>
          <a:xfrm>
            <a:off x="9231768" y="164286"/>
            <a:ext cx="185871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800" dirty="0" err="1"/>
              <a:t>FormGroup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658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202621D-5B58-403D-8E9D-63CA2BDA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7" y="1146896"/>
            <a:ext cx="9896475" cy="21812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94309F-3E6D-4D21-8BB2-C8BA261167BA}"/>
              </a:ext>
            </a:extLst>
          </p:cNvPr>
          <p:cNvSpPr/>
          <p:nvPr/>
        </p:nvSpPr>
        <p:spPr>
          <a:xfrm>
            <a:off x="9488246" y="228940"/>
            <a:ext cx="20220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800" dirty="0" err="1"/>
              <a:t>FormControl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576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5D05DB-BC7A-4C28-B91D-7C7B1DAB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62" y="144825"/>
            <a:ext cx="4534267" cy="47169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8D6D72-EF22-44A5-8E44-575AEF9C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5" y="144825"/>
            <a:ext cx="6996579" cy="47169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D2EBFD-AC8E-483B-A324-0B92C940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62" y="2640540"/>
            <a:ext cx="4840093" cy="40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8412C-CD8E-4012-93B9-BF794E18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070"/>
            <a:ext cx="10515600" cy="835603"/>
          </a:xfrm>
        </p:spPr>
        <p:txBody>
          <a:bodyPr/>
          <a:lstStyle/>
          <a:p>
            <a:r>
              <a:rPr lang="es-ES" dirty="0"/>
              <a:t>El modelo reactivo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8CA3C-8072-4A2B-B71C-E167264C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13541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Modulo: </a:t>
            </a:r>
            <a:r>
              <a:rPr lang="es-ES" dirty="0" err="1"/>
              <a:t>ReactiveForms</a:t>
            </a:r>
            <a:endParaRPr lang="es-ES" dirty="0"/>
          </a:p>
          <a:p>
            <a:r>
              <a:rPr lang="es-ES" dirty="0"/>
              <a:t>Clases</a:t>
            </a:r>
          </a:p>
          <a:p>
            <a:pPr lvl="1"/>
            <a:r>
              <a:rPr lang="es-ES" dirty="0" err="1"/>
              <a:t>AbstractControl</a:t>
            </a:r>
            <a:endParaRPr lang="es-ES" dirty="0"/>
          </a:p>
          <a:p>
            <a:pPr lvl="2"/>
            <a:r>
              <a:rPr lang="es-ES" dirty="0" err="1"/>
              <a:t>FormControl</a:t>
            </a:r>
            <a:endParaRPr lang="es-ES" dirty="0"/>
          </a:p>
          <a:p>
            <a:pPr lvl="2"/>
            <a:r>
              <a:rPr lang="es-ES" dirty="0" err="1"/>
              <a:t>FormGroup</a:t>
            </a:r>
            <a:endParaRPr lang="es-ES" dirty="0"/>
          </a:p>
          <a:p>
            <a:pPr lvl="2"/>
            <a:r>
              <a:rPr lang="es-ES" dirty="0" err="1"/>
              <a:t>FormArray</a:t>
            </a:r>
            <a:endParaRPr lang="es-ES" dirty="0"/>
          </a:p>
          <a:p>
            <a:r>
              <a:rPr lang="es-ES" dirty="0" err="1"/>
              <a:t>Directives</a:t>
            </a:r>
            <a:endParaRPr lang="es-ES" dirty="0"/>
          </a:p>
          <a:p>
            <a:pPr lvl="1"/>
            <a:r>
              <a:rPr lang="es-ES" dirty="0" err="1"/>
              <a:t>FormControl</a:t>
            </a:r>
            <a:r>
              <a:rPr lang="es-ES" dirty="0"/>
              <a:t>, </a:t>
            </a:r>
            <a:r>
              <a:rPr lang="es-ES" dirty="0" err="1"/>
              <a:t>FormControlName</a:t>
            </a:r>
            <a:endParaRPr lang="es-ES" dirty="0"/>
          </a:p>
          <a:p>
            <a:pPr lvl="1"/>
            <a:r>
              <a:rPr lang="es-ES" dirty="0" err="1"/>
              <a:t>FormArray</a:t>
            </a:r>
            <a:r>
              <a:rPr lang="es-ES" dirty="0"/>
              <a:t>, </a:t>
            </a:r>
            <a:r>
              <a:rPr lang="es-ES" dirty="0" err="1"/>
              <a:t>FormArrayName</a:t>
            </a:r>
            <a:endParaRPr lang="es-ES" dirty="0"/>
          </a:p>
          <a:p>
            <a:pPr lvl="1"/>
            <a:r>
              <a:rPr lang="es-ES" dirty="0" err="1"/>
              <a:t>FormGroup</a:t>
            </a:r>
            <a:r>
              <a:rPr lang="es-ES" dirty="0"/>
              <a:t>, </a:t>
            </a:r>
            <a:r>
              <a:rPr lang="es-ES" dirty="0" err="1"/>
              <a:t>FormGroupName</a:t>
            </a:r>
            <a:endParaRPr lang="es-ES" dirty="0"/>
          </a:p>
          <a:p>
            <a:r>
              <a:rPr lang="es-ES" dirty="0" err="1"/>
              <a:t>Validators</a:t>
            </a:r>
            <a:endParaRPr lang="es-ES" dirty="0"/>
          </a:p>
          <a:p>
            <a:pPr lvl="1"/>
            <a:r>
              <a:rPr lang="es-ES" dirty="0" err="1"/>
              <a:t>Sincronos</a:t>
            </a:r>
            <a:r>
              <a:rPr lang="es-ES" dirty="0"/>
              <a:t> y asíncronos</a:t>
            </a:r>
          </a:p>
          <a:p>
            <a:pPr lvl="1"/>
            <a:r>
              <a:rPr lang="es-ES" dirty="0" err="1"/>
              <a:t>Required</a:t>
            </a:r>
            <a:r>
              <a:rPr lang="es-ES" dirty="0"/>
              <a:t>, min, </a:t>
            </a:r>
            <a:r>
              <a:rPr lang="es-ES" dirty="0" err="1"/>
              <a:t>max</a:t>
            </a:r>
            <a:r>
              <a:rPr lang="es-ES" dirty="0"/>
              <a:t>, email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7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A2947D4-C161-48EF-BF22-E709CFB0C46E}"/>
              </a:ext>
            </a:extLst>
          </p:cNvPr>
          <p:cNvSpPr txBox="1"/>
          <p:nvPr/>
        </p:nvSpPr>
        <p:spPr>
          <a:xfrm>
            <a:off x="8858971" y="5514110"/>
            <a:ext cx="1885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En el componente</a:t>
            </a:r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2963FD0-61D6-431A-BC3D-492B9D901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1" y="161952"/>
            <a:ext cx="8995174" cy="65340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9F5D8E-4B6B-44D5-ABDB-2F6A4107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29" y="161952"/>
            <a:ext cx="5524500" cy="8191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D68D824-E5C3-4511-AA87-1FC96796E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594" y="1106526"/>
            <a:ext cx="3552825" cy="26193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0F4265-8700-4A43-B7DB-F9C5CD65F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354" y="3481655"/>
            <a:ext cx="6505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F8CF02-B1E1-4D28-B49D-F0BEC1528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7" y="499482"/>
            <a:ext cx="6419850" cy="3695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B54E63-D956-4923-BFC5-69A166EC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380" y="2970565"/>
            <a:ext cx="6429375" cy="3905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9A3C6F-1CA0-45E3-84AE-EBFBDBF8C862}"/>
              </a:ext>
            </a:extLst>
          </p:cNvPr>
          <p:cNvSpPr txBox="1"/>
          <p:nvPr/>
        </p:nvSpPr>
        <p:spPr>
          <a:xfrm>
            <a:off x="6993590" y="2601233"/>
            <a:ext cx="33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Set de las validaciones </a:t>
            </a:r>
            <a:r>
              <a:rPr lang="es-ES" dirty="0" err="1"/>
              <a:t>asincronas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BB86C7-61EE-43B1-B83A-411FF0021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42" y="4383809"/>
            <a:ext cx="6905625" cy="20955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80BED4-0603-4D3D-A378-16AA0FDDC2B9}"/>
              </a:ext>
            </a:extLst>
          </p:cNvPr>
          <p:cNvSpPr txBox="1"/>
          <p:nvPr/>
        </p:nvSpPr>
        <p:spPr>
          <a:xfrm>
            <a:off x="7841673" y="5310909"/>
            <a:ext cx="384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Está </a:t>
            </a:r>
            <a:r>
              <a:rPr lang="es-ES" dirty="0" err="1"/>
              <a:t>pending</a:t>
            </a:r>
            <a:r>
              <a:rPr lang="es-ES" dirty="0"/>
              <a:t> hasta que se acaban las validaciones</a:t>
            </a:r>
            <a:endParaRPr lang="en-GB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4B9F301-FF41-4C69-BEC6-167982FFD14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662545" y="5566715"/>
            <a:ext cx="6179128" cy="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3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06F8D8-584D-4B13-8BCD-2D79D866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54" y="267628"/>
            <a:ext cx="3496798" cy="5495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507BB6-8551-4700-ADE9-31EC3678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3" y="348825"/>
            <a:ext cx="8210010" cy="63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9D3028A-10BD-4F0A-AD61-B6B376E0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3" y="246837"/>
            <a:ext cx="8206484" cy="43609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E8E65BF-AE47-4CA8-857A-CCA4C16B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179" y="133813"/>
            <a:ext cx="3496798" cy="5495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0241C1-73A5-4E42-939E-56B054856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393" y="4140820"/>
            <a:ext cx="39814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AFB0D68-2CAC-4600-83EB-1C8B94ED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7" y="3306502"/>
            <a:ext cx="7099912" cy="33592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E5F45E-5E92-49FE-BD1B-71D4229B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08" y="192242"/>
            <a:ext cx="6762750" cy="29051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032521C-BC4E-4E2A-91D8-D7680E435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065" y="1783696"/>
            <a:ext cx="5292647" cy="28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B5EFFB-B749-4DC7-805F-3587CB09B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7" y="840703"/>
            <a:ext cx="4048125" cy="27241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AEB52E-5F43-4B55-AB70-84560ED9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00" y="506693"/>
            <a:ext cx="4429125" cy="1800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CFC514-D8CF-4157-BD9B-577B99AB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70" y="4056260"/>
            <a:ext cx="7200900" cy="990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5AEEE1F-0660-402D-BD9A-9F07218AC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70" y="5475485"/>
            <a:ext cx="5543550" cy="12573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0168BB8-0D80-412F-AB42-A60D6612A8E2}"/>
              </a:ext>
            </a:extLst>
          </p:cNvPr>
          <p:cNvSpPr txBox="1"/>
          <p:nvPr/>
        </p:nvSpPr>
        <p:spPr>
          <a:xfrm>
            <a:off x="484683" y="471371"/>
            <a:ext cx="18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Estado del control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113173-CDD7-4AC4-8131-5C2DC5865070}"/>
              </a:ext>
            </a:extLst>
          </p:cNvPr>
          <p:cNvSpPr txBox="1"/>
          <p:nvPr/>
        </p:nvSpPr>
        <p:spPr>
          <a:xfrm>
            <a:off x="4415700" y="241230"/>
            <a:ext cx="336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Modificamos el estado por </a:t>
            </a:r>
            <a:r>
              <a:rPr lang="es-ES" dirty="0" err="1"/>
              <a:t>codigo</a:t>
            </a:r>
            <a:endParaRPr lang="en-GB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03F58A-F202-413D-90A6-C60D9B17F357}"/>
              </a:ext>
            </a:extLst>
          </p:cNvPr>
          <p:cNvSpPr txBox="1"/>
          <p:nvPr/>
        </p:nvSpPr>
        <p:spPr>
          <a:xfrm>
            <a:off x="387970" y="3662932"/>
            <a:ext cx="297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Establecemos las validaciones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629F61-8F04-4609-B26D-1E38C47E367E}"/>
              </a:ext>
            </a:extLst>
          </p:cNvPr>
          <p:cNvSpPr txBox="1"/>
          <p:nvPr/>
        </p:nvSpPr>
        <p:spPr>
          <a:xfrm>
            <a:off x="387970" y="5070856"/>
            <a:ext cx="384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Cambiamos valores, errores por código</a:t>
            </a:r>
            <a:endParaRPr lang="en-GB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EEF3116-EB1E-42DE-AD35-88607B00B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5700" y="2756572"/>
            <a:ext cx="2066925" cy="3143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1CA86D0-58BD-4842-A934-99A8D955F782}"/>
              </a:ext>
            </a:extLst>
          </p:cNvPr>
          <p:cNvSpPr txBox="1"/>
          <p:nvPr/>
        </p:nvSpPr>
        <p:spPr>
          <a:xfrm>
            <a:off x="4415700" y="2390481"/>
            <a:ext cx="527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Cuando queremos que se valide (</a:t>
            </a:r>
            <a:r>
              <a:rPr lang="es-ES" dirty="0" err="1"/>
              <a:t>change</a:t>
            </a:r>
            <a:r>
              <a:rPr lang="es-ES" dirty="0"/>
              <a:t>, </a:t>
            </a:r>
            <a:r>
              <a:rPr lang="es-ES" dirty="0" err="1"/>
              <a:t>blur</a:t>
            </a:r>
            <a:r>
              <a:rPr lang="es-ES" dirty="0"/>
              <a:t>, </a:t>
            </a:r>
            <a:r>
              <a:rPr lang="es-ES" dirty="0" err="1"/>
              <a:t>submit</a:t>
            </a:r>
            <a:r>
              <a:rPr lang="es-ES" dirty="0"/>
              <a:t>)</a:t>
            </a:r>
            <a:endParaRPr lang="en-GB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CE6CC9F-CE1B-4E1F-9DC4-8FCBD263E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5700" y="3350797"/>
            <a:ext cx="5743575" cy="24765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8D39215-633B-414A-9A37-C113E337412B}"/>
              </a:ext>
            </a:extLst>
          </p:cNvPr>
          <p:cNvSpPr txBox="1"/>
          <p:nvPr/>
        </p:nvSpPr>
        <p:spPr>
          <a:xfrm>
            <a:off x="4415700" y="2994464"/>
            <a:ext cx="530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a un control (</a:t>
            </a:r>
            <a:r>
              <a:rPr lang="es-ES" dirty="0" err="1"/>
              <a:t>this.perdir.get</a:t>
            </a:r>
            <a:r>
              <a:rPr lang="es-ES" dirty="0"/>
              <a:t>(</a:t>
            </a:r>
            <a:r>
              <a:rPr lang="es-ES" dirty="0" err="1"/>
              <a:t>persona.dir.calle</a:t>
            </a:r>
            <a:r>
              <a:rPr lang="es-ES" dirty="0"/>
              <a:t>');</a:t>
            </a:r>
            <a:endParaRPr lang="en-GB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F99ECFE-7CC8-4D12-BBDB-BC2875A56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823" y="5214160"/>
            <a:ext cx="4619625" cy="5810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FC39B22-E392-4579-9E5C-87F3169456E0}"/>
              </a:ext>
            </a:extLst>
          </p:cNvPr>
          <p:cNvSpPr txBox="1"/>
          <p:nvPr/>
        </p:nvSpPr>
        <p:spPr>
          <a:xfrm>
            <a:off x="5795938" y="4837193"/>
            <a:ext cx="18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Acceso los errores</a:t>
            </a:r>
            <a:endParaRPr lang="en-GB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C14A7C5-FA6D-4B16-8E68-D5216498DA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1520" y="6150045"/>
            <a:ext cx="2819400" cy="46672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14748C5-43AA-4D33-96F8-A3739FFBD1BD}"/>
              </a:ext>
            </a:extLst>
          </p:cNvPr>
          <p:cNvSpPr txBox="1"/>
          <p:nvPr/>
        </p:nvSpPr>
        <p:spPr>
          <a:xfrm>
            <a:off x="5931520" y="5793812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Monitorizar los cambios</a:t>
            </a:r>
            <a:endParaRPr lang="en-GB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A1D93C0-BA8C-48BC-BFF7-8E9C0B1AB982}"/>
              </a:ext>
            </a:extLst>
          </p:cNvPr>
          <p:cNvSpPr/>
          <p:nvPr/>
        </p:nvSpPr>
        <p:spPr>
          <a:xfrm>
            <a:off x="9231768" y="164286"/>
            <a:ext cx="24755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800" dirty="0" err="1"/>
              <a:t>AbstractControl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520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id="{8A1D93C0-BA8C-48BC-BFF7-8E9C0B1AB982}"/>
              </a:ext>
            </a:extLst>
          </p:cNvPr>
          <p:cNvSpPr/>
          <p:nvPr/>
        </p:nvSpPr>
        <p:spPr>
          <a:xfrm>
            <a:off x="9231768" y="164286"/>
            <a:ext cx="172380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2800" dirty="0" err="1"/>
              <a:t>FormArray</a:t>
            </a:r>
            <a:endParaRPr lang="en-GB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5E077F-F692-4A91-BE90-FB9CE8B6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2" y="1250084"/>
            <a:ext cx="10096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97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113</Words>
  <Application>Microsoft Office PowerPoint</Application>
  <PresentationFormat>Panorámica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Formularios Reactivos</vt:lpstr>
      <vt:lpstr>El modelo reactivo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Formularios Reactivos</dc:title>
  <dc:creator>jose viejo</dc:creator>
  <cp:lastModifiedBy>jose viejo</cp:lastModifiedBy>
  <cp:revision>12</cp:revision>
  <dcterms:created xsi:type="dcterms:W3CDTF">2018-10-02T16:15:35Z</dcterms:created>
  <dcterms:modified xsi:type="dcterms:W3CDTF">2018-10-02T20:22:08Z</dcterms:modified>
</cp:coreProperties>
</file>