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5" r:id="rId5"/>
    <p:sldId id="264" r:id="rId6"/>
    <p:sldId id="263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20 años haciendo web Y 30 programando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Experiencia en el desarrollo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131106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ACTUALMENTE SOY DIRECTOR DE I+D+I DE GTT</a:t>
            </a:r>
          </a:p>
          <a:p>
            <a:r>
              <a:rPr lang="es-ES" dirty="0"/>
              <a:t>FUI Director de informática de GTT/GEONET</a:t>
            </a:r>
          </a:p>
          <a:p>
            <a:r>
              <a:rPr lang="es-ES" dirty="0"/>
              <a:t>Responsable de desarrollo de la aplicación de SUMA.</a:t>
            </a:r>
          </a:p>
          <a:p>
            <a:r>
              <a:rPr lang="es-ES" dirty="0"/>
              <a:t>Consultor independiente</a:t>
            </a:r>
          </a:p>
          <a:p>
            <a:endParaRPr lang="es-ES" dirty="0"/>
          </a:p>
          <a:p>
            <a:r>
              <a:rPr lang="es-ES" dirty="0"/>
              <a:t>AUNQUE HAYA ESTADO EN PUESTOS DE GESTOR DE PROYECTO O RESPONSABLE DE DEPARTAMENTO SIEMPRE HE PROGRAMADO.</a:t>
            </a:r>
          </a:p>
          <a:p>
            <a:pPr marL="0" indent="0" algn="ctr">
              <a:buNone/>
            </a:pPr>
            <a:r>
              <a:rPr lang="es-ES" sz="3600" dirty="0"/>
              <a:t>ME GUSTA PROGRAMAR</a:t>
            </a:r>
          </a:p>
        </p:txBody>
      </p:sp>
    </p:spTree>
    <p:extLst>
      <p:ext uri="{BB962C8B-B14F-4D97-AF65-F5344CB8AC3E}">
        <p14:creationId xmlns:p14="http://schemas.microsoft.com/office/powerpoint/2010/main" val="123104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Experiencias sobre 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1998 CLASIC ASP con </a:t>
            </a:r>
            <a:r>
              <a:rPr lang="es-ES" dirty="0" err="1"/>
              <a:t>javascript</a:t>
            </a:r>
            <a:r>
              <a:rPr lang="es-ES" dirty="0"/>
              <a:t> en el servidor</a:t>
            </a:r>
          </a:p>
          <a:p>
            <a:pPr lvl="1"/>
            <a:r>
              <a:rPr lang="es-ES" dirty="0"/>
              <a:t>Aplicación funcionando actualmente</a:t>
            </a:r>
          </a:p>
          <a:p>
            <a:pPr lvl="1"/>
            <a:r>
              <a:rPr lang="es-ES" dirty="0"/>
              <a:t>Uso extensivo de XSLT</a:t>
            </a:r>
          </a:p>
          <a:p>
            <a:r>
              <a:rPr lang="es-ES" dirty="0"/>
              <a:t>2002 JAVA J2EE.</a:t>
            </a:r>
          </a:p>
          <a:p>
            <a:pPr lvl="1"/>
            <a:r>
              <a:rPr lang="es-ES" dirty="0"/>
              <a:t>Uso también de XSLT</a:t>
            </a:r>
          </a:p>
          <a:p>
            <a:r>
              <a:rPr lang="es-ES" dirty="0"/>
              <a:t>2007-2010 Microsoft ASP.NET</a:t>
            </a:r>
          </a:p>
          <a:p>
            <a:pPr lvl="1"/>
            <a:r>
              <a:rPr lang="es-ES" dirty="0"/>
              <a:t>Uso de ASP.NET WEB FROM Y ASP.NET / MVC</a:t>
            </a:r>
          </a:p>
          <a:p>
            <a:r>
              <a:rPr lang="es-ES" dirty="0"/>
              <a:t>2016 Aplicación ANGULAR JS</a:t>
            </a:r>
          </a:p>
          <a:p>
            <a:r>
              <a:rPr lang="es-ES" dirty="0"/>
              <a:t>2017 Aplicación ANGULAR 2</a:t>
            </a:r>
          </a:p>
        </p:txBody>
      </p:sp>
    </p:spTree>
    <p:extLst>
      <p:ext uri="{BB962C8B-B14F-4D97-AF65-F5344CB8AC3E}">
        <p14:creationId xmlns:p14="http://schemas.microsoft.com/office/powerpoint/2010/main" val="257520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Todo el mundo opina sobre la interfaz. Nunca estará hecha a gusto de todos. Busca la opinión de quien va a usar lo que hagas</a:t>
            </a:r>
          </a:p>
        </p:txBody>
      </p:sp>
    </p:spTree>
    <p:extLst>
      <p:ext uri="{BB962C8B-B14F-4D97-AF65-F5344CB8AC3E}">
        <p14:creationId xmlns:p14="http://schemas.microsoft.com/office/powerpoint/2010/main" val="26228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Usa aquello que tenga una gran comunidad detrás. No estarás solo</a:t>
            </a:r>
          </a:p>
        </p:txBody>
      </p:sp>
    </p:spTree>
    <p:extLst>
      <p:ext uri="{BB962C8B-B14F-4D97-AF65-F5344CB8AC3E}">
        <p14:creationId xmlns:p14="http://schemas.microsoft.com/office/powerpoint/2010/main" val="19927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Cuidado con la multiplataforma y los </a:t>
            </a:r>
            <a:r>
              <a:rPr lang="es-ES" sz="4000" dirty="0" err="1"/>
              <a:t>frameworks</a:t>
            </a:r>
            <a:r>
              <a:rPr lang="es-ES" sz="4000" dirty="0"/>
              <a:t>. La documentación lo </a:t>
            </a:r>
            <a:r>
              <a:rPr lang="es-ES" sz="4000"/>
              <a:t>aguanta todo.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896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Se debe dividir los equipos en </a:t>
            </a:r>
            <a:r>
              <a:rPr lang="es-ES" sz="4000" dirty="0" err="1"/>
              <a:t>frontend</a:t>
            </a:r>
            <a:r>
              <a:rPr lang="es-ES" sz="4000" dirty="0"/>
              <a:t> y </a:t>
            </a:r>
            <a:r>
              <a:rPr lang="es-ES" sz="4000" dirty="0" err="1"/>
              <a:t>backend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9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6CF1C-D564-4C16-96CF-E7A47B18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Mira el código de los </a:t>
            </a:r>
            <a:r>
              <a:rPr lang="es-ES" sz="4000" dirty="0" err="1"/>
              <a:t>frameworks</a:t>
            </a:r>
            <a:r>
              <a:rPr lang="es-ES" sz="4000" dirty="0"/>
              <a:t>. Aprenderás mucho.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561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7A5CF-414F-465C-A2D7-D7DCC358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Intenta tener una visión de conjunto del proyecto.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1738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20039</TotalTime>
  <Words>201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20 años haciendo web Y 30 programando</vt:lpstr>
      <vt:lpstr>¿Quién soy?</vt:lpstr>
      <vt:lpstr>Experiencias sobre la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años haciendo web</dc:title>
  <dc:creator>Jose Viejo Huerta</dc:creator>
  <cp:lastModifiedBy>jose viejo</cp:lastModifiedBy>
  <cp:revision>11</cp:revision>
  <dcterms:created xsi:type="dcterms:W3CDTF">2018-08-27T10:50:11Z</dcterms:created>
  <dcterms:modified xsi:type="dcterms:W3CDTF">2018-09-25T20:02:15Z</dcterms:modified>
</cp:coreProperties>
</file>