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1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5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39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6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9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84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7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0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9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68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731F-235D-4B72-BD02-1E5F1B5628E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ANGULAR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Versión 6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José Viejo Huerta</a:t>
            </a:r>
          </a:p>
        </p:txBody>
      </p:sp>
    </p:spTree>
    <p:extLst>
      <p:ext uri="{BB962C8B-B14F-4D97-AF65-F5344CB8AC3E}">
        <p14:creationId xmlns:p14="http://schemas.microsoft.com/office/powerpoint/2010/main" val="192766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192836"/>
            <a:ext cx="7676190" cy="26952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11749" y="192836"/>
            <a:ext cx="89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main.ts</a:t>
            </a:r>
            <a:endParaRPr lang="es-ES" b="1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5066608" y="2558642"/>
            <a:ext cx="4513621" cy="5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446004" y="3053593"/>
            <a:ext cx="248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modulo que contiene el componente de inicio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" y="3053593"/>
            <a:ext cx="5485714" cy="35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848788" y="30535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app.module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77788" y="5669300"/>
            <a:ext cx="32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componente de arranque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827091" y="5880151"/>
            <a:ext cx="4907041" cy="13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877788" y="4859695"/>
            <a:ext cx="23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importa los módulos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1979802" y="5125569"/>
            <a:ext cx="5754330" cy="21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894055" y="5299968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importa los servicios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1921079" y="5510819"/>
            <a:ext cx="5813053" cy="2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1979802" y="4445039"/>
            <a:ext cx="5754330" cy="26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894055" y="4260373"/>
            <a:ext cx="291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declaran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229323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 fontScale="90000"/>
          </a:bodyPr>
          <a:lstStyle/>
          <a:p>
            <a:r>
              <a:rPr lang="es-ES" dirty="0"/>
              <a:t>Componente / Vista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5" y="984029"/>
            <a:ext cx="4523809" cy="220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0" y="1506130"/>
            <a:ext cx="4912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decorator</a:t>
            </a:r>
            <a:r>
              <a:rPr lang="es-ES" dirty="0"/>
              <a:t> @</a:t>
            </a:r>
            <a:r>
              <a:rPr lang="es-ES" dirty="0" err="1"/>
              <a:t>Component</a:t>
            </a:r>
            <a:r>
              <a:rPr lang="es-ES" dirty="0"/>
              <a:t> tiene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templateUrl</a:t>
            </a:r>
            <a:r>
              <a:rPr lang="es-ES" dirty="0"/>
              <a:t> (nombre del fichero de la vista)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Puede haber </a:t>
            </a:r>
            <a:r>
              <a:rPr lang="es-ES" dirty="0" err="1"/>
              <a:t>templates</a:t>
            </a:r>
            <a:r>
              <a:rPr lang="es-ES" dirty="0"/>
              <a:t> </a:t>
            </a:r>
            <a:r>
              <a:rPr lang="es-ES" dirty="0" err="1"/>
              <a:t>inline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hoja de estilo especial para el componente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Podríamos tener también </a:t>
            </a:r>
            <a:r>
              <a:rPr lang="es-ES" dirty="0" err="1"/>
              <a:t>providers</a:t>
            </a:r>
            <a:r>
              <a:rPr lang="es-ES" dirty="0"/>
              <a:t>: []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5" y="3706215"/>
            <a:ext cx="8828571" cy="12476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326045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Template</a:t>
            </a:r>
            <a:endParaRPr lang="es-ES" dirty="0"/>
          </a:p>
        </p:txBody>
      </p:sp>
      <p:cxnSp>
        <p:nvCxnSpPr>
          <p:cNvPr id="9" name="Conector recto de flecha 8"/>
          <p:cNvCxnSpPr>
            <a:stCxn id="10" idx="1"/>
          </p:cNvCxnSpPr>
          <p:nvPr/>
        </p:nvCxnSpPr>
        <p:spPr>
          <a:xfrm flipH="1" flipV="1">
            <a:off x="2986481" y="4269997"/>
            <a:ext cx="4247131" cy="130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33612" y="5390062"/>
            <a:ext cx="370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Variables definidas en el componente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23115" y="5399593"/>
            <a:ext cx="30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 </a:t>
            </a:r>
            <a:r>
              <a:rPr lang="es-ES" dirty="0" err="1"/>
              <a:t>svg</a:t>
            </a:r>
            <a:r>
              <a:rPr lang="es-ES" dirty="0"/>
              <a:t> del logo de angular</a:t>
            </a:r>
          </a:p>
        </p:txBody>
      </p:sp>
      <p:cxnSp>
        <p:nvCxnSpPr>
          <p:cNvPr id="14" name="Conector recto de flecha 13"/>
          <p:cNvCxnSpPr>
            <a:stCxn id="12" idx="3"/>
          </p:cNvCxnSpPr>
          <p:nvPr/>
        </p:nvCxnSpPr>
        <p:spPr>
          <a:xfrm flipV="1">
            <a:off x="4003895" y="4706225"/>
            <a:ext cx="3420362" cy="87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13" y="5796182"/>
            <a:ext cx="5847619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*</a:t>
            </a:r>
            <a:r>
              <a:rPr lang="es-ES" dirty="0" err="1"/>
              <a:t>ngIf</a:t>
            </a:r>
            <a:r>
              <a:rPr lang="es-ES" dirty="0"/>
              <a:t> *</a:t>
            </a:r>
            <a:r>
              <a:rPr lang="es-ES" dirty="0" err="1"/>
              <a:t>ngFor</a:t>
            </a:r>
            <a:r>
              <a:rPr lang="es-ES" dirty="0"/>
              <a:t> evento (</a:t>
            </a:r>
            <a:r>
              <a:rPr lang="es-ES" dirty="0" err="1"/>
              <a:t>click</a:t>
            </a:r>
            <a:r>
              <a:rPr lang="es-ES" dirty="0"/>
              <a:t>), </a:t>
            </a:r>
            <a:r>
              <a:rPr lang="es-ES" dirty="0" err="1"/>
              <a:t>properties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componentes con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 g c clientes/pedido</a:t>
            </a:r>
          </a:p>
          <a:p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9" y="1451093"/>
            <a:ext cx="4780952" cy="236190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13572" y="1506022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ng</a:t>
            </a:r>
            <a:r>
              <a:rPr lang="es-ES" dirty="0"/>
              <a:t> g d </a:t>
            </a:r>
            <a:r>
              <a:rPr lang="es-ES" dirty="0" err="1"/>
              <a:t>directives</a:t>
            </a:r>
            <a:r>
              <a:rPr lang="es-ES" dirty="0"/>
              <a:t>/i18n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9" y="4417458"/>
            <a:ext cx="3371850" cy="6572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795948" y="566216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Así usamos la directiva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45" y="1506022"/>
            <a:ext cx="3114286" cy="3085714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3246539" y="2726422"/>
            <a:ext cx="5712903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09884" y="2801923"/>
            <a:ext cx="326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 como un componente</a:t>
            </a:r>
          </a:p>
          <a:p>
            <a:r>
              <a:rPr lang="es-ES" dirty="0"/>
              <a:t>En el modulo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 flipH="1" flipV="1">
            <a:off x="1744910" y="4898966"/>
            <a:ext cx="1912690" cy="90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8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sistema de i18n dentro de la una directiva</a:t>
            </a:r>
          </a:p>
          <a:p>
            <a:pPr lvl="1"/>
            <a:r>
              <a:rPr lang="es-ES" dirty="0"/>
              <a:t>Creamos la directiva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72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ng</a:t>
            </a:r>
            <a:r>
              <a:rPr lang="es-ES" dirty="0"/>
              <a:t> g pipe nombre</a:t>
            </a:r>
          </a:p>
        </p:txBody>
      </p:sp>
    </p:spTree>
    <p:extLst>
      <p:ext uri="{BB962C8B-B14F-4D97-AF65-F5344CB8AC3E}">
        <p14:creationId xmlns:p14="http://schemas.microsoft.com/office/powerpoint/2010/main" val="39616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026" y="162004"/>
            <a:ext cx="10515600" cy="995678"/>
          </a:xfrm>
        </p:spPr>
        <p:txBody>
          <a:bodyPr/>
          <a:lstStyle/>
          <a:p>
            <a:r>
              <a:rPr lang="es-ES" dirty="0" err="1"/>
              <a:t>HttpClient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0" y="1370119"/>
            <a:ext cx="7000000" cy="41904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23440" y="1047880"/>
            <a:ext cx="411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Importación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Declaración</a:t>
            </a:r>
          </a:p>
          <a:p>
            <a:endParaRPr lang="es-ES" dirty="0"/>
          </a:p>
          <a:p>
            <a:r>
              <a:rPr lang="es-ES" dirty="0"/>
              <a:t>Importación de la clase e inyección en el c</a:t>
            </a:r>
          </a:p>
          <a:p>
            <a:r>
              <a:rPr lang="es-ES" dirty="0"/>
              <a:t>constructor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2332140" y="1276821"/>
            <a:ext cx="5291300" cy="54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1"/>
          </p:cNvCxnSpPr>
          <p:nvPr/>
        </p:nvCxnSpPr>
        <p:spPr>
          <a:xfrm flipH="1">
            <a:off x="2902592" y="2063543"/>
            <a:ext cx="4720848" cy="301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14" y="3465357"/>
            <a:ext cx="5314286" cy="245714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714" y="6011034"/>
            <a:ext cx="4409524" cy="752381"/>
          </a:xfrm>
          <a:prstGeom prst="rect">
            <a:avLst/>
          </a:prstGeom>
        </p:spPr>
      </p:pic>
      <p:cxnSp>
        <p:nvCxnSpPr>
          <p:cNvPr id="22" name="Conector recto de flecha 21"/>
          <p:cNvCxnSpPr>
            <a:endCxn id="18" idx="1"/>
          </p:cNvCxnSpPr>
          <p:nvPr/>
        </p:nvCxnSpPr>
        <p:spPr>
          <a:xfrm>
            <a:off x="5075693" y="5879829"/>
            <a:ext cx="1802021" cy="50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838806" y="5567454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Retorna un observable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8095376" y="2659310"/>
            <a:ext cx="184558" cy="8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9378892" y="2692866"/>
            <a:ext cx="1283515" cy="225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67" y="6133527"/>
            <a:ext cx="4866667" cy="638095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10352015" y="424068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037449" y="6366539"/>
            <a:ext cx="2104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En el </a:t>
            </a:r>
            <a:r>
              <a:rPr lang="es-ES" dirty="0" err="1"/>
              <a:t>componente.ts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593202" y="3033259"/>
            <a:ext cx="1534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29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Varias peticiones en paralelo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76190" cy="16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41" y="1690688"/>
            <a:ext cx="4619048" cy="70476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16991" y="269117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986007" y="1936690"/>
            <a:ext cx="1814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0" y="4291170"/>
            <a:ext cx="3285714" cy="7047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28" y="5368393"/>
            <a:ext cx="2066667" cy="819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53080" y="4811266"/>
            <a:ext cx="2025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/Datos.1.json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547457" y="5777917"/>
            <a:ext cx="18510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</a:t>
            </a:r>
            <a:r>
              <a:rPr lang="es-ES" dirty="0" err="1"/>
              <a:t>Datos.json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841" y="4386408"/>
            <a:ext cx="4466667" cy="1219048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7373923" y="2121356"/>
            <a:ext cx="486561" cy="241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2348917" y="2919369"/>
            <a:ext cx="2605308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078827" y="3934437"/>
            <a:ext cx="9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forkJoin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39629"/>
            <a:ext cx="2867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3106" cy="759000"/>
          </a:xfrm>
        </p:spPr>
        <p:txBody>
          <a:bodyPr/>
          <a:lstStyle/>
          <a:p>
            <a:r>
              <a:rPr lang="es-ES" dirty="0"/>
              <a:t>Peticiones en serie. Uso de </a:t>
            </a:r>
            <a:r>
              <a:rPr lang="es-ES" dirty="0" err="1"/>
              <a:t>async</a:t>
            </a:r>
            <a:r>
              <a:rPr lang="es-ES" dirty="0"/>
              <a:t>,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2" y="1503014"/>
            <a:ext cx="7438095" cy="17523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2" y="4199926"/>
            <a:ext cx="6180952" cy="6952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08521" y="275424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739904" y="4679361"/>
            <a:ext cx="1596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14" y="1367296"/>
            <a:ext cx="4247619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" y="1279111"/>
            <a:ext cx="6457143" cy="43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89" y="1396529"/>
            <a:ext cx="5971429" cy="10952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137" y="3674909"/>
            <a:ext cx="4123809" cy="15047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84396" y="430621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541686" y="909779"/>
            <a:ext cx="1624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80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angular CLI</a:t>
            </a:r>
          </a:p>
          <a:p>
            <a:r>
              <a:rPr lang="es-ES" dirty="0"/>
              <a:t>Creación de componentes</a:t>
            </a:r>
          </a:p>
          <a:p>
            <a:r>
              <a:rPr lang="es-ES" dirty="0"/>
              <a:t>Creación de servicios</a:t>
            </a:r>
          </a:p>
          <a:p>
            <a:r>
              <a:rPr lang="es-ES" dirty="0"/>
              <a:t>Creación de directivas</a:t>
            </a:r>
          </a:p>
          <a:p>
            <a:r>
              <a:rPr lang="es-ES" dirty="0"/>
              <a:t>Creación de pipes</a:t>
            </a:r>
          </a:p>
          <a:p>
            <a:r>
              <a:rPr lang="es-ES" dirty="0" err="1"/>
              <a:t>HttpClient</a:t>
            </a:r>
            <a:endParaRPr lang="es-ES" dirty="0"/>
          </a:p>
          <a:p>
            <a:r>
              <a:rPr lang="es-ES" dirty="0"/>
              <a:t>Modules</a:t>
            </a:r>
          </a:p>
          <a:p>
            <a:r>
              <a:rPr lang="es-ES" dirty="0"/>
              <a:t>Publicación</a:t>
            </a:r>
          </a:p>
        </p:txBody>
      </p:sp>
    </p:spTree>
    <p:extLst>
      <p:ext uri="{BB962C8B-B14F-4D97-AF65-F5344CB8AC3E}">
        <p14:creationId xmlns:p14="http://schemas.microsoft.com/office/powerpoint/2010/main" val="91105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139" y="298014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es-ES" dirty="0"/>
              <a:t>EL CORS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" y="1048134"/>
            <a:ext cx="6492136" cy="18209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8113" y="2994380"/>
            <a:ext cx="731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http-server (lanza el servidor web con el raíz en el directorio de la aplicación)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3" y="3363712"/>
            <a:ext cx="6619048" cy="160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01" y="4331102"/>
            <a:ext cx="7780952" cy="6095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90" y="5172286"/>
            <a:ext cx="10047619" cy="168571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847128" y="6277348"/>
            <a:ext cx="4025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Quitar cabeceras en una posible solución</a:t>
            </a:r>
          </a:p>
        </p:txBody>
      </p:sp>
    </p:spTree>
    <p:extLst>
      <p:ext uri="{BB962C8B-B14F-4D97-AF65-F5344CB8AC3E}">
        <p14:creationId xmlns:p14="http://schemas.microsoft.com/office/powerpoint/2010/main" val="420352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Cors</a:t>
            </a:r>
            <a:r>
              <a:rPr lang="es-ES" dirty="0"/>
              <a:t> (2)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265"/>
            <a:ext cx="7657143" cy="17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5953"/>
            <a:ext cx="8267700" cy="4191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4228051"/>
            <a:ext cx="6670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problema es que enviamos una cabecera y el servidor no la conoce</a:t>
            </a:r>
          </a:p>
          <a:p>
            <a:endParaRPr lang="es-ES" dirty="0"/>
          </a:p>
          <a:p>
            <a:r>
              <a:rPr lang="es-ES" dirty="0"/>
              <a:t>Si lanzamos http-server –</a:t>
            </a:r>
            <a:r>
              <a:rPr lang="es-ES" dirty="0" err="1"/>
              <a:t>cors</a:t>
            </a:r>
            <a:r>
              <a:rPr lang="es-ES" dirty="0"/>
              <a:t>=id </a:t>
            </a:r>
          </a:p>
          <a:p>
            <a:r>
              <a:rPr lang="es-ES" dirty="0"/>
              <a:t>eliminamos el error</a:t>
            </a:r>
          </a:p>
        </p:txBody>
      </p:sp>
    </p:spTree>
    <p:extLst>
      <p:ext uri="{BB962C8B-B14F-4D97-AF65-F5344CB8AC3E}">
        <p14:creationId xmlns:p14="http://schemas.microsoft.com/office/powerpoint/2010/main" val="315609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Interceptor</a:t>
            </a:r>
          </a:p>
        </p:txBody>
      </p:sp>
    </p:spTree>
    <p:extLst>
      <p:ext uri="{BB962C8B-B14F-4D97-AF65-F5344CB8AC3E}">
        <p14:creationId xmlns:p14="http://schemas.microsoft.com/office/powerpoint/2010/main" val="414313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/>
          <a:lstStyle/>
          <a:p>
            <a:r>
              <a:rPr lang="es-ES" dirty="0">
                <a:latin typeface="+mj-lt"/>
              </a:rPr>
              <a:t>Instalamos el cli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npm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-g @angular/cli</a:t>
            </a:r>
          </a:p>
          <a:p>
            <a:r>
              <a:rPr lang="es-ES" dirty="0">
                <a:latin typeface="+mj-lt"/>
              </a:rPr>
              <a:t>Creamos un nuevo proyecto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new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+mj-lt"/>
              </a:rPr>
              <a:t>La vemos en el editor Microsoft Visual Studio </a:t>
            </a:r>
            <a:r>
              <a:rPr lang="es-ES" dirty="0" err="1">
                <a:latin typeface="+mj-lt"/>
              </a:rPr>
              <a:t>Code</a:t>
            </a:r>
            <a:endParaRPr lang="es-ES" dirty="0">
              <a:latin typeface="+mj-lt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cd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.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Abrimos terminal en el </a:t>
            </a:r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Ctrl</a:t>
            </a:r>
            <a:r>
              <a:rPr lang="es-ES" dirty="0">
                <a:latin typeface="Consolas" panose="020B0609020204030204" pitchFamily="49" charset="0"/>
              </a:rPr>
              <a:t> + </a:t>
            </a:r>
            <a:r>
              <a:rPr lang="es-ES" dirty="0" err="1">
                <a:latin typeface="Consolas" panose="020B0609020204030204" pitchFamily="49" charset="0"/>
              </a:rPr>
              <a:t>Sift</a:t>
            </a:r>
            <a:r>
              <a:rPr lang="es-ES" dirty="0">
                <a:latin typeface="Consolas" panose="020B0609020204030204" pitchFamily="49" charset="0"/>
              </a:rPr>
              <a:t> + ñ ) y ejecutamos</a:t>
            </a:r>
          </a:p>
          <a:p>
            <a:pPr lvl="2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serve</a:t>
            </a:r>
            <a:r>
              <a:rPr lang="es-ES" dirty="0">
                <a:latin typeface="Consolas" panose="020B0609020204030204" pitchFamily="49" charset="0"/>
              </a:rPr>
              <a:t> --host &lt;</a:t>
            </a:r>
            <a:r>
              <a:rPr lang="es-ES" dirty="0" err="1">
                <a:latin typeface="Consolas" panose="020B0609020204030204" pitchFamily="49" charset="0"/>
              </a:rPr>
              <a:t>my-ip</a:t>
            </a:r>
            <a:r>
              <a:rPr lang="es-ES" dirty="0">
                <a:latin typeface="Consolas" panose="020B0609020204030204" pitchFamily="49" charset="0"/>
              </a:rPr>
              <a:t>&gt; --</a:t>
            </a:r>
            <a:r>
              <a:rPr lang="es-ES" dirty="0" err="1">
                <a:latin typeface="Consolas" panose="020B0609020204030204" pitchFamily="49" charset="0"/>
              </a:rPr>
              <a:t>port</a:t>
            </a:r>
            <a:r>
              <a:rPr lang="es-ES" dirty="0">
                <a:latin typeface="Consolas" panose="020B0609020204030204" pitchFamily="49" charset="0"/>
              </a:rPr>
              <a:t> &lt;</a:t>
            </a:r>
            <a:r>
              <a:rPr lang="es-ES" dirty="0" err="1">
                <a:latin typeface="Consolas" panose="020B0609020204030204" pitchFamily="49" charset="0"/>
              </a:rPr>
              <a:t>my-port</a:t>
            </a:r>
            <a:r>
              <a:rPr lang="es-ES" dirty="0">
                <a:latin typeface="Consolas" panose="020B0609020204030204" pitchFamily="49" charset="0"/>
              </a:rPr>
              <a:t>&gt; </a:t>
            </a:r>
          </a:p>
          <a:p>
            <a:pPr lvl="3"/>
            <a:r>
              <a:rPr lang="es-ES" dirty="0">
                <a:latin typeface="Consolas" panose="020B0609020204030204" pitchFamily="49" charset="0"/>
              </a:rPr>
              <a:t>(7419 ms se completa)</a:t>
            </a:r>
          </a:p>
          <a:p>
            <a:pPr lvl="1"/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es-ES" dirty="0"/>
              <a:t>Añadir el </a:t>
            </a:r>
            <a:r>
              <a:rPr lang="es-ES" dirty="0" err="1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+mj-lt"/>
              </a:rPr>
              <a:t>Instalamos el 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 4</a:t>
            </a:r>
          </a:p>
          <a:p>
            <a:pPr lvl="1"/>
            <a:r>
              <a:rPr lang="es-ES" dirty="0">
                <a:latin typeface="+mj-lt"/>
              </a:rPr>
              <a:t>NO INSTALAR JQUERY, POPPER</a:t>
            </a:r>
          </a:p>
          <a:p>
            <a:pPr lvl="1"/>
            <a:r>
              <a:rPr lang="es-ES" dirty="0" err="1">
                <a:latin typeface="+mj-lt"/>
              </a:rPr>
              <a:t>npm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install</a:t>
            </a:r>
            <a:r>
              <a:rPr lang="es-ES" dirty="0">
                <a:latin typeface="+mj-lt"/>
              </a:rPr>
              <a:t> --</a:t>
            </a:r>
            <a:r>
              <a:rPr lang="es-ES" dirty="0" err="1">
                <a:latin typeface="+mj-lt"/>
              </a:rPr>
              <a:t>save</a:t>
            </a:r>
            <a:r>
              <a:rPr lang="es-ES" dirty="0">
                <a:latin typeface="+mj-lt"/>
              </a:rPr>
              <a:t> @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ng-bootstrap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Como es un módulo (</a:t>
            </a:r>
            <a:r>
              <a:rPr lang="es-ES" dirty="0" err="1">
                <a:latin typeface="+mj-lt"/>
              </a:rPr>
              <a:t>NgbModule</a:t>
            </a:r>
            <a:r>
              <a:rPr lang="es-ES" dirty="0">
                <a:latin typeface="+mj-lt"/>
              </a:rPr>
              <a:t>) debemos de añadirlo a los módulos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Lo hacemos en el app.module.js</a:t>
            </a:r>
          </a:p>
          <a:p>
            <a:r>
              <a:rPr lang="es-ES" dirty="0">
                <a:latin typeface="+mj-lt"/>
              </a:rPr>
              <a:t>Dependencias. Tenemos que añadir al index.html solo el </a:t>
            </a:r>
            <a:r>
              <a:rPr lang="es-ES" dirty="0" err="1">
                <a:latin typeface="+mj-lt"/>
              </a:rPr>
              <a:t>css</a:t>
            </a:r>
            <a:r>
              <a:rPr lang="es-ES" dirty="0">
                <a:latin typeface="+mj-lt"/>
              </a:rPr>
              <a:t> de </a:t>
            </a:r>
            <a:r>
              <a:rPr lang="es-ES" dirty="0" err="1">
                <a:latin typeface="+mj-lt"/>
              </a:rPr>
              <a:t>boostrap</a:t>
            </a:r>
            <a:endParaRPr lang="es-ES" dirty="0">
              <a:latin typeface="+mj-lt"/>
            </a:endParaRPr>
          </a:p>
          <a:p>
            <a:pPr lvl="1"/>
            <a:r>
              <a:rPr lang="es-ES" dirty="0"/>
              <a:t>&lt;link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href</a:t>
            </a:r>
            <a:r>
              <a:rPr lang="es-ES" dirty="0"/>
              <a:t>="https://stackpath.bootstrapcdn.com/</a:t>
            </a:r>
            <a:r>
              <a:rPr lang="es-ES" dirty="0" err="1"/>
              <a:t>bootstrap</a:t>
            </a:r>
            <a:r>
              <a:rPr lang="es-ES" dirty="0"/>
              <a:t>/4.1.0/</a:t>
            </a:r>
            <a:r>
              <a:rPr lang="es-ES" dirty="0" err="1"/>
              <a:t>css</a:t>
            </a:r>
            <a:r>
              <a:rPr lang="es-ES" dirty="0"/>
              <a:t>/bootstrap.min.css" </a:t>
            </a:r>
            <a:r>
              <a:rPr lang="es-ES" dirty="0" err="1"/>
              <a:t>integrity</a:t>
            </a:r>
            <a:r>
              <a:rPr lang="es-ES" dirty="0"/>
              <a:t>="sha384-9gVQ4dYFwwWSjIDZnLEWnxCjeSWFphJiwGPXr1jddIhOegiu1FwO5qRGvFXOdJZ4" </a:t>
            </a:r>
            <a:r>
              <a:rPr lang="es-ES" dirty="0" err="1"/>
              <a:t>crossorigin</a:t>
            </a:r>
            <a:r>
              <a:rPr lang="es-ES" dirty="0"/>
              <a:t>="</a:t>
            </a:r>
            <a:r>
              <a:rPr lang="es-ES" dirty="0" err="1"/>
              <a:t>anonymous</a:t>
            </a:r>
            <a:r>
              <a:rPr lang="es-ES" dirty="0"/>
              <a:t>"&gt;</a:t>
            </a:r>
          </a:p>
          <a:p>
            <a:pPr lvl="1"/>
            <a:endParaRPr lang="es-ES" dirty="0"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16073" y="6211670"/>
            <a:ext cx="663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b="1" dirty="0">
                <a:latin typeface="Consolas" panose="020B0609020204030204" pitchFamily="49" charset="0"/>
              </a:rPr>
              <a:t>https://ng-bootstrap.github.io/#/getting-started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28405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308" y="2630153"/>
            <a:ext cx="4983760" cy="1325563"/>
          </a:xfrm>
        </p:spPr>
        <p:txBody>
          <a:bodyPr/>
          <a:lstStyle/>
          <a:p>
            <a:r>
              <a:rPr lang="es-ES" dirty="0"/>
              <a:t>¿Qué versión tengo?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20" y="365124"/>
            <a:ext cx="5649893" cy="64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57" y="270702"/>
            <a:ext cx="2613966" cy="738664"/>
          </a:xfrm>
        </p:spPr>
        <p:txBody>
          <a:bodyPr/>
          <a:lstStyle/>
          <a:p>
            <a:r>
              <a:rPr lang="es-ES" dirty="0" err="1"/>
              <a:t>ng</a:t>
            </a:r>
            <a:r>
              <a:rPr lang="es-ES" dirty="0"/>
              <a:t> </a:t>
            </a:r>
            <a:r>
              <a:rPr lang="es-ES" dirty="0" err="1"/>
              <a:t>build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51" y="176401"/>
            <a:ext cx="7620699" cy="1905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51" y="2210966"/>
            <a:ext cx="7476190" cy="340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194086" y="963607"/>
            <a:ext cx="349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build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prod</a:t>
            </a:r>
            <a:r>
              <a:rPr lang="es-ES" dirty="0">
                <a:latin typeface="Consolas" panose="020B0609020204030204" pitchFamily="49" charset="0"/>
              </a:rPr>
              <a:t>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231472" y="2646919"/>
            <a:ext cx="107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subfolder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3305420" y="2831585"/>
            <a:ext cx="2214536" cy="4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402672" y="3663398"/>
            <a:ext cx="520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ng build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--prod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--base-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 /app/beta1.4/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--output-path ./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/app/beta1.4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6" y="5977491"/>
            <a:ext cx="6859750" cy="63809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981856" y="6335362"/>
            <a:ext cx="521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https://github.com/angular/angular-cli/wiki/1-x-build</a:t>
            </a:r>
          </a:p>
        </p:txBody>
      </p:sp>
    </p:spTree>
    <p:extLst>
      <p:ext uri="{BB962C8B-B14F-4D97-AF65-F5344CB8AC3E}">
        <p14:creationId xmlns:p14="http://schemas.microsoft.com/office/powerpoint/2010/main" val="12974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7" y="1470872"/>
            <a:ext cx="2552381" cy="32095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67" y="1403760"/>
            <a:ext cx="2704762" cy="37619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047" y="1347836"/>
            <a:ext cx="2266667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environments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10" y="1875245"/>
            <a:ext cx="5542857" cy="15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71" y="4819339"/>
            <a:ext cx="2628571" cy="7333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9310" y="1506022"/>
            <a:ext cx="21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Fichero: </a:t>
            </a:r>
            <a:r>
              <a:rPr lang="es-ES" dirty="0" err="1"/>
              <a:t>angular.json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241571" y="4462943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Directorio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428" y="1875245"/>
            <a:ext cx="3600000" cy="96190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475428" y="1317360"/>
            <a:ext cx="34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Contenido de </a:t>
            </a:r>
            <a:r>
              <a:rPr lang="es-ES" dirty="0" err="1"/>
              <a:t>environment.prod.ts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11" y="4647609"/>
            <a:ext cx="5485714" cy="11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43413" y="4244829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 </a:t>
            </a:r>
            <a:r>
              <a:rPr lang="es-ES" dirty="0" err="1"/>
              <a:t>main.ts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806892" y="5385732"/>
            <a:ext cx="1375794" cy="4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10738" y="6098796"/>
            <a:ext cx="342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Desactiva controles del </a:t>
            </a:r>
            <a:r>
              <a:rPr lang="es-ES" dirty="0" err="1"/>
              <a:t>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Styles</a:t>
            </a:r>
            <a:br>
              <a:rPr lang="es-ES" dirty="0"/>
            </a:br>
            <a:r>
              <a:rPr lang="es-ES" sz="1300" dirty="0"/>
              <a:t>https://scotch.io/tutorials/using-sass-with-the-angular-cli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s-ES" dirty="0"/>
              <a:t>Los estilos globales van en</a:t>
            </a:r>
          </a:p>
          <a:p>
            <a:pPr lvl="1"/>
            <a:r>
              <a:rPr lang="es-ES" dirty="0"/>
              <a:t>style.css</a:t>
            </a:r>
          </a:p>
          <a:p>
            <a:r>
              <a:rPr lang="es-ES" dirty="0"/>
              <a:t>Podemos usar </a:t>
            </a:r>
            <a:r>
              <a:rPr lang="es-ES" dirty="0" err="1"/>
              <a:t>saas</a:t>
            </a:r>
            <a:r>
              <a:rPr lang="es-ES" dirty="0"/>
              <a:t> , </a:t>
            </a:r>
            <a:r>
              <a:rPr lang="es-ES" dirty="0" err="1"/>
              <a:t>scss</a:t>
            </a:r>
            <a:r>
              <a:rPr lang="es-ES" dirty="0"/>
              <a:t>, </a:t>
            </a:r>
            <a:r>
              <a:rPr lang="es-ES" dirty="0" err="1"/>
              <a:t>less</a:t>
            </a:r>
            <a:endParaRPr lang="es-ES" dirty="0"/>
          </a:p>
          <a:p>
            <a:pPr lvl="1"/>
            <a:r>
              <a:rPr lang="es-ES" dirty="0" err="1"/>
              <a:t>ng</a:t>
            </a:r>
            <a:r>
              <a:rPr lang="es-ES" dirty="0"/>
              <a:t> new mi-app  --</a:t>
            </a:r>
            <a:r>
              <a:rPr lang="es-ES" dirty="0" err="1"/>
              <a:t>style</a:t>
            </a:r>
            <a:r>
              <a:rPr lang="es-ES" dirty="0"/>
              <a:t>=</a:t>
            </a:r>
            <a:r>
              <a:rPr lang="es-ES" dirty="0" err="1"/>
              <a:t>scss</a:t>
            </a:r>
            <a:endParaRPr lang="es-ES" dirty="0"/>
          </a:p>
          <a:p>
            <a:pPr lvl="1"/>
            <a:r>
              <a:rPr lang="es-ES" dirty="0"/>
              <a:t>En este caso tendríamos en vez de style.css tendremos </a:t>
            </a:r>
            <a:r>
              <a:rPr lang="es-ES" dirty="0" err="1"/>
              <a:t>style.scss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839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26048</TotalTime>
  <Words>467</Words>
  <Application>Microsoft Office PowerPoint</Application>
  <PresentationFormat>Panorámica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Tema de Office</vt:lpstr>
      <vt:lpstr>ANGULAR 2</vt:lpstr>
      <vt:lpstr>Indice</vt:lpstr>
      <vt:lpstr>Creación de una aplicación</vt:lpstr>
      <vt:lpstr>Añadir el bootstrap</vt:lpstr>
      <vt:lpstr>¿Qué versión tengo?</vt:lpstr>
      <vt:lpstr>ng build</vt:lpstr>
      <vt:lpstr>Estructura del proyecto</vt:lpstr>
      <vt:lpstr>environments</vt:lpstr>
      <vt:lpstr>Styles https://scotch.io/tutorials/using-sass-with-the-angular-cli</vt:lpstr>
      <vt:lpstr>Presentación de PowerPoint</vt:lpstr>
      <vt:lpstr>Componente / Vista</vt:lpstr>
      <vt:lpstr>*ngIf *ngFor evento (click), properties</vt:lpstr>
      <vt:lpstr>Directiva</vt:lpstr>
      <vt:lpstr>Ejercicio</vt:lpstr>
      <vt:lpstr>Pipe</vt:lpstr>
      <vt:lpstr>HttpClient</vt:lpstr>
      <vt:lpstr>Varias peticiones en paralelo</vt:lpstr>
      <vt:lpstr>Peticiones en serie. Uso de async, await</vt:lpstr>
      <vt:lpstr>Control de errores await</vt:lpstr>
      <vt:lpstr>EL CORS</vt:lpstr>
      <vt:lpstr>Cors (2)</vt:lpstr>
      <vt:lpstr>Http Interceptor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Jose Viejo Huerta</dc:creator>
  <cp:lastModifiedBy>Jose Viejo Huerta</cp:lastModifiedBy>
  <cp:revision>39</cp:revision>
  <dcterms:created xsi:type="dcterms:W3CDTF">2018-08-27T10:48:45Z</dcterms:created>
  <dcterms:modified xsi:type="dcterms:W3CDTF">2018-09-14T13:06:42Z</dcterms:modified>
</cp:coreProperties>
</file>