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59993-9A79-4793-8F0D-8D1EB7B45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90213-9EB2-4DF5-A153-1C1C9FDFA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9029C-D2EF-4000-987A-1323953C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DEE0B-EFA4-4436-B145-F1C85369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C2B45-684D-48D0-B0A8-94A6EB62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22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ECFB4-6507-48E3-898C-296C4128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467834-052F-4D7C-8471-E9404D222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41337-DA49-41F6-ABDB-2B45B689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E278C-62B8-416F-BB56-4ADCE3E9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893C9-C9F3-4FA7-AF9A-87DBF2FE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76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995040-9483-4EEB-9E7A-36EB0C274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EDCC2A-DC2D-4703-A01C-252D2C16C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6A0BA-0649-422E-87DC-3E133B18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49E32-CA24-4A8C-B050-75645FB1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BED53-A435-49B1-9951-733F2CF1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06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176A9-120E-47CE-A35D-D94392DF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C84A1-B15B-469E-B9AB-F1BE35CF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06B1E-17CE-4004-9F8C-0A52082D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BF26E-CAD6-4039-9538-7668C645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D3B45-D162-43F1-9299-2762289E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29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9346B-681B-40E6-867D-D9710F57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0484CF-2417-4FDF-AE19-BF42C48E8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C0414-7695-4950-BC66-A80DA91B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05F0C-F033-4984-BCB5-7CA12ECA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BB18F-743B-4602-A0C5-42CDD2BF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57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BEC29-9815-4E8E-A47F-87AC6630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74666-7FED-45DB-8F83-12C7A205C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024E62-BCE9-4A7B-8FDD-B9546364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B78502-67ED-4483-B0DF-75B84005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A5CC7-584B-4A6C-A3AC-AFAE3660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2CD559-5226-4AD4-A6CF-37DDE6D0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34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D0558-A0E8-48FE-96F6-CC83924C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C14BA9-4BF5-45B5-A5A7-04E2D4EC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2E3E8-2365-47A2-90E0-4318CB0BC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C09D62-6E9E-4916-826F-726D51A8F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587018-916E-4E8F-A60A-3905B65F1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7A25DF-BDFC-4E23-B0E4-B68A1187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CC5A50-889D-43F1-930A-36A394F1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73B6C5-7DC8-44D9-890F-E647C5F3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7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F1B3C-DCBB-45EE-99FF-4CBE8A08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20A401-89EA-44E0-BABC-7EEB9693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9C2740-CD6C-4598-AEB6-7EC4CFB9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2F1E18-E284-4EB5-8930-F7D2F904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975B4C-87E5-4069-A61B-04D2BE8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077BB1-FB09-493D-9CA5-2B09B830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D3C4D1-3478-49E5-837B-F1FA8044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76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2B63E-7954-43BA-AB25-5AEF9CE8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85E26-A875-49E0-92CE-A00F7985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627356-004B-46E3-9055-34F9C1C6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1E9415-AA1E-4861-9E1E-DB9618C0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BEA5F2-676D-4A0F-9CDE-50FC685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E4684-BABE-4EFF-8A49-CC47DD3E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55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9593D-5F5D-4795-A7C4-1C71161A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696EC3-CD4B-4946-AFED-A2698B9C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5EC6EF-A247-45CB-B735-5E64EE09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BAF7F-6634-4438-9A2D-8DB1DF8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E11AF0-C8FD-4F96-84D5-C5F3F6C3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9ED0F4-E035-4FDD-A97F-1413C801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60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CEC41B-A2AD-43E5-8AD9-82BF53C3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EC0A43-0396-463E-95EE-F23FAA5C5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F6915-7422-423D-A8AC-0D3AE21DC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346A-339A-402C-AF50-C7640F655F9F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9E4F2-E323-4F8B-A053-3296DDA71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B5B1DD-4264-4245-9F44-D8F00FF8F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D149-CB0B-4957-95A0-C9A06C9DB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90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BBF18-88D5-446F-BA1F-AC69C9C23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900D6-55F7-4E91-AE58-44E83A6EC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29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85B3F-51C7-4DE0-9531-A5B0F457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84" y="94538"/>
            <a:ext cx="10115939" cy="754548"/>
          </a:xfrm>
        </p:spPr>
        <p:txBody>
          <a:bodyPr/>
          <a:lstStyle/>
          <a:p>
            <a:r>
              <a:rPr lang="es-ES" dirty="0"/>
              <a:t>Conexión a </a:t>
            </a:r>
            <a:r>
              <a:rPr lang="es-ES" dirty="0" err="1"/>
              <a:t>postgres</a:t>
            </a:r>
            <a:r>
              <a:rPr lang="es-ES" dirty="0"/>
              <a:t> desde </a:t>
            </a:r>
            <a:r>
              <a:rPr lang="es-ES" dirty="0" err="1"/>
              <a:t>code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03CEFA-6A1C-4083-B98A-D7244731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1414361"/>
            <a:ext cx="6980525" cy="10364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9399B0-6308-4B3A-AFFF-CF80096B3965}"/>
              </a:ext>
            </a:extLst>
          </p:cNvPr>
          <p:cNvSpPr txBox="1"/>
          <p:nvPr/>
        </p:nvSpPr>
        <p:spPr>
          <a:xfrm>
            <a:off x="1119673" y="1045029"/>
            <a:ext cx="118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Poner la </a:t>
            </a:r>
            <a:r>
              <a:rPr lang="es-ES" dirty="0" err="1"/>
              <a:t>ip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F4AEDF-7012-45D4-AA59-66E264019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3" y="2922226"/>
            <a:ext cx="6957663" cy="10135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97C4B1F-C97A-4330-9547-7C1EF556F83C}"/>
              </a:ext>
            </a:extLst>
          </p:cNvPr>
          <p:cNvSpPr txBox="1"/>
          <p:nvPr/>
        </p:nvSpPr>
        <p:spPr>
          <a:xfrm>
            <a:off x="1231641" y="2631233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postgres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637FE3-BD9C-4A0C-A3B1-F9697B4EF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349" y="2833383"/>
            <a:ext cx="1874682" cy="11659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B3AC20-410E-4806-B9D5-6C66C7D87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914" y="4329438"/>
            <a:ext cx="6965284" cy="9983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066CD4-2CA8-4A0F-852B-F3AE892D7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349" y="4192267"/>
            <a:ext cx="2004234" cy="113547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5934F61-7C99-4411-87CE-DE58417A02DE}"/>
              </a:ext>
            </a:extLst>
          </p:cNvPr>
          <p:cNvSpPr txBox="1"/>
          <p:nvPr/>
        </p:nvSpPr>
        <p:spPr>
          <a:xfrm>
            <a:off x="1119673" y="3935774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postgres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D087C23-861B-478B-8D22-434913744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" y="5810879"/>
            <a:ext cx="1699407" cy="95258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46AE2A4-6B50-4122-8C7E-341344C763B1}"/>
              </a:ext>
            </a:extLst>
          </p:cNvPr>
          <p:cNvSpPr txBox="1"/>
          <p:nvPr/>
        </p:nvSpPr>
        <p:spPr>
          <a:xfrm>
            <a:off x="1119672" y="5362183"/>
            <a:ext cx="15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Le damos </a:t>
            </a:r>
            <a:r>
              <a:rPr lang="es-ES" dirty="0" err="1"/>
              <a:t>intro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B248B0A-5585-4185-86AA-CE5C7F619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6393" y="5515020"/>
            <a:ext cx="325402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EAD96-EFC3-4127-8E28-16F07656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9DA1F5-724C-4272-BB9B-AB7FF6D7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5514"/>
            <a:ext cx="7026249" cy="18137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833928-6E4F-40D6-9E63-CB082A23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93" y="2987667"/>
            <a:ext cx="571550" cy="363505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D65FEF5-601E-4452-8EB0-85BAB58C3EA7}"/>
              </a:ext>
            </a:extLst>
          </p:cNvPr>
          <p:cNvCxnSpPr>
            <a:cxnSpLocks/>
          </p:cNvCxnSpPr>
          <p:nvPr/>
        </p:nvCxnSpPr>
        <p:spPr>
          <a:xfrm flipH="1" flipV="1">
            <a:off x="1567543" y="6158204"/>
            <a:ext cx="3368351" cy="10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BA34E1B-F4F9-4DC4-80CE-AC8E1EF92F8F}"/>
              </a:ext>
            </a:extLst>
          </p:cNvPr>
          <p:cNvSpPr txBox="1"/>
          <p:nvPr/>
        </p:nvSpPr>
        <p:spPr>
          <a:xfrm>
            <a:off x="5075853" y="6158204"/>
            <a:ext cx="34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Nos permite ver las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276779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561F3-142B-4942-806F-0B43CD81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98361"/>
          </a:xfrm>
        </p:spPr>
        <p:txBody>
          <a:bodyPr/>
          <a:lstStyle/>
          <a:p>
            <a:r>
              <a:rPr lang="es-ES" dirty="0"/>
              <a:t>Lista de las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0235DD-58F1-4724-BF0E-67247C87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1" y="365125"/>
            <a:ext cx="875652" cy="55691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95E7F1-8BF1-4818-B3E8-8A3102A4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63" y="365125"/>
            <a:ext cx="3867150" cy="61245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F86479-D5E3-42B1-BD42-2CD838FBB8C9}"/>
              </a:ext>
            </a:extLst>
          </p:cNvPr>
          <p:cNvSpPr txBox="1"/>
          <p:nvPr/>
        </p:nvSpPr>
        <p:spPr>
          <a:xfrm>
            <a:off x="6345789" y="3890865"/>
            <a:ext cx="256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Icono de la base de datos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837DC1B-0336-448A-93B5-D245BE4F7046}"/>
              </a:ext>
            </a:extLst>
          </p:cNvPr>
          <p:cNvCxnSpPr/>
          <p:nvPr/>
        </p:nvCxnSpPr>
        <p:spPr>
          <a:xfrm flipH="1">
            <a:off x="1660849" y="4114800"/>
            <a:ext cx="4435151" cy="117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89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instalación</vt:lpstr>
      <vt:lpstr>Conexión a postgres desde code</vt:lpstr>
      <vt:lpstr>Conexión con base de datos</vt:lpstr>
      <vt:lpstr>Lista de las 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</dc:title>
  <dc:creator>GTT GTT</dc:creator>
  <cp:lastModifiedBy>GTT GTT</cp:lastModifiedBy>
  <cp:revision>3</cp:revision>
  <dcterms:created xsi:type="dcterms:W3CDTF">2019-04-11T07:51:25Z</dcterms:created>
  <dcterms:modified xsi:type="dcterms:W3CDTF">2019-04-11T08:04:01Z</dcterms:modified>
</cp:coreProperties>
</file>