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8B2AC001-16F3-4D9E-86DA-8097C4A5F214}"/>
    <pc:docChg chg="undo custSel addSld modSld">
      <pc:chgData name="jose viejo" userId="fd463a0fff0af4d9" providerId="LiveId" clId="{8B2AC001-16F3-4D9E-86DA-8097C4A5F214}" dt="2019-03-28T16:40:10.765" v="323" actId="20577"/>
      <pc:docMkLst>
        <pc:docMk/>
      </pc:docMkLst>
      <pc:sldChg chg="modSp">
        <pc:chgData name="jose viejo" userId="fd463a0fff0af4d9" providerId="LiveId" clId="{8B2AC001-16F3-4D9E-86DA-8097C4A5F214}" dt="2019-03-28T16:37:16.600" v="207" actId="6549"/>
        <pc:sldMkLst>
          <pc:docMk/>
          <pc:sldMk cId="3515189136" sldId="256"/>
        </pc:sldMkLst>
        <pc:spChg chg="mod">
          <ac:chgData name="jose viejo" userId="fd463a0fff0af4d9" providerId="LiveId" clId="{8B2AC001-16F3-4D9E-86DA-8097C4A5F214}" dt="2019-03-28T16:37:16.600" v="207" actId="6549"/>
          <ac:spMkLst>
            <pc:docMk/>
            <pc:sldMk cId="3515189136" sldId="256"/>
            <ac:spMk id="3" creationId="{89ADC28A-E77D-49ED-8486-50547CD21395}"/>
          </ac:spMkLst>
        </pc:spChg>
      </pc:sldChg>
      <pc:sldChg chg="modSp">
        <pc:chgData name="jose viejo" userId="fd463a0fff0af4d9" providerId="LiveId" clId="{8B2AC001-16F3-4D9E-86DA-8097C4A5F214}" dt="2019-03-28T16:40:10.765" v="323" actId="20577"/>
        <pc:sldMkLst>
          <pc:docMk/>
          <pc:sldMk cId="2830733857" sldId="257"/>
        </pc:sldMkLst>
        <pc:spChg chg="mod">
          <ac:chgData name="jose viejo" userId="fd463a0fff0af4d9" providerId="LiveId" clId="{8B2AC001-16F3-4D9E-86DA-8097C4A5F214}" dt="2019-03-28T16:37:25.122" v="209" actId="20577"/>
          <ac:spMkLst>
            <pc:docMk/>
            <pc:sldMk cId="2830733857" sldId="257"/>
            <ac:spMk id="2" creationId="{F398B4BC-0CF3-4ABD-954B-40D910A9ACB8}"/>
          </ac:spMkLst>
        </pc:spChg>
        <pc:spChg chg="mod">
          <ac:chgData name="jose viejo" userId="fd463a0fff0af4d9" providerId="LiveId" clId="{8B2AC001-16F3-4D9E-86DA-8097C4A5F214}" dt="2019-03-28T16:40:10.765" v="323" actId="20577"/>
          <ac:spMkLst>
            <pc:docMk/>
            <pc:sldMk cId="2830733857" sldId="257"/>
            <ac:spMk id="3" creationId="{A0E22DD4-9A45-48AC-BB47-4DB37F958D13}"/>
          </ac:spMkLst>
        </pc:spChg>
      </pc:sldChg>
      <pc:sldChg chg="modSp add">
        <pc:chgData name="jose viejo" userId="fd463a0fff0af4d9" providerId="LiveId" clId="{8B2AC001-16F3-4D9E-86DA-8097C4A5F214}" dt="2019-03-28T16:39:40.296" v="260" actId="20577"/>
        <pc:sldMkLst>
          <pc:docMk/>
          <pc:sldMk cId="3895452947" sldId="258"/>
        </pc:sldMkLst>
        <pc:spChg chg="mod">
          <ac:chgData name="jose viejo" userId="fd463a0fff0af4d9" providerId="LiveId" clId="{8B2AC001-16F3-4D9E-86DA-8097C4A5F214}" dt="2019-03-28T16:37:31.779" v="212" actId="20577"/>
          <ac:spMkLst>
            <pc:docMk/>
            <pc:sldMk cId="3895452947" sldId="258"/>
            <ac:spMk id="2" creationId="{F398B4BC-0CF3-4ABD-954B-40D910A9ACB8}"/>
          </ac:spMkLst>
        </pc:spChg>
        <pc:spChg chg="mod">
          <ac:chgData name="jose viejo" userId="fd463a0fff0af4d9" providerId="LiveId" clId="{8B2AC001-16F3-4D9E-86DA-8097C4A5F214}" dt="2019-03-28T16:39:40.296" v="260" actId="20577"/>
          <ac:spMkLst>
            <pc:docMk/>
            <pc:sldMk cId="3895452947" sldId="258"/>
            <ac:spMk id="3" creationId="{A0E22DD4-9A45-48AC-BB47-4DB37F958D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8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3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61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832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70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447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142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7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2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26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44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94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22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78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67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6F92-944A-400C-95B8-93A540D23F8C}" type="datetimeFigureOut">
              <a:rPr lang="es-ES" smtClean="0"/>
              <a:t>04/04/2019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039208-9B82-419F-9BD8-FB1DCC7FB1B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60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45424-3977-4B7B-877C-61F8F907E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Women</a:t>
            </a:r>
            <a:r>
              <a:rPr lang="es-ES" dirty="0"/>
              <a:t> </a:t>
            </a:r>
            <a:r>
              <a:rPr lang="es-ES" dirty="0" err="1"/>
              <a:t>Speak</a:t>
            </a:r>
            <a:r>
              <a:rPr lang="es-ES" dirty="0"/>
              <a:t> </a:t>
            </a:r>
            <a:r>
              <a:rPr lang="es-ES" dirty="0" err="1"/>
              <a:t>Tech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ADC28A-E77D-49ED-8486-50547CD21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377F72-80C3-4621-8464-D9DD8D015307}"/>
              </a:ext>
            </a:extLst>
          </p:cNvPr>
          <p:cNvSpPr/>
          <p:nvPr/>
        </p:nvSpPr>
        <p:spPr>
          <a:xfrm>
            <a:off x="0" y="0"/>
            <a:ext cx="6096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E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Wifi:ItyIs_VIP</a:t>
            </a:r>
            <a:endParaRPr lang="es-E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3600" dirty="0">
                <a:solidFill>
                  <a:srgbClr val="000000"/>
                </a:solidFill>
                <a:latin typeface="Consolas" panose="020B0609020204030204" pitchFamily="49" charset="0"/>
              </a:rPr>
              <a:t>VIP-Eu684reSi9357</a:t>
            </a:r>
            <a:endParaRPr lang="es-E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8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8B4BC-0CF3-4ABD-954B-40D910A9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75251"/>
          </a:xfrm>
        </p:spPr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22DD4-9A45-48AC-BB47-4DB37F95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93909"/>
            <a:ext cx="9906000" cy="4502092"/>
          </a:xfrm>
        </p:spPr>
        <p:txBody>
          <a:bodyPr>
            <a:normAutofit/>
          </a:bodyPr>
          <a:lstStyle/>
          <a:p>
            <a:r>
              <a:rPr lang="es-ES" sz="3500" dirty="0"/>
              <a:t>¿Como son los ordenadores?</a:t>
            </a:r>
          </a:p>
          <a:p>
            <a:r>
              <a:rPr lang="es-ES" sz="3500" dirty="0"/>
              <a:t>¿Cómo creamos un sistema de información?</a:t>
            </a:r>
          </a:p>
          <a:p>
            <a:r>
              <a:rPr lang="es-ES" sz="3500" dirty="0"/>
              <a:t>¿Cómo son los programas?</a:t>
            </a:r>
          </a:p>
          <a:p>
            <a:r>
              <a:rPr lang="es-ES" sz="3500" dirty="0"/>
              <a:t>¿Cómo funcionan las bases de datos?</a:t>
            </a:r>
          </a:p>
          <a:p>
            <a:r>
              <a:rPr lang="es-ES" sz="3500" dirty="0"/>
              <a:t>¿Cómo funcionan los servidores web?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733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342</TotalTime>
  <Words>50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Consolas</vt:lpstr>
      <vt:lpstr>Trebuchet MS</vt:lpstr>
      <vt:lpstr>Wingdings 3</vt:lpstr>
      <vt:lpstr>Faceta</vt:lpstr>
      <vt:lpstr>Women Speak Tech</vt:lpstr>
      <vt:lpstr>Indice.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Speak Tech</dc:title>
  <dc:creator>Jose Viejo Huerta</dc:creator>
  <cp:lastModifiedBy>GTT GTT</cp:lastModifiedBy>
  <cp:revision>8</cp:revision>
  <dcterms:created xsi:type="dcterms:W3CDTF">2019-03-28T11:11:32Z</dcterms:created>
  <dcterms:modified xsi:type="dcterms:W3CDTF">2019-04-04T09:49:57Z</dcterms:modified>
</cp:coreProperties>
</file>