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viejo" userId="fd463a0fff0af4d9" providerId="LiveId" clId="{5794C067-75FB-4E06-8F3C-4716A4B301FE}"/>
    <pc:docChg chg="undo custSel modSld">
      <pc:chgData name="jose viejo" userId="fd463a0fff0af4d9" providerId="LiveId" clId="{5794C067-75FB-4E06-8F3C-4716A4B301FE}" dt="2019-04-01T08:21:09.185" v="165" actId="20577"/>
      <pc:docMkLst>
        <pc:docMk/>
      </pc:docMkLst>
      <pc:sldChg chg="modSp">
        <pc:chgData name="jose viejo" userId="fd463a0fff0af4d9" providerId="LiveId" clId="{5794C067-75FB-4E06-8F3C-4716A4B301FE}" dt="2019-04-01T08:21:09.185" v="165" actId="20577"/>
        <pc:sldMkLst>
          <pc:docMk/>
          <pc:sldMk cId="2404226784" sldId="256"/>
        </pc:sldMkLst>
        <pc:spChg chg="mod">
          <ac:chgData name="jose viejo" userId="fd463a0fff0af4d9" providerId="LiveId" clId="{5794C067-75FB-4E06-8F3C-4716A4B301FE}" dt="2019-04-01T08:21:09.185" v="165" actId="20577"/>
          <ac:spMkLst>
            <pc:docMk/>
            <pc:sldMk cId="2404226784" sldId="256"/>
            <ac:spMk id="3" creationId="{0F7FF5C6-E726-4216-BCD8-485A8AF59D0E}"/>
          </ac:spMkLst>
        </pc:spChg>
      </pc:sldChg>
      <pc:sldChg chg="addSp modSp">
        <pc:chgData name="jose viejo" userId="fd463a0fff0af4d9" providerId="LiveId" clId="{5794C067-75FB-4E06-8F3C-4716A4B301FE}" dt="2019-04-01T08:15:48.075" v="124" actId="20577"/>
        <pc:sldMkLst>
          <pc:docMk/>
          <pc:sldMk cId="1264065189" sldId="265"/>
        </pc:sldMkLst>
        <pc:spChg chg="mod">
          <ac:chgData name="jose viejo" userId="fd463a0fff0af4d9" providerId="LiveId" clId="{5794C067-75FB-4E06-8F3C-4716A4B301FE}" dt="2019-04-01T08:14:04.291" v="60" actId="1076"/>
          <ac:spMkLst>
            <pc:docMk/>
            <pc:sldMk cId="1264065189" sldId="265"/>
            <ac:spMk id="54" creationId="{3C9E8763-3881-44E6-971B-2FFD4EB4A21A}"/>
          </ac:spMkLst>
        </pc:spChg>
        <pc:spChg chg="mod">
          <ac:chgData name="jose viejo" userId="fd463a0fff0af4d9" providerId="LiveId" clId="{5794C067-75FB-4E06-8F3C-4716A4B301FE}" dt="2019-04-01T08:13:36.676" v="40" actId="20577"/>
          <ac:spMkLst>
            <pc:docMk/>
            <pc:sldMk cId="1264065189" sldId="265"/>
            <ac:spMk id="55" creationId="{48DBF7CD-2A4A-4D63-845B-6E2A5B30783F}"/>
          </ac:spMkLst>
        </pc:spChg>
        <pc:spChg chg="add mod">
          <ac:chgData name="jose viejo" userId="fd463a0fff0af4d9" providerId="LiveId" clId="{5794C067-75FB-4E06-8F3C-4716A4B301FE}" dt="2019-04-01T08:15:48.075" v="124" actId="20577"/>
          <ac:spMkLst>
            <pc:docMk/>
            <pc:sldMk cId="1264065189" sldId="265"/>
            <ac:spMk id="56" creationId="{AAAB2700-5E78-437F-9129-0617DE87F9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10CB-FEFE-432C-952A-09403A24D61F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D0AE-6D80-4E7C-963A-3B02E30F7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80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10CB-FEFE-432C-952A-09403A24D61F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D0AE-6D80-4E7C-963A-3B02E30F7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41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10CB-FEFE-432C-952A-09403A24D61F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D0AE-6D80-4E7C-963A-3B02E30F7E74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8717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10CB-FEFE-432C-952A-09403A24D61F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D0AE-6D80-4E7C-963A-3B02E30F7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538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10CB-FEFE-432C-952A-09403A24D61F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D0AE-6D80-4E7C-963A-3B02E30F7E74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6125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10CB-FEFE-432C-952A-09403A24D61F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D0AE-6D80-4E7C-963A-3B02E30F7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187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10CB-FEFE-432C-952A-09403A24D61F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D0AE-6D80-4E7C-963A-3B02E30F7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381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10CB-FEFE-432C-952A-09403A24D61F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D0AE-6D80-4E7C-963A-3B02E30F7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91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10CB-FEFE-432C-952A-09403A24D61F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D0AE-6D80-4E7C-963A-3B02E30F7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79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10CB-FEFE-432C-952A-09403A24D61F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D0AE-6D80-4E7C-963A-3B02E30F7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44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10CB-FEFE-432C-952A-09403A24D61F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D0AE-6D80-4E7C-963A-3B02E30F7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53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10CB-FEFE-432C-952A-09403A24D61F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D0AE-6D80-4E7C-963A-3B02E30F7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517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10CB-FEFE-432C-952A-09403A24D61F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D0AE-6D80-4E7C-963A-3B02E30F7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86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10CB-FEFE-432C-952A-09403A24D61F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D0AE-6D80-4E7C-963A-3B02E30F7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213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10CB-FEFE-432C-952A-09403A24D61F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D0AE-6D80-4E7C-963A-3B02E30F7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314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10CB-FEFE-432C-952A-09403A24D61F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D0AE-6D80-4E7C-963A-3B02E30F7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04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F10CB-FEFE-432C-952A-09403A24D61F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D3D0AE-6D80-4E7C-963A-3B02E30F7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99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landroidelibre.elespanol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5C405-C5CD-49A6-8B1A-0B10415EA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¿Cómo funcionan los ordenadores?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7FF5C6-E726-4216-BCD8-485A8AF59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Pensamiento computacional</a:t>
            </a:r>
          </a:p>
          <a:p>
            <a:r>
              <a:rPr lang="es-ES" dirty="0"/>
              <a:t>Abril 2019</a:t>
            </a:r>
          </a:p>
          <a:p>
            <a:r>
              <a:rPr lang="es-ES" dirty="0"/>
              <a:t>Jose Viejo Huerta</a:t>
            </a:r>
          </a:p>
        </p:txBody>
      </p:sp>
    </p:spTree>
    <p:extLst>
      <p:ext uri="{BB962C8B-B14F-4D97-AF65-F5344CB8AC3E}">
        <p14:creationId xmlns:p14="http://schemas.microsoft.com/office/powerpoint/2010/main" val="2404226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39392-0291-487F-AADE-41A91CE8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Comunicaciones globales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3225590E-0156-4AED-944D-7B4BC49A17B0}"/>
              </a:ext>
            </a:extLst>
          </p:cNvPr>
          <p:cNvCxnSpPr>
            <a:cxnSpLocks/>
          </p:cNvCxnSpPr>
          <p:nvPr/>
        </p:nvCxnSpPr>
        <p:spPr>
          <a:xfrm flipV="1">
            <a:off x="1065403" y="4749797"/>
            <a:ext cx="3816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F3F6ADE-48BD-44C4-963E-9AE459395167}"/>
              </a:ext>
            </a:extLst>
          </p:cNvPr>
          <p:cNvCxnSpPr/>
          <p:nvPr/>
        </p:nvCxnSpPr>
        <p:spPr>
          <a:xfrm>
            <a:off x="1778467" y="4749799"/>
            <a:ext cx="0" cy="7990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F03CAB8-8717-465C-8078-2497410DA359}"/>
              </a:ext>
            </a:extLst>
          </p:cNvPr>
          <p:cNvSpPr/>
          <p:nvPr/>
        </p:nvSpPr>
        <p:spPr>
          <a:xfrm>
            <a:off x="1172362" y="5548851"/>
            <a:ext cx="1212209" cy="699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86962D4-3793-45EB-85BB-900543DDB568}"/>
              </a:ext>
            </a:extLst>
          </p:cNvPr>
          <p:cNvCxnSpPr/>
          <p:nvPr/>
        </p:nvCxnSpPr>
        <p:spPr>
          <a:xfrm>
            <a:off x="3348607" y="4749798"/>
            <a:ext cx="0" cy="7990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17ACD7F-30B6-44CA-AF9F-258FB684DF66}"/>
              </a:ext>
            </a:extLst>
          </p:cNvPr>
          <p:cNvSpPr/>
          <p:nvPr/>
        </p:nvSpPr>
        <p:spPr>
          <a:xfrm>
            <a:off x="2742502" y="5548850"/>
            <a:ext cx="1212209" cy="699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FF345EB-36E6-40AC-9D06-F5B9612F076D}"/>
              </a:ext>
            </a:extLst>
          </p:cNvPr>
          <p:cNvCxnSpPr>
            <a:cxnSpLocks/>
          </p:cNvCxnSpPr>
          <p:nvPr/>
        </p:nvCxnSpPr>
        <p:spPr>
          <a:xfrm flipV="1">
            <a:off x="1065403" y="1471721"/>
            <a:ext cx="4163190" cy="41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7AC413B-2A8D-45D8-B4BF-93E209AC12D4}"/>
              </a:ext>
            </a:extLst>
          </p:cNvPr>
          <p:cNvCxnSpPr/>
          <p:nvPr/>
        </p:nvCxnSpPr>
        <p:spPr>
          <a:xfrm>
            <a:off x="1778467" y="1513046"/>
            <a:ext cx="0" cy="7990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85514A7-4ECB-46E7-86FC-46D85C1FC0F7}"/>
              </a:ext>
            </a:extLst>
          </p:cNvPr>
          <p:cNvSpPr/>
          <p:nvPr/>
        </p:nvSpPr>
        <p:spPr>
          <a:xfrm>
            <a:off x="1172362" y="2312098"/>
            <a:ext cx="1212209" cy="699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AAA9186-3A3C-4204-AC53-A6FB309B7056}"/>
              </a:ext>
            </a:extLst>
          </p:cNvPr>
          <p:cNvCxnSpPr/>
          <p:nvPr/>
        </p:nvCxnSpPr>
        <p:spPr>
          <a:xfrm>
            <a:off x="3348607" y="1513045"/>
            <a:ext cx="0" cy="7990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5097A49E-0C2A-4675-B9AA-5B96F0766811}"/>
              </a:ext>
            </a:extLst>
          </p:cNvPr>
          <p:cNvSpPr/>
          <p:nvPr/>
        </p:nvSpPr>
        <p:spPr>
          <a:xfrm>
            <a:off x="2742502" y="2312097"/>
            <a:ext cx="1212209" cy="699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527280E-04B1-4122-9B1D-967DA41DA328}"/>
              </a:ext>
            </a:extLst>
          </p:cNvPr>
          <p:cNvSpPr txBox="1"/>
          <p:nvPr/>
        </p:nvSpPr>
        <p:spPr>
          <a:xfrm>
            <a:off x="4118994" y="5335398"/>
            <a:ext cx="11095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Oficina 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18876E1-15E3-4DF3-9D78-37A20E035A81}"/>
              </a:ext>
            </a:extLst>
          </p:cNvPr>
          <p:cNvSpPr txBox="1"/>
          <p:nvPr/>
        </p:nvSpPr>
        <p:spPr>
          <a:xfrm>
            <a:off x="6441928" y="1471721"/>
            <a:ext cx="11095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Oficina 2</a:t>
            </a:r>
          </a:p>
        </p:txBody>
      </p:sp>
      <p:sp>
        <p:nvSpPr>
          <p:cNvPr id="28" name="Nube 27">
            <a:extLst>
              <a:ext uri="{FF2B5EF4-FFF2-40B4-BE49-F238E27FC236}">
                <a16:creationId xmlns:a16="http://schemas.microsoft.com/office/drawing/2014/main" id="{30FFA002-3F70-4C76-AAD1-219A25E6C7DD}"/>
              </a:ext>
            </a:extLst>
          </p:cNvPr>
          <p:cNvSpPr/>
          <p:nvPr/>
        </p:nvSpPr>
        <p:spPr>
          <a:xfrm>
            <a:off x="5337650" y="3011647"/>
            <a:ext cx="2304721" cy="122129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/>
              <a:t>RED PRIVADA O PUBLICA</a:t>
            </a:r>
          </a:p>
          <a:p>
            <a:pPr algn="ctr"/>
            <a:r>
              <a:rPr lang="es-ES" sz="1100" dirty="0"/>
              <a:t>INTERNET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6CE2ABC-D668-48DF-A272-45F12F6F316B}"/>
              </a:ext>
            </a:extLst>
          </p:cNvPr>
          <p:cNvCxnSpPr>
            <a:cxnSpLocks/>
          </p:cNvCxnSpPr>
          <p:nvPr/>
        </p:nvCxnSpPr>
        <p:spPr>
          <a:xfrm flipV="1">
            <a:off x="4999839" y="3900881"/>
            <a:ext cx="421702" cy="2633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3F48211-DCE1-4983-A57D-70498355C2AA}"/>
              </a:ext>
            </a:extLst>
          </p:cNvPr>
          <p:cNvCxnSpPr>
            <a:cxnSpLocks/>
          </p:cNvCxnSpPr>
          <p:nvPr/>
        </p:nvCxnSpPr>
        <p:spPr>
          <a:xfrm>
            <a:off x="5361961" y="2592198"/>
            <a:ext cx="421702" cy="5368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F2A07F9-2607-473A-B6E0-5E0811A50A23}"/>
              </a:ext>
            </a:extLst>
          </p:cNvPr>
          <p:cNvSpPr/>
          <p:nvPr/>
        </p:nvSpPr>
        <p:spPr>
          <a:xfrm>
            <a:off x="4515052" y="2178340"/>
            <a:ext cx="1168320" cy="397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ROUTER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E8DF3F23-1A34-43A3-85DE-658208CC7DF5}"/>
              </a:ext>
            </a:extLst>
          </p:cNvPr>
          <p:cNvCxnSpPr/>
          <p:nvPr/>
        </p:nvCxnSpPr>
        <p:spPr>
          <a:xfrm>
            <a:off x="5228593" y="1492384"/>
            <a:ext cx="0" cy="6859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5ACBDD28-4FDF-4C27-ABEE-F7405290B26E}"/>
              </a:ext>
            </a:extLst>
          </p:cNvPr>
          <p:cNvSpPr/>
          <p:nvPr/>
        </p:nvSpPr>
        <p:spPr>
          <a:xfrm>
            <a:off x="4297418" y="4164199"/>
            <a:ext cx="1168320" cy="397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ROUTER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484620DA-6B39-4395-BFBF-E4AA84139952}"/>
              </a:ext>
            </a:extLst>
          </p:cNvPr>
          <p:cNvCxnSpPr>
            <a:stCxn id="40" idx="2"/>
          </p:cNvCxnSpPr>
          <p:nvPr/>
        </p:nvCxnSpPr>
        <p:spPr>
          <a:xfrm>
            <a:off x="4881578" y="4561279"/>
            <a:ext cx="0" cy="1885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D9EDEE9F-1CC8-41EC-94B5-69BB41887F55}"/>
              </a:ext>
            </a:extLst>
          </p:cNvPr>
          <p:cNvSpPr txBox="1"/>
          <p:nvPr/>
        </p:nvSpPr>
        <p:spPr>
          <a:xfrm>
            <a:off x="309221" y="3441367"/>
            <a:ext cx="42192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CADA SISTEMA TIENE UNA IP (dirección)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53C57A1-51F4-428E-A8FB-8615BEF7FB19}"/>
              </a:ext>
            </a:extLst>
          </p:cNvPr>
          <p:cNvSpPr txBox="1"/>
          <p:nvPr/>
        </p:nvSpPr>
        <p:spPr>
          <a:xfrm>
            <a:off x="8165188" y="1200881"/>
            <a:ext cx="37877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EL ROUTER ENVÍA LA INFORMACIÓN</a:t>
            </a:r>
          </a:p>
          <a:p>
            <a:r>
              <a:rPr lang="es-ES" dirty="0"/>
              <a:t>DE UNA RED A OTRA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8CF07443-1FED-4C00-9193-7206A2359856}"/>
              </a:ext>
            </a:extLst>
          </p:cNvPr>
          <p:cNvSpPr/>
          <p:nvPr/>
        </p:nvSpPr>
        <p:spPr>
          <a:xfrm>
            <a:off x="6490010" y="4927601"/>
            <a:ext cx="1580197" cy="699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SERVIDOR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3B73844C-9533-4998-BF11-E19F95AE3C4F}"/>
              </a:ext>
            </a:extLst>
          </p:cNvPr>
          <p:cNvCxnSpPr/>
          <p:nvPr/>
        </p:nvCxnSpPr>
        <p:spPr>
          <a:xfrm>
            <a:off x="6786694" y="4232939"/>
            <a:ext cx="251669" cy="5951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F8C0577-4E9C-4E76-8753-3C0A7106DF4B}"/>
              </a:ext>
            </a:extLst>
          </p:cNvPr>
          <p:cNvSpPr txBox="1"/>
          <p:nvPr/>
        </p:nvSpPr>
        <p:spPr>
          <a:xfrm>
            <a:off x="6333688" y="5956183"/>
            <a:ext cx="283603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El servidor suele tener un</a:t>
            </a:r>
          </a:p>
          <a:p>
            <a:r>
              <a:rPr lang="es-ES" dirty="0"/>
              <a:t>Nombre: www.gtt.es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C9E8763-3881-44E6-971B-2FFD4EB4A21A}"/>
              </a:ext>
            </a:extLst>
          </p:cNvPr>
          <p:cNvSpPr txBox="1"/>
          <p:nvPr/>
        </p:nvSpPr>
        <p:spPr>
          <a:xfrm>
            <a:off x="1710552" y="1176178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Rápido 1 Gbps = 1000Mbps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48DBF7CD-2A4A-4D63-845B-6E2A5B30783F}"/>
              </a:ext>
            </a:extLst>
          </p:cNvPr>
          <p:cNvSpPr txBox="1"/>
          <p:nvPr/>
        </p:nvSpPr>
        <p:spPr>
          <a:xfrm>
            <a:off x="5210690" y="2642315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Lento 100Mbps / 600Mbps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AAAB2700-5E78-437F-9129-0617DE87F971}"/>
              </a:ext>
            </a:extLst>
          </p:cNvPr>
          <p:cNvSpPr txBox="1"/>
          <p:nvPr/>
        </p:nvSpPr>
        <p:spPr>
          <a:xfrm>
            <a:off x="552975" y="6417848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Un Megabit Mb distinto de un Megabyte MB</a:t>
            </a:r>
          </a:p>
        </p:txBody>
      </p:sp>
    </p:spTree>
    <p:extLst>
      <p:ext uri="{BB962C8B-B14F-4D97-AF65-F5344CB8AC3E}">
        <p14:creationId xmlns:p14="http://schemas.microsoft.com/office/powerpoint/2010/main" val="126406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B63AEC0-F47E-41C7-9118-05D2C2C9A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18" y="168898"/>
            <a:ext cx="11339146" cy="652020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4DBE958-54AF-4314-A9CC-BD32B2B462EE}"/>
              </a:ext>
            </a:extLst>
          </p:cNvPr>
          <p:cNvSpPr txBox="1"/>
          <p:nvPr/>
        </p:nvSpPr>
        <p:spPr>
          <a:xfrm>
            <a:off x="9169167" y="687896"/>
            <a:ext cx="238905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2000" dirty="0"/>
              <a:t>PLACA BASE DE UN </a:t>
            </a:r>
          </a:p>
          <a:p>
            <a:pPr algn="ctr"/>
            <a:r>
              <a:rPr lang="es-ES" sz="2000" dirty="0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421180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3D365-9CCD-45AA-AFCB-F65C4B22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sistema binario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2919F7-37EB-432A-A896-D0D89999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93" y="1477394"/>
            <a:ext cx="7295238" cy="484761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342030B-C7F4-4966-A13B-DDA7A407BF14}"/>
              </a:ext>
            </a:extLst>
          </p:cNvPr>
          <p:cNvSpPr txBox="1"/>
          <p:nvPr/>
        </p:nvSpPr>
        <p:spPr>
          <a:xfrm>
            <a:off x="7844949" y="424934"/>
            <a:ext cx="5132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BIT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6E14362-F446-4692-8253-59FD88D663F9}"/>
              </a:ext>
            </a:extLst>
          </p:cNvPr>
          <p:cNvCxnSpPr/>
          <p:nvPr/>
        </p:nvCxnSpPr>
        <p:spPr>
          <a:xfrm flipH="1">
            <a:off x="6425967" y="780176"/>
            <a:ext cx="1342239" cy="140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1FE2791C-5F08-435A-A1FD-3A2CF6612C8F}"/>
              </a:ext>
            </a:extLst>
          </p:cNvPr>
          <p:cNvSpPr txBox="1"/>
          <p:nvPr/>
        </p:nvSpPr>
        <p:spPr>
          <a:xfrm>
            <a:off x="7844949" y="1270000"/>
            <a:ext cx="2310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4 BITS = MEDIO BYTE</a:t>
            </a:r>
          </a:p>
        </p:txBody>
      </p:sp>
    </p:spTree>
    <p:extLst>
      <p:ext uri="{BB962C8B-B14F-4D97-AF65-F5344CB8AC3E}">
        <p14:creationId xmlns:p14="http://schemas.microsoft.com/office/powerpoint/2010/main" val="375684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CA1F844-9A45-40EB-83E8-F023F46B9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49" y="603854"/>
            <a:ext cx="8119256" cy="581756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18A952E-5D3A-42C8-A41F-9092772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180" y="2782350"/>
            <a:ext cx="4934901" cy="92558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/>
              <a:t>EL FAMOSO BYTE</a:t>
            </a:r>
          </a:p>
        </p:txBody>
      </p:sp>
    </p:spTree>
    <p:extLst>
      <p:ext uri="{BB962C8B-B14F-4D97-AF65-F5344CB8AC3E}">
        <p14:creationId xmlns:p14="http://schemas.microsoft.com/office/powerpoint/2010/main" val="425707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9E093-8AB7-412A-A0E2-AB37B1397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983" y="232096"/>
            <a:ext cx="8596668" cy="1320800"/>
          </a:xfrm>
        </p:spPr>
        <p:txBody>
          <a:bodyPr/>
          <a:lstStyle/>
          <a:p>
            <a:r>
              <a:rPr lang="es-ES" dirty="0"/>
              <a:t>Unidades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F2DA28-4B64-4BE7-8696-9E0591354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83" y="1140635"/>
            <a:ext cx="7171428" cy="341904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50E936A-B1D0-411C-9794-F73370F61F3F}"/>
              </a:ext>
            </a:extLst>
          </p:cNvPr>
          <p:cNvSpPr txBox="1"/>
          <p:nvPr/>
        </p:nvSpPr>
        <p:spPr>
          <a:xfrm>
            <a:off x="454983" y="4739780"/>
            <a:ext cx="717142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Una carta de pago = 50 KB</a:t>
            </a:r>
          </a:p>
          <a:p>
            <a:r>
              <a:rPr lang="es-ES" dirty="0"/>
              <a:t>Una foto = 2 MB</a:t>
            </a:r>
          </a:p>
          <a:p>
            <a:r>
              <a:rPr lang="es-ES" dirty="0"/>
              <a:t>Un video comprimido 700 MB</a:t>
            </a:r>
          </a:p>
          <a:p>
            <a:r>
              <a:rPr lang="es-ES" dirty="0"/>
              <a:t>Google Drive nos da gratis 15 GB</a:t>
            </a:r>
          </a:p>
          <a:p>
            <a:r>
              <a:rPr lang="es-ES" dirty="0"/>
              <a:t>Un teléfono tiene 6gb </a:t>
            </a:r>
            <a:r>
              <a:rPr lang="es-ES" dirty="0" err="1"/>
              <a:t>ram</a:t>
            </a:r>
            <a:r>
              <a:rPr lang="es-ES" dirty="0"/>
              <a:t>, 64 </a:t>
            </a:r>
            <a:r>
              <a:rPr lang="es-ES" dirty="0" err="1"/>
              <a:t>gb</a:t>
            </a:r>
            <a:r>
              <a:rPr lang="es-ES" dirty="0"/>
              <a:t> almacenamiento (250 €)</a:t>
            </a:r>
          </a:p>
          <a:p>
            <a:r>
              <a:rPr lang="es-ES" dirty="0"/>
              <a:t>Una ordenador personal debería tener como mínimo 16 GB RAM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12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2E059-5DF8-42C8-8DCB-8812CB3B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583"/>
          </a:xfrm>
        </p:spPr>
        <p:txBody>
          <a:bodyPr/>
          <a:lstStyle/>
          <a:p>
            <a:r>
              <a:rPr lang="es-ES" dirty="0"/>
              <a:t>32 BITS VS 64 BITS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F21EF4-D2ED-4BEC-B2D0-5255BC8E6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909"/>
            <a:ext cx="8596668" cy="4447454"/>
          </a:xfrm>
        </p:spPr>
        <p:txBody>
          <a:bodyPr/>
          <a:lstStyle/>
          <a:p>
            <a:r>
              <a:rPr lang="es-ES" dirty="0"/>
              <a:t>Todos son de 64 bits en la actualidad.</a:t>
            </a:r>
          </a:p>
          <a:p>
            <a:r>
              <a:rPr lang="es-ES" dirty="0"/>
              <a:t>Con 64 bits podemos ejecutar programas con más memoria.</a:t>
            </a:r>
          </a:p>
          <a:p>
            <a:r>
              <a:rPr lang="es-ES" dirty="0"/>
              <a:t>Aunque tenga un ordenador de 64 bits puedo tener programas de 32bits.</a:t>
            </a:r>
          </a:p>
          <a:p>
            <a:r>
              <a:rPr lang="es-ES" dirty="0"/>
              <a:t>Las hojas de cálculo que puedo cargar en un Excel de 64 bits son mayores que en 32 bits.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29888D-CE53-491F-9FC7-F51FD5742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4" y="3548820"/>
            <a:ext cx="3975431" cy="290136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A2A433-96BA-4445-B63C-D88A4996E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593" y="4296226"/>
            <a:ext cx="7600000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2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BCCFE-8999-4F3D-9CD0-5DF91C36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4563" cy="757806"/>
          </a:xfrm>
        </p:spPr>
        <p:txBody>
          <a:bodyPr>
            <a:normAutofit fontScale="90000"/>
          </a:bodyPr>
          <a:lstStyle/>
          <a:p>
            <a:r>
              <a:rPr lang="es-ES" dirty="0"/>
              <a:t>No solo existe INTEL</a:t>
            </a:r>
            <a:br>
              <a:rPr lang="es-ES" dirty="0"/>
            </a:br>
            <a:r>
              <a:rPr lang="es-ES" dirty="0"/>
              <a:t>También están los móviles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A0CCA7-DA95-4B84-A457-3A3C260D4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7237"/>
            <a:ext cx="6619048" cy="45809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09D5B9F-D54D-4E02-952C-4023662B0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95" y="133066"/>
            <a:ext cx="6428571" cy="315238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FF1EC1E-7FBD-4E0E-9922-8B330BA5BA0B}"/>
              </a:ext>
            </a:extLst>
          </p:cNvPr>
          <p:cNvSpPr txBox="1"/>
          <p:nvPr/>
        </p:nvSpPr>
        <p:spPr>
          <a:xfrm>
            <a:off x="5868195" y="3008448"/>
            <a:ext cx="2852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hlinkClick r:id="rId4"/>
              </a:rPr>
              <a:t>https://elandroidelibre.elespanol.com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40900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13B7B-F4AD-43C4-B471-D1D9D9EAF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85" y="128631"/>
            <a:ext cx="8596668" cy="1320800"/>
          </a:xfrm>
        </p:spPr>
        <p:txBody>
          <a:bodyPr/>
          <a:lstStyle/>
          <a:p>
            <a:r>
              <a:rPr lang="es-ES" dirty="0"/>
              <a:t>Estructura funcional de un ordenador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2AC92E6-7651-45E4-9F88-C3EBAC8EBA4E}"/>
              </a:ext>
            </a:extLst>
          </p:cNvPr>
          <p:cNvSpPr/>
          <p:nvPr/>
        </p:nvSpPr>
        <p:spPr>
          <a:xfrm>
            <a:off x="3259127" y="3462556"/>
            <a:ext cx="2491531" cy="656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PROCESADOR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4A07A77-592D-4BCB-B3BB-78A2399F2D57}"/>
              </a:ext>
            </a:extLst>
          </p:cNvPr>
          <p:cNvSpPr/>
          <p:nvPr/>
        </p:nvSpPr>
        <p:spPr>
          <a:xfrm>
            <a:off x="3259126" y="2068585"/>
            <a:ext cx="2491531" cy="656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MEMORIA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86DFB3D-856B-494D-AB3F-822A682C1C21}"/>
              </a:ext>
            </a:extLst>
          </p:cNvPr>
          <p:cNvSpPr/>
          <p:nvPr/>
        </p:nvSpPr>
        <p:spPr>
          <a:xfrm>
            <a:off x="395679" y="3429000"/>
            <a:ext cx="1921079" cy="656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ENTRADA</a:t>
            </a:r>
          </a:p>
          <a:p>
            <a:pPr algn="ctr"/>
            <a:r>
              <a:rPr lang="es-ES" sz="900" dirty="0"/>
              <a:t>TECLADO, RATON, MICROFONO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7FF4DF1-8C76-4DB9-AF6D-04DE496F14A2}"/>
              </a:ext>
            </a:extLst>
          </p:cNvPr>
          <p:cNvSpPr/>
          <p:nvPr/>
        </p:nvSpPr>
        <p:spPr>
          <a:xfrm>
            <a:off x="6915323" y="3462556"/>
            <a:ext cx="1921079" cy="656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SALIDA</a:t>
            </a:r>
          </a:p>
          <a:p>
            <a:pPr algn="ctr"/>
            <a:r>
              <a:rPr lang="es-ES" sz="900" dirty="0"/>
              <a:t>PANTALLA, ALTAVOZ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78CEF18-3901-4C6F-BF0D-2B5BB5B3AE2F}"/>
              </a:ext>
            </a:extLst>
          </p:cNvPr>
          <p:cNvSpPr/>
          <p:nvPr/>
        </p:nvSpPr>
        <p:spPr>
          <a:xfrm>
            <a:off x="3259125" y="4982362"/>
            <a:ext cx="2491532" cy="656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ALMACENAMIENTO</a:t>
            </a:r>
          </a:p>
          <a:p>
            <a:pPr algn="ctr"/>
            <a:r>
              <a:rPr lang="es-ES" sz="900" dirty="0"/>
              <a:t>DISCOS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FBF1785-1965-45FE-805C-E5A615471688}"/>
              </a:ext>
            </a:extLst>
          </p:cNvPr>
          <p:cNvCxnSpPr/>
          <p:nvPr/>
        </p:nvCxnSpPr>
        <p:spPr>
          <a:xfrm>
            <a:off x="2432807" y="3716323"/>
            <a:ext cx="54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58BBB68-411F-4258-88A8-E2E74ED2FACE}"/>
              </a:ext>
            </a:extLst>
          </p:cNvPr>
          <p:cNvCxnSpPr/>
          <p:nvPr/>
        </p:nvCxnSpPr>
        <p:spPr>
          <a:xfrm>
            <a:off x="6096000" y="3757219"/>
            <a:ext cx="54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A276EA7-5116-4569-B6EE-99B24B67823A}"/>
              </a:ext>
            </a:extLst>
          </p:cNvPr>
          <p:cNvCxnSpPr>
            <a:cxnSpLocks/>
          </p:cNvCxnSpPr>
          <p:nvPr/>
        </p:nvCxnSpPr>
        <p:spPr>
          <a:xfrm>
            <a:off x="4504891" y="2793534"/>
            <a:ext cx="0" cy="635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29F0EE9-CE5B-4984-8255-2526170B862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504891" y="4236440"/>
            <a:ext cx="0" cy="745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6B72D7C-F345-430F-8E6E-4A17CA4EF418}"/>
              </a:ext>
            </a:extLst>
          </p:cNvPr>
          <p:cNvSpPr txBox="1"/>
          <p:nvPr/>
        </p:nvSpPr>
        <p:spPr>
          <a:xfrm>
            <a:off x="4504891" y="2895097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MUY RÁPIDO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BA563EE-BF0F-4687-AC29-EFC21889F860}"/>
              </a:ext>
            </a:extLst>
          </p:cNvPr>
          <p:cNvSpPr txBox="1"/>
          <p:nvPr/>
        </p:nvSpPr>
        <p:spPr>
          <a:xfrm>
            <a:off x="4504891" y="4476539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LENTO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95B0976-FD9A-44BB-BAB5-8F701CB08A6E}"/>
              </a:ext>
            </a:extLst>
          </p:cNvPr>
          <p:cNvCxnSpPr>
            <a:cxnSpLocks/>
          </p:cNvCxnSpPr>
          <p:nvPr/>
        </p:nvCxnSpPr>
        <p:spPr>
          <a:xfrm flipH="1">
            <a:off x="5545123" y="1469704"/>
            <a:ext cx="1096162" cy="65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FEA7EA4-CFF7-47B5-A69B-A9BE4343CE19}"/>
              </a:ext>
            </a:extLst>
          </p:cNvPr>
          <p:cNvSpPr txBox="1"/>
          <p:nvPr/>
        </p:nvSpPr>
        <p:spPr>
          <a:xfrm>
            <a:off x="6915323" y="1331053"/>
            <a:ext cx="493058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ESTAN LOS PROGRAMAS QUE SE EJECUTAN</a:t>
            </a:r>
          </a:p>
          <a:p>
            <a:r>
              <a:rPr lang="es-ES" dirty="0"/>
              <a:t>SE PIERDE CUANDO APAGAMOS EL ORDENADOR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C484D64-4740-41EE-A44D-721D60EC48BD}"/>
              </a:ext>
            </a:extLst>
          </p:cNvPr>
          <p:cNvSpPr txBox="1"/>
          <p:nvPr/>
        </p:nvSpPr>
        <p:spPr>
          <a:xfrm>
            <a:off x="6597940" y="5495416"/>
            <a:ext cx="34901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ALMACENAMIENTO PERMANENTE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337E74EB-24BF-4FC9-B409-5E3FC4CCF841}"/>
              </a:ext>
            </a:extLst>
          </p:cNvPr>
          <p:cNvCxnSpPr>
            <a:cxnSpLocks/>
          </p:cNvCxnSpPr>
          <p:nvPr/>
        </p:nvCxnSpPr>
        <p:spPr>
          <a:xfrm flipH="1" flipV="1">
            <a:off x="5629014" y="5386665"/>
            <a:ext cx="812331" cy="25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04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8239D-159E-4034-AFD8-B4B397FF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54" y="258090"/>
            <a:ext cx="8483419" cy="573233"/>
          </a:xfrm>
        </p:spPr>
        <p:txBody>
          <a:bodyPr>
            <a:normAutofit fontScale="90000"/>
          </a:bodyPr>
          <a:lstStyle/>
          <a:p>
            <a:r>
              <a:rPr lang="es-ES" dirty="0"/>
              <a:t>Sistemas en RED LOCAL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8771D2D-84E9-4E24-A11C-AF9925392FEF}"/>
              </a:ext>
            </a:extLst>
          </p:cNvPr>
          <p:cNvCxnSpPr>
            <a:cxnSpLocks/>
          </p:cNvCxnSpPr>
          <p:nvPr/>
        </p:nvCxnSpPr>
        <p:spPr>
          <a:xfrm>
            <a:off x="989901" y="3429000"/>
            <a:ext cx="7919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65DD966-B703-4760-9E0A-F4ABC92AAE65}"/>
              </a:ext>
            </a:extLst>
          </p:cNvPr>
          <p:cNvCxnSpPr/>
          <p:nvPr/>
        </p:nvCxnSpPr>
        <p:spPr>
          <a:xfrm>
            <a:off x="1988191" y="3429000"/>
            <a:ext cx="0" cy="7990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F30A515-0743-4F1F-BBAB-F8B2A500F641}"/>
              </a:ext>
            </a:extLst>
          </p:cNvPr>
          <p:cNvSpPr/>
          <p:nvPr/>
        </p:nvSpPr>
        <p:spPr>
          <a:xfrm>
            <a:off x="1382086" y="4228052"/>
            <a:ext cx="1212209" cy="699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27B5CE4-C0EB-4547-99D3-7E59C7D69626}"/>
              </a:ext>
            </a:extLst>
          </p:cNvPr>
          <p:cNvCxnSpPr/>
          <p:nvPr/>
        </p:nvCxnSpPr>
        <p:spPr>
          <a:xfrm>
            <a:off x="3558331" y="3428999"/>
            <a:ext cx="0" cy="7990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933C8B1-B79D-4CFC-964B-D2DCAA0115FE}"/>
              </a:ext>
            </a:extLst>
          </p:cNvPr>
          <p:cNvSpPr/>
          <p:nvPr/>
        </p:nvSpPr>
        <p:spPr>
          <a:xfrm>
            <a:off x="2952226" y="4228051"/>
            <a:ext cx="1212209" cy="699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5EBA798-B9CF-49CE-9085-CE243C451B4C}"/>
              </a:ext>
            </a:extLst>
          </p:cNvPr>
          <p:cNvCxnSpPr/>
          <p:nvPr/>
        </p:nvCxnSpPr>
        <p:spPr>
          <a:xfrm>
            <a:off x="7338970" y="3428999"/>
            <a:ext cx="0" cy="7990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159F138-F58B-49B6-8C3B-A1B5EBF0F8DC}"/>
              </a:ext>
            </a:extLst>
          </p:cNvPr>
          <p:cNvSpPr/>
          <p:nvPr/>
        </p:nvSpPr>
        <p:spPr>
          <a:xfrm>
            <a:off x="6732865" y="4228051"/>
            <a:ext cx="1212209" cy="699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pcn</a:t>
            </a:r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C50851D-3A61-4AAC-ACF1-F7C3A453B18C}"/>
              </a:ext>
            </a:extLst>
          </p:cNvPr>
          <p:cNvSpPr/>
          <p:nvPr/>
        </p:nvSpPr>
        <p:spPr>
          <a:xfrm>
            <a:off x="4369563" y="1630374"/>
            <a:ext cx="1212209" cy="699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Base de datos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7211CFF-3D3F-46A8-A248-95A89EE4F34C}"/>
              </a:ext>
            </a:extLst>
          </p:cNvPr>
          <p:cNvSpPr/>
          <p:nvPr/>
        </p:nvSpPr>
        <p:spPr>
          <a:xfrm>
            <a:off x="6459820" y="1635963"/>
            <a:ext cx="1212209" cy="699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Web server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022CD7D-5CB9-421E-B945-CA4578BD249F}"/>
              </a:ext>
            </a:extLst>
          </p:cNvPr>
          <p:cNvCxnSpPr/>
          <p:nvPr/>
        </p:nvCxnSpPr>
        <p:spPr>
          <a:xfrm>
            <a:off x="4975667" y="2329924"/>
            <a:ext cx="0" cy="1099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8659B3A-C904-474B-8719-D28E62B9823E}"/>
              </a:ext>
            </a:extLst>
          </p:cNvPr>
          <p:cNvCxnSpPr/>
          <p:nvPr/>
        </p:nvCxnSpPr>
        <p:spPr>
          <a:xfrm>
            <a:off x="7076707" y="2329924"/>
            <a:ext cx="0" cy="1099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1C260CA-B0DE-4536-9C13-8602711C3506}"/>
              </a:ext>
            </a:extLst>
          </p:cNvPr>
          <p:cNvSpPr/>
          <p:nvPr/>
        </p:nvSpPr>
        <p:spPr>
          <a:xfrm>
            <a:off x="2346121" y="1630373"/>
            <a:ext cx="1212209" cy="699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Base de correo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BC02125-08DF-40C9-99A2-1379FDCD171E}"/>
              </a:ext>
            </a:extLst>
          </p:cNvPr>
          <p:cNvCxnSpPr/>
          <p:nvPr/>
        </p:nvCxnSpPr>
        <p:spPr>
          <a:xfrm>
            <a:off x="2952225" y="2329923"/>
            <a:ext cx="0" cy="1099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AB591C2-76B7-4E6F-97ED-018EF4A8D815}"/>
              </a:ext>
            </a:extLst>
          </p:cNvPr>
          <p:cNvSpPr txBox="1"/>
          <p:nvPr/>
        </p:nvSpPr>
        <p:spPr>
          <a:xfrm>
            <a:off x="7151671" y="3007231"/>
            <a:ext cx="16821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Red local: LAN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8D93793-C625-461D-BFAA-A4E1302D7B81}"/>
              </a:ext>
            </a:extLst>
          </p:cNvPr>
          <p:cNvSpPr txBox="1"/>
          <p:nvPr/>
        </p:nvSpPr>
        <p:spPr>
          <a:xfrm>
            <a:off x="1476462" y="5321537"/>
            <a:ext cx="32320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ESTRUCTURA EN UN EDIFICIO </a:t>
            </a:r>
          </a:p>
        </p:txBody>
      </p:sp>
    </p:spTree>
    <p:extLst>
      <p:ext uri="{BB962C8B-B14F-4D97-AF65-F5344CB8AC3E}">
        <p14:creationId xmlns:p14="http://schemas.microsoft.com/office/powerpoint/2010/main" val="8645836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353</TotalTime>
  <Words>270</Words>
  <Application>Microsoft Office PowerPoint</Application>
  <PresentationFormat>Panorámica</PresentationFormat>
  <Paragraphs>67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</vt:lpstr>
      <vt:lpstr>¿Cómo funcionan los ordenadores?</vt:lpstr>
      <vt:lpstr>Presentación de PowerPoint</vt:lpstr>
      <vt:lpstr>El sistema binario</vt:lpstr>
      <vt:lpstr>EL FAMOSO BYTE</vt:lpstr>
      <vt:lpstr>Unidades</vt:lpstr>
      <vt:lpstr>32 BITS VS 64 BITS</vt:lpstr>
      <vt:lpstr>No solo existe INTEL También están los móviles </vt:lpstr>
      <vt:lpstr>Estructura funcional de un ordenador</vt:lpstr>
      <vt:lpstr>Sistemas en RED LOCAL</vt:lpstr>
      <vt:lpstr>Comunicaciones globales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¿Cómo funcionan los ordenadores?</dc:title>
  <dc:creator>jose viejo</dc:creator>
  <cp:lastModifiedBy>jose viejo</cp:lastModifiedBy>
  <cp:revision>8</cp:revision>
  <dcterms:created xsi:type="dcterms:W3CDTF">2019-04-01T07:09:42Z</dcterms:created>
  <dcterms:modified xsi:type="dcterms:W3CDTF">2019-04-01T13:03:32Z</dcterms:modified>
</cp:coreProperties>
</file>